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xlsx" ContentType="application/haansoftxlsx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26"/>
  </p:notesMasterIdLst>
  <p:handoutMasterIdLst>
    <p:handoutMasterId r:id="rId27"/>
  </p:handoutMasterIdLst>
  <p:sldIdLst>
    <p:sldId id="28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86" r:id="rId15"/>
    <p:sldId id="269" r:id="rId16"/>
    <p:sldId id="281" r:id="rId17"/>
    <p:sldId id="266" r:id="rId18"/>
    <p:sldId id="278" r:id="rId19"/>
    <p:sldId id="279" r:id="rId20"/>
    <p:sldId id="273" r:id="rId21"/>
    <p:sldId id="277" r:id="rId22"/>
    <p:sldId id="282" r:id="rId23"/>
    <p:sldId id="280" r:id="rId24"/>
    <p:sldId id="285" r:id="rId25"/>
  </p:sldIdLst>
  <p:sldSz cx="9906000" cy="6858000" type="A4"/>
  <p:notesSz cx="9601200" cy="7315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ội dung" id="{6D577EB6-DC40-476B-8924-94F824EE666C}">
          <p14:sldIdLst>
            <p14:sldId id="284"/>
            <p14:sldId id="256"/>
          </p14:sldIdLst>
        </p14:section>
        <p14:section name="1. Giới thiệu về Powerpoint 2010" id="{45D97B70-48BD-4D7E-A2D4-E70763EC3921}">
          <p14:sldIdLst>
            <p14:sldId id="257"/>
            <p14:sldId id="258"/>
            <p14:sldId id="259"/>
            <p14:sldId id="260"/>
            <p14:sldId id="261"/>
            <p14:sldId id="262"/>
            <p14:sldId id="263"/>
          </p14:sldIdLst>
        </p14:section>
        <p14:section name="2. Soạn thảo nội dung slide" id="{58FF5CED-33BB-455B-A5F5-23727BC117FD}">
          <p14:sldIdLst>
            <p14:sldId id="264"/>
            <p14:sldId id="265"/>
          </p14:sldIdLst>
        </p14:section>
        <p14:section name="3. Chèn các đối tượng: Âm thanh, hình ảnh, video..." id="{81B97DE6-F95D-4219-ADFA-86922C53348A}">
          <p14:sldIdLst>
            <p14:sldId id="267"/>
            <p14:sldId id="268"/>
            <p14:sldId id="286"/>
            <p14:sldId id="269"/>
            <p14:sldId id="281"/>
            <p14:sldId id="266"/>
          </p14:sldIdLst>
        </p14:section>
        <p14:section name="4. Master slide &amp; Layout" id="{EFDDA984-93D9-4F98-9298-0867FAAC4A8C}">
          <p14:sldIdLst>
            <p14:sldId id="278"/>
            <p14:sldId id="279"/>
          </p14:sldIdLst>
        </p14:section>
        <p14:section name="5. Animation (Hiệu ứng)" id="{B36D59CA-4484-4FD8-B405-DD64CABF2326}">
          <p14:sldIdLst>
            <p14:sldId id="273"/>
          </p14:sldIdLst>
        </p14:section>
        <p14:section name="6. Transition (Hiệu ứng chuyển slide)" id="{093B1CE6-4F1F-422C-A2E4-60BD3B3407FC}">
          <p14:sldIdLst>
            <p14:sldId id="277"/>
          </p14:sldIdLst>
        </p14:section>
        <p14:section name="7. Thiết lập chế độ trình chiếu" id="{C4CA01BC-A656-46CD-98CD-B2430306FCDC}">
          <p14:sldIdLst>
            <p14:sldId id="282"/>
          </p14:sldIdLst>
        </p14:section>
        <p14:section name="8. Cách cắt Video &amp; Audio" id="{A882EDB6-205E-4DF5-BE96-E67BDAD7F331}">
          <p14:sldIdLst>
            <p14:sldId id="280"/>
            <p14:sldId id="285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hanhtv" initials="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21" autoAdjust="0"/>
    <p:restoredTop sz="94840" autoAdjust="0"/>
  </p:normalViewPr>
  <p:slideViewPr>
    <p:cSldViewPr>
      <p:cViewPr>
        <p:scale>
          <a:sx n="60" d="100"/>
          <a:sy n="60" d="100"/>
        </p:scale>
        <p:origin x="-1128" y="-39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60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1668" y="-96"/>
      </p:cViewPr>
      <p:guideLst>
        <p:guide orient="horz" pos="2304"/>
        <p:guide pos="3025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3"/>
    </mc:Choice>
    <mc:Fallback>
      <c:style val="4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Sô lượng bán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Thang 1</c:v>
                </c:pt>
                <c:pt idx="1">
                  <c:v>Thang 2</c:v>
                </c:pt>
                <c:pt idx="2">
                  <c:v>Thang 3</c:v>
                </c:pt>
                <c:pt idx="3">
                  <c:v>Thang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20</c:v>
                </c:pt>
                <c:pt idx="2">
                  <c:v>15</c:v>
                </c:pt>
                <c:pt idx="3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29526272"/>
        <c:axId val="29536256"/>
      </c:barChart>
      <c:catAx>
        <c:axId val="29526272"/>
        <c:scaling>
          <c:orientation val="minMax"/>
        </c:scaling>
        <c:delete val="0"/>
        <c:axPos val="b"/>
        <c:majorTickMark val="none"/>
        <c:minorTickMark val="none"/>
        <c:tickLblPos val="nextTo"/>
        <c:crossAx val="29536256"/>
        <c:crosses val="autoZero"/>
        <c:auto val="1"/>
        <c:lblAlgn val="ctr"/>
        <c:lblOffset val="100"/>
        <c:noMultiLvlLbl val="0"/>
      </c:catAx>
      <c:valAx>
        <c:axId val="295362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29526272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BDBC90-1037-4E1F-83DC-2654902FC47B}" type="doc">
      <dgm:prSet loTypeId="urn:microsoft.com/office/officeart/2008/layout/VerticalCurvedList" loCatId="list" qsTypeId="urn:microsoft.com/office/officeart/2005/8/quickstyle/simple1" qsCatId="simple" csTypeId="urn:microsoft.com/office/officeart/2005/8/colors/accent4_2" csCatId="accent4"/>
      <dgm:spPr/>
      <dgm:t>
        <a:bodyPr/>
        <a:lstStyle/>
        <a:p>
          <a:endParaRPr lang="en-US"/>
        </a:p>
      </dgm:t>
    </dgm:pt>
    <dgm:pt modelId="{664E5B16-723D-4873-BE41-BECB1AAB79CB}">
      <dgm:prSet/>
      <dgm:spPr/>
      <dgm:t>
        <a:bodyPr/>
        <a:lstStyle/>
        <a:p>
          <a:pPr rtl="0"/>
          <a:r>
            <a:rPr lang="en-US" b="1" dirty="0" err="1" smtClean="0"/>
            <a:t>Giới</a:t>
          </a:r>
          <a:r>
            <a:rPr lang="en-US" b="1" dirty="0" smtClean="0"/>
            <a:t> </a:t>
          </a:r>
          <a:r>
            <a:rPr lang="en-US" b="1" dirty="0" err="1" smtClean="0"/>
            <a:t>thiệu</a:t>
          </a:r>
          <a:r>
            <a:rPr lang="en-US" b="1" dirty="0" smtClean="0"/>
            <a:t> </a:t>
          </a:r>
          <a:r>
            <a:rPr lang="en-US" b="1" dirty="0" err="1" smtClean="0"/>
            <a:t>về</a:t>
          </a:r>
          <a:r>
            <a:rPr lang="en-US" b="1" dirty="0" smtClean="0"/>
            <a:t> PowerPoint 2010</a:t>
          </a:r>
          <a:endParaRPr lang="en-US" b="1" dirty="0"/>
        </a:p>
      </dgm:t>
    </dgm:pt>
    <dgm:pt modelId="{F360528E-7BDF-4E51-B58B-EDA4BE39FB66}" type="parTrans" cxnId="{4DDB01A3-D736-4F6A-B2FB-552A06879C03}">
      <dgm:prSet/>
      <dgm:spPr/>
      <dgm:t>
        <a:bodyPr/>
        <a:lstStyle/>
        <a:p>
          <a:endParaRPr lang="en-US" b="1"/>
        </a:p>
      </dgm:t>
    </dgm:pt>
    <dgm:pt modelId="{EBB04694-8FAC-4146-857F-AA3472A61D03}" type="sibTrans" cxnId="{4DDB01A3-D736-4F6A-B2FB-552A06879C03}">
      <dgm:prSet/>
      <dgm:spPr/>
      <dgm:t>
        <a:bodyPr/>
        <a:lstStyle/>
        <a:p>
          <a:endParaRPr lang="en-US" b="1"/>
        </a:p>
      </dgm:t>
    </dgm:pt>
    <dgm:pt modelId="{D871290D-6255-49B8-A57B-FBC57593D192}">
      <dgm:prSet/>
      <dgm:spPr/>
      <dgm:t>
        <a:bodyPr/>
        <a:lstStyle/>
        <a:p>
          <a:pPr rtl="0"/>
          <a:r>
            <a:rPr lang="en-US" b="1" smtClean="0"/>
            <a:t>Soạn thảo nội dung Slide</a:t>
          </a:r>
          <a:endParaRPr lang="en-US" b="1"/>
        </a:p>
      </dgm:t>
    </dgm:pt>
    <dgm:pt modelId="{DEE44106-515F-432B-8BF2-A20E30E371E8}" type="parTrans" cxnId="{174F69B2-EE09-41A2-9938-BD70B1A53AE8}">
      <dgm:prSet/>
      <dgm:spPr/>
      <dgm:t>
        <a:bodyPr/>
        <a:lstStyle/>
        <a:p>
          <a:endParaRPr lang="en-US" b="1"/>
        </a:p>
      </dgm:t>
    </dgm:pt>
    <dgm:pt modelId="{DD37F565-B930-4DA4-81CC-DE50C45B90C0}" type="sibTrans" cxnId="{174F69B2-EE09-41A2-9938-BD70B1A53AE8}">
      <dgm:prSet/>
      <dgm:spPr/>
      <dgm:t>
        <a:bodyPr/>
        <a:lstStyle/>
        <a:p>
          <a:endParaRPr lang="en-US" b="1"/>
        </a:p>
      </dgm:t>
    </dgm:pt>
    <dgm:pt modelId="{E0DE538C-FED6-4BDF-BD51-E9495194E07C}">
      <dgm:prSet/>
      <dgm:spPr/>
      <dgm:t>
        <a:bodyPr/>
        <a:lstStyle/>
        <a:p>
          <a:pPr rtl="0"/>
          <a:r>
            <a:rPr lang="en-US" b="1" dirty="0" err="1" smtClean="0"/>
            <a:t>Chèn</a:t>
          </a:r>
          <a:r>
            <a:rPr lang="en-US" b="1" dirty="0" smtClean="0"/>
            <a:t> </a:t>
          </a:r>
          <a:r>
            <a:rPr lang="en-US" b="1" dirty="0" err="1" smtClean="0"/>
            <a:t>các</a:t>
          </a:r>
          <a:r>
            <a:rPr lang="en-US" b="1" dirty="0" smtClean="0"/>
            <a:t> </a:t>
          </a:r>
          <a:r>
            <a:rPr lang="en-US" b="1" dirty="0" err="1" smtClean="0"/>
            <a:t>đối</a:t>
          </a:r>
          <a:r>
            <a:rPr lang="en-US" b="1" dirty="0" smtClean="0"/>
            <a:t> </a:t>
          </a:r>
          <a:r>
            <a:rPr lang="en-US" b="1" dirty="0" err="1" smtClean="0"/>
            <a:t>tượng</a:t>
          </a:r>
          <a:r>
            <a:rPr lang="en-US" b="1" dirty="0" smtClean="0"/>
            <a:t>: </a:t>
          </a:r>
          <a:r>
            <a:rPr lang="en-US" b="1" dirty="0" err="1" smtClean="0"/>
            <a:t>Âm</a:t>
          </a:r>
          <a:r>
            <a:rPr lang="en-US" b="1" dirty="0" smtClean="0"/>
            <a:t> </a:t>
          </a:r>
          <a:r>
            <a:rPr lang="en-US" b="1" dirty="0" err="1" smtClean="0"/>
            <a:t>thanh</a:t>
          </a:r>
          <a:r>
            <a:rPr lang="en-US" b="1" dirty="0" smtClean="0"/>
            <a:t>, </a:t>
          </a:r>
          <a:r>
            <a:rPr lang="en-US" b="1" dirty="0" err="1" smtClean="0"/>
            <a:t>hình</a:t>
          </a:r>
          <a:r>
            <a:rPr lang="en-US" b="1" dirty="0" smtClean="0"/>
            <a:t> </a:t>
          </a:r>
          <a:r>
            <a:rPr lang="en-US" b="1" dirty="0" err="1" smtClean="0"/>
            <a:t>ảnh</a:t>
          </a:r>
          <a:r>
            <a:rPr lang="en-US" b="1" dirty="0" smtClean="0"/>
            <a:t>, video</a:t>
          </a:r>
          <a:endParaRPr lang="en-US" b="1" dirty="0"/>
        </a:p>
      </dgm:t>
    </dgm:pt>
    <dgm:pt modelId="{1695FEA0-470D-4D7D-B570-1A24797C3BFE}" type="parTrans" cxnId="{26CB1622-3A43-44F4-A503-9407D7794D42}">
      <dgm:prSet/>
      <dgm:spPr/>
      <dgm:t>
        <a:bodyPr/>
        <a:lstStyle/>
        <a:p>
          <a:endParaRPr lang="en-US" b="1"/>
        </a:p>
      </dgm:t>
    </dgm:pt>
    <dgm:pt modelId="{0A889400-E8C0-4917-9058-FD775F4B647F}" type="sibTrans" cxnId="{26CB1622-3A43-44F4-A503-9407D7794D42}">
      <dgm:prSet/>
      <dgm:spPr/>
      <dgm:t>
        <a:bodyPr/>
        <a:lstStyle/>
        <a:p>
          <a:endParaRPr lang="en-US" b="1"/>
        </a:p>
      </dgm:t>
    </dgm:pt>
    <dgm:pt modelId="{B95A3EE3-A1D7-4E75-BA12-9E14EE38B30C}">
      <dgm:prSet/>
      <dgm:spPr/>
      <dgm:t>
        <a:bodyPr/>
        <a:lstStyle/>
        <a:p>
          <a:pPr rtl="0"/>
          <a:r>
            <a:rPr lang="en-US" b="1" smtClean="0"/>
            <a:t>Animation</a:t>
          </a:r>
          <a:endParaRPr lang="en-US" b="1"/>
        </a:p>
      </dgm:t>
    </dgm:pt>
    <dgm:pt modelId="{971B341E-82F1-45F8-BDEF-587740352A85}" type="parTrans" cxnId="{798AB3FA-D033-4517-8C02-BCBD8E05AC65}">
      <dgm:prSet/>
      <dgm:spPr/>
      <dgm:t>
        <a:bodyPr/>
        <a:lstStyle/>
        <a:p>
          <a:endParaRPr lang="en-US" b="1"/>
        </a:p>
      </dgm:t>
    </dgm:pt>
    <dgm:pt modelId="{232C7E3E-BBD7-41FE-8362-158CA5E20A84}" type="sibTrans" cxnId="{798AB3FA-D033-4517-8C02-BCBD8E05AC65}">
      <dgm:prSet/>
      <dgm:spPr/>
      <dgm:t>
        <a:bodyPr/>
        <a:lstStyle/>
        <a:p>
          <a:endParaRPr lang="en-US" b="1"/>
        </a:p>
      </dgm:t>
    </dgm:pt>
    <dgm:pt modelId="{859EF678-25E1-40BA-B3A7-C228ECF4FE06}">
      <dgm:prSet/>
      <dgm:spPr/>
      <dgm:t>
        <a:bodyPr/>
        <a:lstStyle/>
        <a:p>
          <a:pPr rtl="0"/>
          <a:r>
            <a:rPr lang="en-US" b="1" smtClean="0"/>
            <a:t>Transitions</a:t>
          </a:r>
          <a:endParaRPr lang="en-US" b="1"/>
        </a:p>
      </dgm:t>
    </dgm:pt>
    <dgm:pt modelId="{4524E830-63D5-43D7-9A3D-F66CC3B7BBB5}" type="parTrans" cxnId="{84A92FC4-28CD-43B3-8D2F-078C5848155D}">
      <dgm:prSet/>
      <dgm:spPr/>
      <dgm:t>
        <a:bodyPr/>
        <a:lstStyle/>
        <a:p>
          <a:endParaRPr lang="en-US" b="1"/>
        </a:p>
      </dgm:t>
    </dgm:pt>
    <dgm:pt modelId="{EF377E43-7B94-4C6D-AE9C-C2DC45420164}" type="sibTrans" cxnId="{84A92FC4-28CD-43B3-8D2F-078C5848155D}">
      <dgm:prSet/>
      <dgm:spPr/>
      <dgm:t>
        <a:bodyPr/>
        <a:lstStyle/>
        <a:p>
          <a:endParaRPr lang="en-US" b="1"/>
        </a:p>
      </dgm:t>
    </dgm:pt>
    <dgm:pt modelId="{4CF507E6-C037-4AD9-8EE9-230C09FFCB60}">
      <dgm:prSet/>
      <dgm:spPr/>
      <dgm:t>
        <a:bodyPr/>
        <a:lstStyle/>
        <a:p>
          <a:pPr rtl="0"/>
          <a:r>
            <a:rPr lang="en-US" b="1" smtClean="0"/>
            <a:t>Slide Master &amp; Layout</a:t>
          </a:r>
          <a:endParaRPr lang="en-US" b="1"/>
        </a:p>
      </dgm:t>
    </dgm:pt>
    <dgm:pt modelId="{D2A3A17B-CE90-49D0-9D9A-9385A5010F6F}" type="parTrans" cxnId="{7EFFDE51-EDB3-45DB-B6CC-AD807913BE93}">
      <dgm:prSet/>
      <dgm:spPr/>
      <dgm:t>
        <a:bodyPr/>
        <a:lstStyle/>
        <a:p>
          <a:endParaRPr lang="en-US" b="1"/>
        </a:p>
      </dgm:t>
    </dgm:pt>
    <dgm:pt modelId="{898E9CEE-2ED7-4AF6-9FEF-DF455A43C1FC}" type="sibTrans" cxnId="{7EFFDE51-EDB3-45DB-B6CC-AD807913BE93}">
      <dgm:prSet/>
      <dgm:spPr/>
      <dgm:t>
        <a:bodyPr/>
        <a:lstStyle/>
        <a:p>
          <a:endParaRPr lang="en-US" b="1"/>
        </a:p>
      </dgm:t>
    </dgm:pt>
    <dgm:pt modelId="{725E740B-6DF0-4424-9470-A117D13BAA65}">
      <dgm:prSet/>
      <dgm:spPr/>
      <dgm:t>
        <a:bodyPr/>
        <a:lstStyle/>
        <a:p>
          <a:pPr rtl="0"/>
          <a:r>
            <a:rPr lang="en-US" b="1" dirty="0" err="1" smtClean="0"/>
            <a:t>Thiết</a:t>
          </a:r>
          <a:r>
            <a:rPr lang="en-US" b="1" dirty="0" smtClean="0"/>
            <a:t> </a:t>
          </a:r>
          <a:r>
            <a:rPr lang="en-US" b="1" dirty="0" err="1" smtClean="0"/>
            <a:t>lập</a:t>
          </a:r>
          <a:r>
            <a:rPr lang="en-US" b="1" dirty="0" smtClean="0"/>
            <a:t> </a:t>
          </a:r>
          <a:r>
            <a:rPr lang="en-US" b="1" dirty="0" err="1" smtClean="0"/>
            <a:t>chế</a:t>
          </a:r>
          <a:r>
            <a:rPr lang="en-US" b="1" dirty="0" smtClean="0"/>
            <a:t> </a:t>
          </a:r>
          <a:r>
            <a:rPr lang="en-US" b="1" dirty="0" err="1" smtClean="0"/>
            <a:t>độ</a:t>
          </a:r>
          <a:r>
            <a:rPr lang="en-US" b="1" dirty="0" smtClean="0"/>
            <a:t> </a:t>
          </a:r>
          <a:r>
            <a:rPr lang="en-US" b="1" dirty="0" err="1" smtClean="0"/>
            <a:t>trình</a:t>
          </a:r>
          <a:r>
            <a:rPr lang="en-US" b="1" dirty="0" smtClean="0"/>
            <a:t> </a:t>
          </a:r>
          <a:r>
            <a:rPr lang="en-US" b="1" dirty="0" err="1" smtClean="0"/>
            <a:t>chiếu</a:t>
          </a:r>
          <a:endParaRPr lang="en-US" b="1" dirty="0"/>
        </a:p>
      </dgm:t>
    </dgm:pt>
    <dgm:pt modelId="{53C9FA0A-15B6-4668-8F0D-5AABE91A31B2}" type="parTrans" cxnId="{D7678A24-08D0-41C9-A625-5C088C4F01DF}">
      <dgm:prSet/>
      <dgm:spPr/>
      <dgm:t>
        <a:bodyPr/>
        <a:lstStyle/>
        <a:p>
          <a:endParaRPr lang="en-US" b="1"/>
        </a:p>
      </dgm:t>
    </dgm:pt>
    <dgm:pt modelId="{5D9C142B-FE87-4FA6-809B-AD7521FC89EE}" type="sibTrans" cxnId="{D7678A24-08D0-41C9-A625-5C088C4F01DF}">
      <dgm:prSet/>
      <dgm:spPr/>
      <dgm:t>
        <a:bodyPr/>
        <a:lstStyle/>
        <a:p>
          <a:endParaRPr lang="en-US" b="1"/>
        </a:p>
      </dgm:t>
    </dgm:pt>
    <dgm:pt modelId="{0A72B5F5-E431-456F-BBB0-8C026FAD2A10}" type="pres">
      <dgm:prSet presAssocID="{8BBDBC90-1037-4E1F-83DC-2654902FC47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1339DE3A-FB25-4FA9-8F95-84AABD981DC6}" type="pres">
      <dgm:prSet presAssocID="{8BBDBC90-1037-4E1F-83DC-2654902FC47B}" presName="Name1" presStyleCnt="0"/>
      <dgm:spPr/>
      <dgm:t>
        <a:bodyPr/>
        <a:lstStyle/>
        <a:p>
          <a:endParaRPr lang="en-US"/>
        </a:p>
      </dgm:t>
    </dgm:pt>
    <dgm:pt modelId="{7A89BA56-ED46-4224-B431-148BB445A3C5}" type="pres">
      <dgm:prSet presAssocID="{8BBDBC90-1037-4E1F-83DC-2654902FC47B}" presName="cycle" presStyleCnt="0"/>
      <dgm:spPr/>
      <dgm:t>
        <a:bodyPr/>
        <a:lstStyle/>
        <a:p>
          <a:endParaRPr lang="en-US"/>
        </a:p>
      </dgm:t>
    </dgm:pt>
    <dgm:pt modelId="{DA85DCC3-3685-4C63-95FA-0113A5351B90}" type="pres">
      <dgm:prSet presAssocID="{8BBDBC90-1037-4E1F-83DC-2654902FC47B}" presName="srcNode" presStyleLbl="node1" presStyleIdx="0" presStyleCnt="7"/>
      <dgm:spPr/>
      <dgm:t>
        <a:bodyPr/>
        <a:lstStyle/>
        <a:p>
          <a:endParaRPr lang="en-US"/>
        </a:p>
      </dgm:t>
    </dgm:pt>
    <dgm:pt modelId="{365B998F-485E-4D19-8024-44523B5E0ECB}" type="pres">
      <dgm:prSet presAssocID="{8BBDBC90-1037-4E1F-83DC-2654902FC47B}" presName="conn" presStyleLbl="parChTrans1D2" presStyleIdx="0" presStyleCnt="1"/>
      <dgm:spPr/>
      <dgm:t>
        <a:bodyPr/>
        <a:lstStyle/>
        <a:p>
          <a:endParaRPr lang="en-US"/>
        </a:p>
      </dgm:t>
    </dgm:pt>
    <dgm:pt modelId="{8C3C6533-7630-4473-B968-4B383A11FF80}" type="pres">
      <dgm:prSet presAssocID="{8BBDBC90-1037-4E1F-83DC-2654902FC47B}" presName="extraNode" presStyleLbl="node1" presStyleIdx="0" presStyleCnt="7"/>
      <dgm:spPr/>
      <dgm:t>
        <a:bodyPr/>
        <a:lstStyle/>
        <a:p>
          <a:endParaRPr lang="en-US"/>
        </a:p>
      </dgm:t>
    </dgm:pt>
    <dgm:pt modelId="{D6DFE2DB-D5A2-45F4-AF5D-7019857BCFA7}" type="pres">
      <dgm:prSet presAssocID="{8BBDBC90-1037-4E1F-83DC-2654902FC47B}" presName="dstNode" presStyleLbl="node1" presStyleIdx="0" presStyleCnt="7"/>
      <dgm:spPr/>
      <dgm:t>
        <a:bodyPr/>
        <a:lstStyle/>
        <a:p>
          <a:endParaRPr lang="en-US"/>
        </a:p>
      </dgm:t>
    </dgm:pt>
    <dgm:pt modelId="{3F2B6338-FFF6-4DDC-8A3E-292FB8AC73FB}" type="pres">
      <dgm:prSet presAssocID="{664E5B16-723D-4873-BE41-BECB1AAB79CB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A88A55-6D12-4C07-A85E-AB330C9B86B2}" type="pres">
      <dgm:prSet presAssocID="{664E5B16-723D-4873-BE41-BECB1AAB79CB}" presName="accent_1" presStyleCnt="0"/>
      <dgm:spPr/>
      <dgm:t>
        <a:bodyPr/>
        <a:lstStyle/>
        <a:p>
          <a:endParaRPr lang="en-US"/>
        </a:p>
      </dgm:t>
    </dgm:pt>
    <dgm:pt modelId="{10B6F662-7FBC-4772-BE14-B27399232365}" type="pres">
      <dgm:prSet presAssocID="{664E5B16-723D-4873-BE41-BECB1AAB79CB}" presName="accentRepeatNode" presStyleLbl="solidFgAcc1" presStyleIdx="0" presStyleCnt="7"/>
      <dgm:spPr/>
      <dgm:t>
        <a:bodyPr/>
        <a:lstStyle/>
        <a:p>
          <a:endParaRPr lang="en-US"/>
        </a:p>
      </dgm:t>
    </dgm:pt>
    <dgm:pt modelId="{41A788ED-6400-4450-BC6F-430CA4C1832D}" type="pres">
      <dgm:prSet presAssocID="{D871290D-6255-49B8-A57B-FBC57593D192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E8D982-D8A8-4706-89EF-0AFADF2C2407}" type="pres">
      <dgm:prSet presAssocID="{D871290D-6255-49B8-A57B-FBC57593D192}" presName="accent_2" presStyleCnt="0"/>
      <dgm:spPr/>
      <dgm:t>
        <a:bodyPr/>
        <a:lstStyle/>
        <a:p>
          <a:endParaRPr lang="en-US"/>
        </a:p>
      </dgm:t>
    </dgm:pt>
    <dgm:pt modelId="{B9EFF85D-1311-474C-812E-7BA543A6D35D}" type="pres">
      <dgm:prSet presAssocID="{D871290D-6255-49B8-A57B-FBC57593D192}" presName="accentRepeatNode" presStyleLbl="solidFgAcc1" presStyleIdx="1" presStyleCnt="7"/>
      <dgm:spPr/>
      <dgm:t>
        <a:bodyPr/>
        <a:lstStyle/>
        <a:p>
          <a:endParaRPr lang="en-US"/>
        </a:p>
      </dgm:t>
    </dgm:pt>
    <dgm:pt modelId="{1C39C9F9-791C-4D3A-9EC4-5B8BA7F57497}" type="pres">
      <dgm:prSet presAssocID="{E0DE538C-FED6-4BDF-BD51-E9495194E07C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E893A1-ED31-4349-8D00-4D7380E4325B}" type="pres">
      <dgm:prSet presAssocID="{E0DE538C-FED6-4BDF-BD51-E9495194E07C}" presName="accent_3" presStyleCnt="0"/>
      <dgm:spPr/>
      <dgm:t>
        <a:bodyPr/>
        <a:lstStyle/>
        <a:p>
          <a:endParaRPr lang="en-US"/>
        </a:p>
      </dgm:t>
    </dgm:pt>
    <dgm:pt modelId="{5C0CC042-777E-40C5-AAD6-EBC4F0560C69}" type="pres">
      <dgm:prSet presAssocID="{E0DE538C-FED6-4BDF-BD51-E9495194E07C}" presName="accentRepeatNode" presStyleLbl="solidFgAcc1" presStyleIdx="2" presStyleCnt="7"/>
      <dgm:spPr/>
      <dgm:t>
        <a:bodyPr/>
        <a:lstStyle/>
        <a:p>
          <a:endParaRPr lang="en-US"/>
        </a:p>
      </dgm:t>
    </dgm:pt>
    <dgm:pt modelId="{7706E7E6-3268-4A67-8472-EB902C9A03A2}" type="pres">
      <dgm:prSet presAssocID="{B95A3EE3-A1D7-4E75-BA12-9E14EE38B30C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99749F-C988-4256-B33D-4547251F8673}" type="pres">
      <dgm:prSet presAssocID="{B95A3EE3-A1D7-4E75-BA12-9E14EE38B30C}" presName="accent_4" presStyleCnt="0"/>
      <dgm:spPr/>
      <dgm:t>
        <a:bodyPr/>
        <a:lstStyle/>
        <a:p>
          <a:endParaRPr lang="en-US"/>
        </a:p>
      </dgm:t>
    </dgm:pt>
    <dgm:pt modelId="{47609A86-2DD1-4A69-BF81-AB6CF6CF8BEC}" type="pres">
      <dgm:prSet presAssocID="{B95A3EE3-A1D7-4E75-BA12-9E14EE38B30C}" presName="accentRepeatNode" presStyleLbl="solidFgAcc1" presStyleIdx="3" presStyleCnt="7"/>
      <dgm:spPr/>
      <dgm:t>
        <a:bodyPr/>
        <a:lstStyle/>
        <a:p>
          <a:endParaRPr lang="en-US"/>
        </a:p>
      </dgm:t>
    </dgm:pt>
    <dgm:pt modelId="{1E8D0629-F752-47E5-96BC-B27B09CCD10A}" type="pres">
      <dgm:prSet presAssocID="{859EF678-25E1-40BA-B3A7-C228ECF4FE06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4A0AAC-35C8-41B1-903E-955705819558}" type="pres">
      <dgm:prSet presAssocID="{859EF678-25E1-40BA-B3A7-C228ECF4FE06}" presName="accent_5" presStyleCnt="0"/>
      <dgm:spPr/>
      <dgm:t>
        <a:bodyPr/>
        <a:lstStyle/>
        <a:p>
          <a:endParaRPr lang="en-US"/>
        </a:p>
      </dgm:t>
    </dgm:pt>
    <dgm:pt modelId="{4111E2F9-4FF7-47D4-8409-DFA91219AE85}" type="pres">
      <dgm:prSet presAssocID="{859EF678-25E1-40BA-B3A7-C228ECF4FE06}" presName="accentRepeatNode" presStyleLbl="solidFgAcc1" presStyleIdx="4" presStyleCnt="7"/>
      <dgm:spPr/>
      <dgm:t>
        <a:bodyPr/>
        <a:lstStyle/>
        <a:p>
          <a:endParaRPr lang="en-US"/>
        </a:p>
      </dgm:t>
    </dgm:pt>
    <dgm:pt modelId="{F32523C2-E2EC-4D22-8C18-EE97AB53802F}" type="pres">
      <dgm:prSet presAssocID="{4CF507E6-C037-4AD9-8EE9-230C09FFCB60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652989-610B-4138-B538-588721836437}" type="pres">
      <dgm:prSet presAssocID="{4CF507E6-C037-4AD9-8EE9-230C09FFCB60}" presName="accent_6" presStyleCnt="0"/>
      <dgm:spPr/>
      <dgm:t>
        <a:bodyPr/>
        <a:lstStyle/>
        <a:p>
          <a:endParaRPr lang="en-US"/>
        </a:p>
      </dgm:t>
    </dgm:pt>
    <dgm:pt modelId="{5F2802F6-8107-4B71-85D3-C9D400094ACB}" type="pres">
      <dgm:prSet presAssocID="{4CF507E6-C037-4AD9-8EE9-230C09FFCB60}" presName="accentRepeatNode" presStyleLbl="solidFgAcc1" presStyleIdx="5" presStyleCnt="7"/>
      <dgm:spPr/>
      <dgm:t>
        <a:bodyPr/>
        <a:lstStyle/>
        <a:p>
          <a:endParaRPr lang="en-US"/>
        </a:p>
      </dgm:t>
    </dgm:pt>
    <dgm:pt modelId="{716D0964-13BB-4ECD-A384-F9FA21031BA2}" type="pres">
      <dgm:prSet presAssocID="{725E740B-6DF0-4424-9470-A117D13BAA65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18DAC7-C0BA-45F8-B1B1-6008541386E1}" type="pres">
      <dgm:prSet presAssocID="{725E740B-6DF0-4424-9470-A117D13BAA65}" presName="accent_7" presStyleCnt="0"/>
      <dgm:spPr/>
      <dgm:t>
        <a:bodyPr/>
        <a:lstStyle/>
        <a:p>
          <a:endParaRPr lang="en-US"/>
        </a:p>
      </dgm:t>
    </dgm:pt>
    <dgm:pt modelId="{11695EBE-3CDD-4460-A921-BDDC579F347E}" type="pres">
      <dgm:prSet presAssocID="{725E740B-6DF0-4424-9470-A117D13BAA65}" presName="accentRepeatNode" presStyleLbl="solidFgAcc1" presStyleIdx="6" presStyleCnt="7"/>
      <dgm:spPr/>
      <dgm:t>
        <a:bodyPr/>
        <a:lstStyle/>
        <a:p>
          <a:endParaRPr lang="en-US"/>
        </a:p>
      </dgm:t>
    </dgm:pt>
  </dgm:ptLst>
  <dgm:cxnLst>
    <dgm:cxn modelId="{4DDB01A3-D736-4F6A-B2FB-552A06879C03}" srcId="{8BBDBC90-1037-4E1F-83DC-2654902FC47B}" destId="{664E5B16-723D-4873-BE41-BECB1AAB79CB}" srcOrd="0" destOrd="0" parTransId="{F360528E-7BDF-4E51-B58B-EDA4BE39FB66}" sibTransId="{EBB04694-8FAC-4146-857F-AA3472A61D03}"/>
    <dgm:cxn modelId="{D7678A24-08D0-41C9-A625-5C088C4F01DF}" srcId="{8BBDBC90-1037-4E1F-83DC-2654902FC47B}" destId="{725E740B-6DF0-4424-9470-A117D13BAA65}" srcOrd="6" destOrd="0" parTransId="{53C9FA0A-15B6-4668-8F0D-5AABE91A31B2}" sibTransId="{5D9C142B-FE87-4FA6-809B-AD7521FC89EE}"/>
    <dgm:cxn modelId="{84A92FC4-28CD-43B3-8D2F-078C5848155D}" srcId="{8BBDBC90-1037-4E1F-83DC-2654902FC47B}" destId="{859EF678-25E1-40BA-B3A7-C228ECF4FE06}" srcOrd="4" destOrd="0" parTransId="{4524E830-63D5-43D7-9A3D-F66CC3B7BBB5}" sibTransId="{EF377E43-7B94-4C6D-AE9C-C2DC45420164}"/>
    <dgm:cxn modelId="{174F69B2-EE09-41A2-9938-BD70B1A53AE8}" srcId="{8BBDBC90-1037-4E1F-83DC-2654902FC47B}" destId="{D871290D-6255-49B8-A57B-FBC57593D192}" srcOrd="1" destOrd="0" parTransId="{DEE44106-515F-432B-8BF2-A20E30E371E8}" sibTransId="{DD37F565-B930-4DA4-81CC-DE50C45B90C0}"/>
    <dgm:cxn modelId="{7EFFDE51-EDB3-45DB-B6CC-AD807913BE93}" srcId="{8BBDBC90-1037-4E1F-83DC-2654902FC47B}" destId="{4CF507E6-C037-4AD9-8EE9-230C09FFCB60}" srcOrd="5" destOrd="0" parTransId="{D2A3A17B-CE90-49D0-9D9A-9385A5010F6F}" sibTransId="{898E9CEE-2ED7-4AF6-9FEF-DF455A43C1FC}"/>
    <dgm:cxn modelId="{4FCF5BD0-9094-4715-9E45-947BBBF0C3AB}" type="presOf" srcId="{8BBDBC90-1037-4E1F-83DC-2654902FC47B}" destId="{0A72B5F5-E431-456F-BBB0-8C026FAD2A10}" srcOrd="0" destOrd="0" presId="urn:microsoft.com/office/officeart/2008/layout/VerticalCurvedList"/>
    <dgm:cxn modelId="{54011897-2C33-4E83-B1BC-E74C93826AA5}" type="presOf" srcId="{664E5B16-723D-4873-BE41-BECB1AAB79CB}" destId="{3F2B6338-FFF6-4DDC-8A3E-292FB8AC73FB}" srcOrd="0" destOrd="0" presId="urn:microsoft.com/office/officeart/2008/layout/VerticalCurvedList"/>
    <dgm:cxn modelId="{26CB1622-3A43-44F4-A503-9407D7794D42}" srcId="{8BBDBC90-1037-4E1F-83DC-2654902FC47B}" destId="{E0DE538C-FED6-4BDF-BD51-E9495194E07C}" srcOrd="2" destOrd="0" parTransId="{1695FEA0-470D-4D7D-B570-1A24797C3BFE}" sibTransId="{0A889400-E8C0-4917-9058-FD775F4B647F}"/>
    <dgm:cxn modelId="{2B7EA668-1584-48E0-A31E-E67E73E93708}" type="presOf" srcId="{725E740B-6DF0-4424-9470-A117D13BAA65}" destId="{716D0964-13BB-4ECD-A384-F9FA21031BA2}" srcOrd="0" destOrd="0" presId="urn:microsoft.com/office/officeart/2008/layout/VerticalCurvedList"/>
    <dgm:cxn modelId="{E7BF014D-8E25-432B-A176-046C4A867D53}" type="presOf" srcId="{859EF678-25E1-40BA-B3A7-C228ECF4FE06}" destId="{1E8D0629-F752-47E5-96BC-B27B09CCD10A}" srcOrd="0" destOrd="0" presId="urn:microsoft.com/office/officeart/2008/layout/VerticalCurvedList"/>
    <dgm:cxn modelId="{E2E78F6F-3A09-4738-8285-C375665175B5}" type="presOf" srcId="{D871290D-6255-49B8-A57B-FBC57593D192}" destId="{41A788ED-6400-4450-BC6F-430CA4C1832D}" srcOrd="0" destOrd="0" presId="urn:microsoft.com/office/officeart/2008/layout/VerticalCurvedList"/>
    <dgm:cxn modelId="{77B41D0F-ABA8-4DC0-BD46-12C4452310E0}" type="presOf" srcId="{EBB04694-8FAC-4146-857F-AA3472A61D03}" destId="{365B998F-485E-4D19-8024-44523B5E0ECB}" srcOrd="0" destOrd="0" presId="urn:microsoft.com/office/officeart/2008/layout/VerticalCurvedList"/>
    <dgm:cxn modelId="{798AB3FA-D033-4517-8C02-BCBD8E05AC65}" srcId="{8BBDBC90-1037-4E1F-83DC-2654902FC47B}" destId="{B95A3EE3-A1D7-4E75-BA12-9E14EE38B30C}" srcOrd="3" destOrd="0" parTransId="{971B341E-82F1-45F8-BDEF-587740352A85}" sibTransId="{232C7E3E-BBD7-41FE-8362-158CA5E20A84}"/>
    <dgm:cxn modelId="{5FD77ECA-45E0-4BAB-9EF4-44C1AEA4FDD3}" type="presOf" srcId="{4CF507E6-C037-4AD9-8EE9-230C09FFCB60}" destId="{F32523C2-E2EC-4D22-8C18-EE97AB53802F}" srcOrd="0" destOrd="0" presId="urn:microsoft.com/office/officeart/2008/layout/VerticalCurvedList"/>
    <dgm:cxn modelId="{940CBD00-4F62-4BF5-8221-E09E194E18AC}" type="presOf" srcId="{E0DE538C-FED6-4BDF-BD51-E9495194E07C}" destId="{1C39C9F9-791C-4D3A-9EC4-5B8BA7F57497}" srcOrd="0" destOrd="0" presId="urn:microsoft.com/office/officeart/2008/layout/VerticalCurvedList"/>
    <dgm:cxn modelId="{0548376D-132F-4B3D-96E6-D1AED0C65A80}" type="presOf" srcId="{B95A3EE3-A1D7-4E75-BA12-9E14EE38B30C}" destId="{7706E7E6-3268-4A67-8472-EB902C9A03A2}" srcOrd="0" destOrd="0" presId="urn:microsoft.com/office/officeart/2008/layout/VerticalCurvedList"/>
    <dgm:cxn modelId="{C7689342-B2BC-4264-8E96-A37D3351EC0D}" type="presParOf" srcId="{0A72B5F5-E431-456F-BBB0-8C026FAD2A10}" destId="{1339DE3A-FB25-4FA9-8F95-84AABD981DC6}" srcOrd="0" destOrd="0" presId="urn:microsoft.com/office/officeart/2008/layout/VerticalCurvedList"/>
    <dgm:cxn modelId="{492DF1E9-BEE4-482E-9874-D9A937311BBA}" type="presParOf" srcId="{1339DE3A-FB25-4FA9-8F95-84AABD981DC6}" destId="{7A89BA56-ED46-4224-B431-148BB445A3C5}" srcOrd="0" destOrd="0" presId="urn:microsoft.com/office/officeart/2008/layout/VerticalCurvedList"/>
    <dgm:cxn modelId="{2EA14077-4221-4DC9-9FA3-FBE978187153}" type="presParOf" srcId="{7A89BA56-ED46-4224-B431-148BB445A3C5}" destId="{DA85DCC3-3685-4C63-95FA-0113A5351B90}" srcOrd="0" destOrd="0" presId="urn:microsoft.com/office/officeart/2008/layout/VerticalCurvedList"/>
    <dgm:cxn modelId="{6BB86924-1E13-48E2-AFB0-803B188366C7}" type="presParOf" srcId="{7A89BA56-ED46-4224-B431-148BB445A3C5}" destId="{365B998F-485E-4D19-8024-44523B5E0ECB}" srcOrd="1" destOrd="0" presId="urn:microsoft.com/office/officeart/2008/layout/VerticalCurvedList"/>
    <dgm:cxn modelId="{E3D0303A-5321-4C3F-A94C-2FBF9315EBC2}" type="presParOf" srcId="{7A89BA56-ED46-4224-B431-148BB445A3C5}" destId="{8C3C6533-7630-4473-B968-4B383A11FF80}" srcOrd="2" destOrd="0" presId="urn:microsoft.com/office/officeart/2008/layout/VerticalCurvedList"/>
    <dgm:cxn modelId="{DFAF96B6-ABEE-40C6-9DDF-57254CACD03E}" type="presParOf" srcId="{7A89BA56-ED46-4224-B431-148BB445A3C5}" destId="{D6DFE2DB-D5A2-45F4-AF5D-7019857BCFA7}" srcOrd="3" destOrd="0" presId="urn:microsoft.com/office/officeart/2008/layout/VerticalCurvedList"/>
    <dgm:cxn modelId="{8A2277EA-9648-4181-9FE1-A0A8EF42086A}" type="presParOf" srcId="{1339DE3A-FB25-4FA9-8F95-84AABD981DC6}" destId="{3F2B6338-FFF6-4DDC-8A3E-292FB8AC73FB}" srcOrd="1" destOrd="0" presId="urn:microsoft.com/office/officeart/2008/layout/VerticalCurvedList"/>
    <dgm:cxn modelId="{19551018-9E8D-4503-A18E-5A4FCE067966}" type="presParOf" srcId="{1339DE3A-FB25-4FA9-8F95-84AABD981DC6}" destId="{E9A88A55-6D12-4C07-A85E-AB330C9B86B2}" srcOrd="2" destOrd="0" presId="urn:microsoft.com/office/officeart/2008/layout/VerticalCurvedList"/>
    <dgm:cxn modelId="{65EA3E41-03E3-4962-BE4B-4C7390391C0F}" type="presParOf" srcId="{E9A88A55-6D12-4C07-A85E-AB330C9B86B2}" destId="{10B6F662-7FBC-4772-BE14-B27399232365}" srcOrd="0" destOrd="0" presId="urn:microsoft.com/office/officeart/2008/layout/VerticalCurvedList"/>
    <dgm:cxn modelId="{7D734E6D-403F-4010-A4FE-6671B6A74856}" type="presParOf" srcId="{1339DE3A-FB25-4FA9-8F95-84AABD981DC6}" destId="{41A788ED-6400-4450-BC6F-430CA4C1832D}" srcOrd="3" destOrd="0" presId="urn:microsoft.com/office/officeart/2008/layout/VerticalCurvedList"/>
    <dgm:cxn modelId="{007B519F-68AA-4A0F-8DEC-3EAFBC6950B9}" type="presParOf" srcId="{1339DE3A-FB25-4FA9-8F95-84AABD981DC6}" destId="{23E8D982-D8A8-4706-89EF-0AFADF2C2407}" srcOrd="4" destOrd="0" presId="urn:microsoft.com/office/officeart/2008/layout/VerticalCurvedList"/>
    <dgm:cxn modelId="{8A271143-7CC9-4299-9582-56FC1A69B1EC}" type="presParOf" srcId="{23E8D982-D8A8-4706-89EF-0AFADF2C2407}" destId="{B9EFF85D-1311-474C-812E-7BA543A6D35D}" srcOrd="0" destOrd="0" presId="urn:microsoft.com/office/officeart/2008/layout/VerticalCurvedList"/>
    <dgm:cxn modelId="{05C4C6E8-73C3-469E-ACAC-3ED80BD2C129}" type="presParOf" srcId="{1339DE3A-FB25-4FA9-8F95-84AABD981DC6}" destId="{1C39C9F9-791C-4D3A-9EC4-5B8BA7F57497}" srcOrd="5" destOrd="0" presId="urn:microsoft.com/office/officeart/2008/layout/VerticalCurvedList"/>
    <dgm:cxn modelId="{83759E3F-EC51-48C6-B49D-5F05D16421E6}" type="presParOf" srcId="{1339DE3A-FB25-4FA9-8F95-84AABD981DC6}" destId="{2FE893A1-ED31-4349-8D00-4D7380E4325B}" srcOrd="6" destOrd="0" presId="urn:microsoft.com/office/officeart/2008/layout/VerticalCurvedList"/>
    <dgm:cxn modelId="{A64C64B4-7FF3-4D93-A1B7-60B51AC1B530}" type="presParOf" srcId="{2FE893A1-ED31-4349-8D00-4D7380E4325B}" destId="{5C0CC042-777E-40C5-AAD6-EBC4F0560C69}" srcOrd="0" destOrd="0" presId="urn:microsoft.com/office/officeart/2008/layout/VerticalCurvedList"/>
    <dgm:cxn modelId="{54303FAC-C6D6-4300-8991-6DFFD533BD98}" type="presParOf" srcId="{1339DE3A-FB25-4FA9-8F95-84AABD981DC6}" destId="{7706E7E6-3268-4A67-8472-EB902C9A03A2}" srcOrd="7" destOrd="0" presId="urn:microsoft.com/office/officeart/2008/layout/VerticalCurvedList"/>
    <dgm:cxn modelId="{C7E14BAB-680E-4686-9FCF-736AC95C73D1}" type="presParOf" srcId="{1339DE3A-FB25-4FA9-8F95-84AABD981DC6}" destId="{4D99749F-C988-4256-B33D-4547251F8673}" srcOrd="8" destOrd="0" presId="urn:microsoft.com/office/officeart/2008/layout/VerticalCurvedList"/>
    <dgm:cxn modelId="{ECB531F8-AD57-43D3-81AF-0E5B240E0ED3}" type="presParOf" srcId="{4D99749F-C988-4256-B33D-4547251F8673}" destId="{47609A86-2DD1-4A69-BF81-AB6CF6CF8BEC}" srcOrd="0" destOrd="0" presId="urn:microsoft.com/office/officeart/2008/layout/VerticalCurvedList"/>
    <dgm:cxn modelId="{A9A1A089-07CB-4051-AEF2-5D334BCAD944}" type="presParOf" srcId="{1339DE3A-FB25-4FA9-8F95-84AABD981DC6}" destId="{1E8D0629-F752-47E5-96BC-B27B09CCD10A}" srcOrd="9" destOrd="0" presId="urn:microsoft.com/office/officeart/2008/layout/VerticalCurvedList"/>
    <dgm:cxn modelId="{A79DD4F9-EE69-4135-9471-86C5D19C948F}" type="presParOf" srcId="{1339DE3A-FB25-4FA9-8F95-84AABD981DC6}" destId="{824A0AAC-35C8-41B1-903E-955705819558}" srcOrd="10" destOrd="0" presId="urn:microsoft.com/office/officeart/2008/layout/VerticalCurvedList"/>
    <dgm:cxn modelId="{C93D1FBB-DB81-4322-AF5C-D7319D7E751A}" type="presParOf" srcId="{824A0AAC-35C8-41B1-903E-955705819558}" destId="{4111E2F9-4FF7-47D4-8409-DFA91219AE85}" srcOrd="0" destOrd="0" presId="urn:microsoft.com/office/officeart/2008/layout/VerticalCurvedList"/>
    <dgm:cxn modelId="{75F3D5EA-4038-40D0-AAFE-C9FBBD657D64}" type="presParOf" srcId="{1339DE3A-FB25-4FA9-8F95-84AABD981DC6}" destId="{F32523C2-E2EC-4D22-8C18-EE97AB53802F}" srcOrd="11" destOrd="0" presId="urn:microsoft.com/office/officeart/2008/layout/VerticalCurvedList"/>
    <dgm:cxn modelId="{A29F7FFA-D16C-4A14-ABEE-5A15C7F57135}" type="presParOf" srcId="{1339DE3A-FB25-4FA9-8F95-84AABD981DC6}" destId="{D5652989-610B-4138-B538-588721836437}" srcOrd="12" destOrd="0" presId="urn:microsoft.com/office/officeart/2008/layout/VerticalCurvedList"/>
    <dgm:cxn modelId="{447FC3DC-6F10-4847-92AB-B7156585073F}" type="presParOf" srcId="{D5652989-610B-4138-B538-588721836437}" destId="{5F2802F6-8107-4B71-85D3-C9D400094ACB}" srcOrd="0" destOrd="0" presId="urn:microsoft.com/office/officeart/2008/layout/VerticalCurvedList"/>
    <dgm:cxn modelId="{703E26F5-EF66-4B9D-BFCD-984688465E02}" type="presParOf" srcId="{1339DE3A-FB25-4FA9-8F95-84AABD981DC6}" destId="{716D0964-13BB-4ECD-A384-F9FA21031BA2}" srcOrd="13" destOrd="0" presId="urn:microsoft.com/office/officeart/2008/layout/VerticalCurvedList"/>
    <dgm:cxn modelId="{D69ABF8B-6995-4C62-AB3F-C14869EC4C26}" type="presParOf" srcId="{1339DE3A-FB25-4FA9-8F95-84AABD981DC6}" destId="{C218DAC7-C0BA-45F8-B1B1-6008541386E1}" srcOrd="14" destOrd="0" presId="urn:microsoft.com/office/officeart/2008/layout/VerticalCurvedList"/>
    <dgm:cxn modelId="{4DDBD592-F394-4172-9BD5-DFB5CF61540E}" type="presParOf" srcId="{C218DAC7-C0BA-45F8-B1B1-6008541386E1}" destId="{11695EBE-3CDD-4460-A921-BDDC579F347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3DE156-C7AA-4110-9F96-84B06E5902F6}" type="doc">
      <dgm:prSet loTypeId="urn:microsoft.com/office/officeart/2005/8/layout/hProcess9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2140EB87-04B9-40BA-9FEF-172A79EED531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b="1" baseline="0" dirty="0" err="1" smtClean="0"/>
            <a:t>Tạo</a:t>
          </a:r>
          <a:r>
            <a:rPr lang="en-US" b="1" baseline="0" dirty="0" smtClean="0"/>
            <a:t> file </a:t>
          </a:r>
          <a:r>
            <a:rPr lang="en-US" b="1" baseline="0" dirty="0" err="1" smtClean="0"/>
            <a:t>mới</a:t>
          </a:r>
          <a:r>
            <a:rPr lang="en-US" b="1" baseline="0" dirty="0" smtClean="0"/>
            <a:t> (File -&gt; New)</a:t>
          </a:r>
          <a:endParaRPr lang="en-US" b="1" dirty="0"/>
        </a:p>
      </dgm:t>
    </dgm:pt>
    <dgm:pt modelId="{5C01B265-0C1C-43A4-8E69-CD60A607E753}" type="parTrans" cxnId="{A3DE8E7D-44F5-48F6-A8F7-95E7D0F70F87}">
      <dgm:prSet/>
      <dgm:spPr/>
      <dgm:t>
        <a:bodyPr/>
        <a:lstStyle/>
        <a:p>
          <a:endParaRPr lang="en-US" b="1"/>
        </a:p>
      </dgm:t>
    </dgm:pt>
    <dgm:pt modelId="{86BB6B9E-76E9-45ED-8DB9-01EDE67FB4C6}" type="sibTrans" cxnId="{A3DE8E7D-44F5-48F6-A8F7-95E7D0F70F87}">
      <dgm:prSet/>
      <dgm:spPr/>
      <dgm:t>
        <a:bodyPr/>
        <a:lstStyle/>
        <a:p>
          <a:endParaRPr lang="en-US" b="1"/>
        </a:p>
      </dgm:t>
    </dgm:pt>
    <dgm:pt modelId="{A40DFEC0-FE3E-4B51-8DBF-5E2F3286D3BD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b="1" baseline="0" dirty="0" err="1" smtClean="0"/>
            <a:t>Chọn</a:t>
          </a:r>
          <a:r>
            <a:rPr lang="en-US" b="1" baseline="0" dirty="0" smtClean="0"/>
            <a:t> Template, Theme, </a:t>
          </a:r>
          <a:r>
            <a:rPr lang="en-US" b="1" baseline="0" dirty="0" err="1" smtClean="0"/>
            <a:t>hoặc</a:t>
          </a:r>
          <a:r>
            <a:rPr lang="en-US" b="1" baseline="0" dirty="0" smtClean="0"/>
            <a:t> </a:t>
          </a:r>
          <a:r>
            <a:rPr lang="en-US" b="1" baseline="0" dirty="0" err="1" smtClean="0"/>
            <a:t>định</a:t>
          </a:r>
          <a:r>
            <a:rPr lang="en-US" b="1" baseline="0" dirty="0" smtClean="0"/>
            <a:t> </a:t>
          </a:r>
          <a:r>
            <a:rPr lang="en-US" b="1" baseline="0" dirty="0" err="1" smtClean="0"/>
            <a:t>dạng</a:t>
          </a:r>
          <a:r>
            <a:rPr lang="en-US" b="1" baseline="0" dirty="0" smtClean="0"/>
            <a:t> Slide Master </a:t>
          </a:r>
          <a:r>
            <a:rPr lang="en-US" b="1" baseline="0" dirty="0" err="1" smtClean="0"/>
            <a:t>và</a:t>
          </a:r>
          <a:r>
            <a:rPr lang="en-US" b="1" baseline="0" dirty="0" smtClean="0"/>
            <a:t> layout</a:t>
          </a:r>
          <a:endParaRPr lang="en-US" b="1" dirty="0"/>
        </a:p>
      </dgm:t>
    </dgm:pt>
    <dgm:pt modelId="{0DBE8750-03AA-4A38-AF29-79889496C758}" type="parTrans" cxnId="{EABFC122-4F2E-4896-94E1-918B50C1E1A0}">
      <dgm:prSet/>
      <dgm:spPr/>
      <dgm:t>
        <a:bodyPr/>
        <a:lstStyle/>
        <a:p>
          <a:endParaRPr lang="en-US" b="1"/>
        </a:p>
      </dgm:t>
    </dgm:pt>
    <dgm:pt modelId="{F4C17B7B-1AEB-452E-8B4D-B52C1A37E225}" type="sibTrans" cxnId="{EABFC122-4F2E-4896-94E1-918B50C1E1A0}">
      <dgm:prSet/>
      <dgm:spPr/>
      <dgm:t>
        <a:bodyPr/>
        <a:lstStyle/>
        <a:p>
          <a:endParaRPr lang="en-US" b="1"/>
        </a:p>
      </dgm:t>
    </dgm:pt>
    <dgm:pt modelId="{6624E1A0-D206-4174-92EB-BC0EA14D32A6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b="1" dirty="0" err="1" smtClean="0"/>
            <a:t>Tạo</a:t>
          </a:r>
          <a:r>
            <a:rPr lang="en-US" b="1" dirty="0" smtClean="0"/>
            <a:t> </a:t>
          </a:r>
          <a:r>
            <a:rPr lang="en-US" b="1" dirty="0" err="1" smtClean="0"/>
            <a:t>các</a:t>
          </a:r>
          <a:r>
            <a:rPr lang="en-US" b="1" smtClean="0"/>
            <a:t> Sections</a:t>
          </a:r>
          <a:endParaRPr lang="en-US" b="1"/>
        </a:p>
      </dgm:t>
    </dgm:pt>
    <dgm:pt modelId="{FD659A5A-1D11-473C-B59A-50BFB673EA98}" type="parTrans" cxnId="{46146866-BA05-49C8-A209-D4D525DE0040}">
      <dgm:prSet/>
      <dgm:spPr/>
      <dgm:t>
        <a:bodyPr/>
        <a:lstStyle/>
        <a:p>
          <a:endParaRPr lang="en-US" b="1"/>
        </a:p>
      </dgm:t>
    </dgm:pt>
    <dgm:pt modelId="{51C90C7F-0897-493D-BFE5-664CA6F7964F}" type="sibTrans" cxnId="{46146866-BA05-49C8-A209-D4D525DE0040}">
      <dgm:prSet/>
      <dgm:spPr/>
      <dgm:t>
        <a:bodyPr/>
        <a:lstStyle/>
        <a:p>
          <a:endParaRPr lang="en-US" b="1"/>
        </a:p>
      </dgm:t>
    </dgm:pt>
    <dgm:pt modelId="{F3D48327-C4EF-41E9-8050-50EBD6753936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b="1" baseline="0" smtClean="0"/>
            <a:t>Thêm các slide (new slide)</a:t>
          </a:r>
          <a:endParaRPr lang="en-US" b="1"/>
        </a:p>
      </dgm:t>
    </dgm:pt>
    <dgm:pt modelId="{AD2A2251-783E-4D84-A656-511A53166BD3}" type="parTrans" cxnId="{BD367927-ABF5-47FC-863C-B5AB0527D509}">
      <dgm:prSet/>
      <dgm:spPr/>
      <dgm:t>
        <a:bodyPr/>
        <a:lstStyle/>
        <a:p>
          <a:endParaRPr lang="en-US" b="1"/>
        </a:p>
      </dgm:t>
    </dgm:pt>
    <dgm:pt modelId="{487357D7-9F7D-476F-9689-41E43D0CA06F}" type="sibTrans" cxnId="{BD367927-ABF5-47FC-863C-B5AB0527D509}">
      <dgm:prSet/>
      <dgm:spPr/>
      <dgm:t>
        <a:bodyPr/>
        <a:lstStyle/>
        <a:p>
          <a:endParaRPr lang="en-US" b="1"/>
        </a:p>
      </dgm:t>
    </dgm:pt>
    <dgm:pt modelId="{7D82E7B4-D209-4530-8BA4-A1C1C618847B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b="1" baseline="0" smtClean="0"/>
            <a:t>Nhập nội dung và định dạng (Text)</a:t>
          </a:r>
          <a:endParaRPr lang="en-US" b="1"/>
        </a:p>
      </dgm:t>
    </dgm:pt>
    <dgm:pt modelId="{E954900C-3373-4630-987E-646CED4BD0B1}" type="parTrans" cxnId="{5796FF65-D8DF-4284-BF92-180849E9C9D2}">
      <dgm:prSet/>
      <dgm:spPr/>
      <dgm:t>
        <a:bodyPr/>
        <a:lstStyle/>
        <a:p>
          <a:endParaRPr lang="en-US" b="1"/>
        </a:p>
      </dgm:t>
    </dgm:pt>
    <dgm:pt modelId="{1BEAE72A-0AC6-4A01-9B0C-8A602915824C}" type="sibTrans" cxnId="{5796FF65-D8DF-4284-BF92-180849E9C9D2}">
      <dgm:prSet/>
      <dgm:spPr/>
      <dgm:t>
        <a:bodyPr/>
        <a:lstStyle/>
        <a:p>
          <a:endParaRPr lang="en-US" b="1"/>
        </a:p>
      </dgm:t>
    </dgm:pt>
    <dgm:pt modelId="{92351F3D-0B14-41D0-9DCC-A3848DDB97DD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b="1" baseline="0" smtClean="0"/>
            <a:t>Chèn các đối tượng: hình ảnh, phim, chữ nghệ thuật…., định dạng và căn chỉnh.</a:t>
          </a:r>
          <a:endParaRPr lang="en-US" b="1"/>
        </a:p>
      </dgm:t>
    </dgm:pt>
    <dgm:pt modelId="{4109CDB4-4050-4DDB-A5EE-925A888736FB}" type="parTrans" cxnId="{25050CBA-1955-4331-9596-9E70E3AE3128}">
      <dgm:prSet/>
      <dgm:spPr/>
      <dgm:t>
        <a:bodyPr/>
        <a:lstStyle/>
        <a:p>
          <a:endParaRPr lang="en-US" b="1"/>
        </a:p>
      </dgm:t>
    </dgm:pt>
    <dgm:pt modelId="{5E1A1C71-8E53-452E-B1A3-0686D4B037B0}" type="sibTrans" cxnId="{25050CBA-1955-4331-9596-9E70E3AE3128}">
      <dgm:prSet/>
      <dgm:spPr/>
      <dgm:t>
        <a:bodyPr/>
        <a:lstStyle/>
        <a:p>
          <a:endParaRPr lang="en-US" b="1"/>
        </a:p>
      </dgm:t>
    </dgm:pt>
    <dgm:pt modelId="{12DE4AC1-0B1C-4A86-97A3-A7C27610FF03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b="1" baseline="0" smtClean="0"/>
            <a:t>Tạo các hiệu ứng cho các đối tượng trong các Slide</a:t>
          </a:r>
          <a:endParaRPr lang="en-US" b="1"/>
        </a:p>
      </dgm:t>
    </dgm:pt>
    <dgm:pt modelId="{FB2B3EBB-0215-428E-A218-3E777DE2CA8F}" type="parTrans" cxnId="{7B97301B-991B-4FD8-9C7C-EDD410827758}">
      <dgm:prSet/>
      <dgm:spPr/>
      <dgm:t>
        <a:bodyPr/>
        <a:lstStyle/>
        <a:p>
          <a:endParaRPr lang="en-US" b="1"/>
        </a:p>
      </dgm:t>
    </dgm:pt>
    <dgm:pt modelId="{0DA64F15-06B4-4149-8559-AAE5559E7C0C}" type="sibTrans" cxnId="{7B97301B-991B-4FD8-9C7C-EDD410827758}">
      <dgm:prSet/>
      <dgm:spPr/>
      <dgm:t>
        <a:bodyPr/>
        <a:lstStyle/>
        <a:p>
          <a:endParaRPr lang="en-US" b="1"/>
        </a:p>
      </dgm:t>
    </dgm:pt>
    <dgm:pt modelId="{085E462D-71AB-40EA-B757-2ECF7B6C1282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b="1" baseline="0" smtClean="0"/>
            <a:t>Tạo các hiệu ứng khi chuyển Slide</a:t>
          </a:r>
          <a:endParaRPr lang="en-US" b="1"/>
        </a:p>
      </dgm:t>
    </dgm:pt>
    <dgm:pt modelId="{0E118946-4AA4-4447-8D81-970352517F93}" type="parTrans" cxnId="{392251B0-F560-4E43-92A1-A964E46A8F35}">
      <dgm:prSet/>
      <dgm:spPr/>
      <dgm:t>
        <a:bodyPr/>
        <a:lstStyle/>
        <a:p>
          <a:endParaRPr lang="en-US" b="1"/>
        </a:p>
      </dgm:t>
    </dgm:pt>
    <dgm:pt modelId="{83503D88-E7B1-4D48-9BC6-539204A64075}" type="sibTrans" cxnId="{392251B0-F560-4E43-92A1-A964E46A8F35}">
      <dgm:prSet/>
      <dgm:spPr/>
      <dgm:t>
        <a:bodyPr/>
        <a:lstStyle/>
        <a:p>
          <a:endParaRPr lang="en-US" b="1"/>
        </a:p>
      </dgm:t>
    </dgm:pt>
    <dgm:pt modelId="{BD6CDD15-6C5C-4D51-82E1-CD49EE628788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b="1" smtClean="0"/>
            <a:t>Xuất bản ra các dụng khác (PDF, Video,...)</a:t>
          </a:r>
          <a:endParaRPr lang="en-US" b="1"/>
        </a:p>
      </dgm:t>
    </dgm:pt>
    <dgm:pt modelId="{7204A3C4-F01B-4372-A7E5-78779FFC28C8}" type="parTrans" cxnId="{ECBD2DC0-3FCD-45FC-990B-8BDC861224D8}">
      <dgm:prSet/>
      <dgm:spPr/>
      <dgm:t>
        <a:bodyPr/>
        <a:lstStyle/>
        <a:p>
          <a:endParaRPr lang="en-US" b="1"/>
        </a:p>
      </dgm:t>
    </dgm:pt>
    <dgm:pt modelId="{96342F0E-F4B4-4288-995C-357556EB2CC6}" type="sibTrans" cxnId="{ECBD2DC0-3FCD-45FC-990B-8BDC861224D8}">
      <dgm:prSet/>
      <dgm:spPr/>
      <dgm:t>
        <a:bodyPr/>
        <a:lstStyle/>
        <a:p>
          <a:endParaRPr lang="en-US" b="1"/>
        </a:p>
      </dgm:t>
    </dgm:pt>
    <dgm:pt modelId="{0EC44FEB-5708-4474-9A38-1F40408B1048}" type="pres">
      <dgm:prSet presAssocID="{7A3DE156-C7AA-4110-9F96-84B06E5902F6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770B926-860F-4D71-9252-257696546411}" type="pres">
      <dgm:prSet presAssocID="{7A3DE156-C7AA-4110-9F96-84B06E5902F6}" presName="arrow" presStyleLbl="bgShp" presStyleIdx="0" presStyleCnt="1">
        <dgm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US"/>
        </a:p>
      </dgm:t>
    </dgm:pt>
    <dgm:pt modelId="{D2CE7620-2489-4F41-BB80-246B68955602}" type="pres">
      <dgm:prSet presAssocID="{7A3DE156-C7AA-4110-9F96-84B06E5902F6}" presName="linearProcess" presStyleCnt="0"/>
      <dgm:spPr/>
    </dgm:pt>
    <dgm:pt modelId="{3360EC10-D354-4D30-AAC0-AA8039A222F3}" type="pres">
      <dgm:prSet presAssocID="{2140EB87-04B9-40BA-9FEF-172A79EED531}" presName="text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10739D-41B6-4784-B42D-E2D8DF191354}" type="pres">
      <dgm:prSet presAssocID="{86BB6B9E-76E9-45ED-8DB9-01EDE67FB4C6}" presName="sibTrans" presStyleCnt="0"/>
      <dgm:spPr/>
    </dgm:pt>
    <dgm:pt modelId="{594C623D-440E-472D-B482-493F48C508DD}" type="pres">
      <dgm:prSet presAssocID="{A40DFEC0-FE3E-4B51-8DBF-5E2F3286D3BD}" presName="text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2A896A-ED8C-4AA7-9D2C-74D7029CFC14}" type="pres">
      <dgm:prSet presAssocID="{F4C17B7B-1AEB-452E-8B4D-B52C1A37E225}" presName="sibTrans" presStyleCnt="0"/>
      <dgm:spPr/>
    </dgm:pt>
    <dgm:pt modelId="{C397926C-13C8-4203-AE0A-49829DBA9154}" type="pres">
      <dgm:prSet presAssocID="{6624E1A0-D206-4174-92EB-BC0EA14D32A6}" presName="text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54B450-A2AD-4CA8-B8B3-293F1D12AEAF}" type="pres">
      <dgm:prSet presAssocID="{51C90C7F-0897-493D-BFE5-664CA6F7964F}" presName="sibTrans" presStyleCnt="0"/>
      <dgm:spPr/>
    </dgm:pt>
    <dgm:pt modelId="{0412F2B7-FDC8-44F5-934E-C085979A5B03}" type="pres">
      <dgm:prSet presAssocID="{F3D48327-C4EF-41E9-8050-50EBD6753936}" presName="text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61BEE7-5AF9-4D3A-841F-E2357C9A01AE}" type="pres">
      <dgm:prSet presAssocID="{487357D7-9F7D-476F-9689-41E43D0CA06F}" presName="sibTrans" presStyleCnt="0"/>
      <dgm:spPr/>
    </dgm:pt>
    <dgm:pt modelId="{6E837A23-B27C-4B2B-A10F-810C1840E632}" type="pres">
      <dgm:prSet presAssocID="{7D82E7B4-D209-4530-8BA4-A1C1C618847B}" presName="text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1E2672-10EC-4B1A-B271-A447699CD1C6}" type="pres">
      <dgm:prSet presAssocID="{1BEAE72A-0AC6-4A01-9B0C-8A602915824C}" presName="sibTrans" presStyleCnt="0"/>
      <dgm:spPr/>
    </dgm:pt>
    <dgm:pt modelId="{182C53B3-1512-47F5-9257-3397851B95AE}" type="pres">
      <dgm:prSet presAssocID="{92351F3D-0B14-41D0-9DCC-A3848DDB97DD}" presName="text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2C61EF-89DD-4A87-9D1B-DB417CD420B9}" type="pres">
      <dgm:prSet presAssocID="{5E1A1C71-8E53-452E-B1A3-0686D4B037B0}" presName="sibTrans" presStyleCnt="0"/>
      <dgm:spPr/>
    </dgm:pt>
    <dgm:pt modelId="{0F06D702-ABDB-420C-B251-9425CDA68058}" type="pres">
      <dgm:prSet presAssocID="{12DE4AC1-0B1C-4A86-97A3-A7C27610FF03}" presName="text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21F056-6EE7-4470-9893-EFEDB34E1324}" type="pres">
      <dgm:prSet presAssocID="{0DA64F15-06B4-4149-8559-AAE5559E7C0C}" presName="sibTrans" presStyleCnt="0"/>
      <dgm:spPr/>
    </dgm:pt>
    <dgm:pt modelId="{B1E7B4C6-A74C-4566-98A0-65E53BF31640}" type="pres">
      <dgm:prSet presAssocID="{085E462D-71AB-40EA-B757-2ECF7B6C1282}" presName="text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70AA7B-B087-4DD3-9130-C6C715ACFAE5}" type="pres">
      <dgm:prSet presAssocID="{83503D88-E7B1-4D48-9BC6-539204A64075}" presName="sibTrans" presStyleCnt="0"/>
      <dgm:spPr/>
    </dgm:pt>
    <dgm:pt modelId="{C1EA296C-4612-4319-BB77-37BE236EBC90}" type="pres">
      <dgm:prSet presAssocID="{BD6CDD15-6C5C-4D51-82E1-CD49EE628788}" presName="text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FF9B3FC-F2AB-4BC9-8544-D6D39EB9BB45}" type="presOf" srcId="{A40DFEC0-FE3E-4B51-8DBF-5E2F3286D3BD}" destId="{594C623D-440E-472D-B482-493F48C508DD}" srcOrd="0" destOrd="0" presId="urn:microsoft.com/office/officeart/2005/8/layout/hProcess9"/>
    <dgm:cxn modelId="{ECBD2DC0-3FCD-45FC-990B-8BDC861224D8}" srcId="{7A3DE156-C7AA-4110-9F96-84B06E5902F6}" destId="{BD6CDD15-6C5C-4D51-82E1-CD49EE628788}" srcOrd="8" destOrd="0" parTransId="{7204A3C4-F01B-4372-A7E5-78779FFC28C8}" sibTransId="{96342F0E-F4B4-4288-995C-357556EB2CC6}"/>
    <dgm:cxn modelId="{EABFC122-4F2E-4896-94E1-918B50C1E1A0}" srcId="{7A3DE156-C7AA-4110-9F96-84B06E5902F6}" destId="{A40DFEC0-FE3E-4B51-8DBF-5E2F3286D3BD}" srcOrd="1" destOrd="0" parTransId="{0DBE8750-03AA-4A38-AF29-79889496C758}" sibTransId="{F4C17B7B-1AEB-452E-8B4D-B52C1A37E225}"/>
    <dgm:cxn modelId="{BD367927-ABF5-47FC-863C-B5AB0527D509}" srcId="{7A3DE156-C7AA-4110-9F96-84B06E5902F6}" destId="{F3D48327-C4EF-41E9-8050-50EBD6753936}" srcOrd="3" destOrd="0" parTransId="{AD2A2251-783E-4D84-A656-511A53166BD3}" sibTransId="{487357D7-9F7D-476F-9689-41E43D0CA06F}"/>
    <dgm:cxn modelId="{5796FF65-D8DF-4284-BF92-180849E9C9D2}" srcId="{7A3DE156-C7AA-4110-9F96-84B06E5902F6}" destId="{7D82E7B4-D209-4530-8BA4-A1C1C618847B}" srcOrd="4" destOrd="0" parTransId="{E954900C-3373-4630-987E-646CED4BD0B1}" sibTransId="{1BEAE72A-0AC6-4A01-9B0C-8A602915824C}"/>
    <dgm:cxn modelId="{0617E884-67FC-430A-86D8-9A48CC28FBEB}" type="presOf" srcId="{6624E1A0-D206-4174-92EB-BC0EA14D32A6}" destId="{C397926C-13C8-4203-AE0A-49829DBA9154}" srcOrd="0" destOrd="0" presId="urn:microsoft.com/office/officeart/2005/8/layout/hProcess9"/>
    <dgm:cxn modelId="{25050CBA-1955-4331-9596-9E70E3AE3128}" srcId="{7A3DE156-C7AA-4110-9F96-84B06E5902F6}" destId="{92351F3D-0B14-41D0-9DCC-A3848DDB97DD}" srcOrd="5" destOrd="0" parTransId="{4109CDB4-4050-4DDB-A5EE-925A888736FB}" sibTransId="{5E1A1C71-8E53-452E-B1A3-0686D4B037B0}"/>
    <dgm:cxn modelId="{46146866-BA05-49C8-A209-D4D525DE0040}" srcId="{7A3DE156-C7AA-4110-9F96-84B06E5902F6}" destId="{6624E1A0-D206-4174-92EB-BC0EA14D32A6}" srcOrd="2" destOrd="0" parTransId="{FD659A5A-1D11-473C-B59A-50BFB673EA98}" sibTransId="{51C90C7F-0897-493D-BFE5-664CA6F7964F}"/>
    <dgm:cxn modelId="{C9E25D03-D8C6-4B60-A0E1-737305115ADE}" type="presOf" srcId="{7D82E7B4-D209-4530-8BA4-A1C1C618847B}" destId="{6E837A23-B27C-4B2B-A10F-810C1840E632}" srcOrd="0" destOrd="0" presId="urn:microsoft.com/office/officeart/2005/8/layout/hProcess9"/>
    <dgm:cxn modelId="{B912180D-5D78-493B-9880-B6110DF19A26}" type="presOf" srcId="{085E462D-71AB-40EA-B757-2ECF7B6C1282}" destId="{B1E7B4C6-A74C-4566-98A0-65E53BF31640}" srcOrd="0" destOrd="0" presId="urn:microsoft.com/office/officeart/2005/8/layout/hProcess9"/>
    <dgm:cxn modelId="{7B97301B-991B-4FD8-9C7C-EDD410827758}" srcId="{7A3DE156-C7AA-4110-9F96-84B06E5902F6}" destId="{12DE4AC1-0B1C-4A86-97A3-A7C27610FF03}" srcOrd="6" destOrd="0" parTransId="{FB2B3EBB-0215-428E-A218-3E777DE2CA8F}" sibTransId="{0DA64F15-06B4-4149-8559-AAE5559E7C0C}"/>
    <dgm:cxn modelId="{1D27ED10-2146-4D19-974F-9E5BA879CD55}" type="presOf" srcId="{7A3DE156-C7AA-4110-9F96-84B06E5902F6}" destId="{0EC44FEB-5708-4474-9A38-1F40408B1048}" srcOrd="0" destOrd="0" presId="urn:microsoft.com/office/officeart/2005/8/layout/hProcess9"/>
    <dgm:cxn modelId="{B9C727E6-6444-4B6C-8F37-7703F74A0251}" type="presOf" srcId="{F3D48327-C4EF-41E9-8050-50EBD6753936}" destId="{0412F2B7-FDC8-44F5-934E-C085979A5B03}" srcOrd="0" destOrd="0" presId="urn:microsoft.com/office/officeart/2005/8/layout/hProcess9"/>
    <dgm:cxn modelId="{A3DE8E7D-44F5-48F6-A8F7-95E7D0F70F87}" srcId="{7A3DE156-C7AA-4110-9F96-84B06E5902F6}" destId="{2140EB87-04B9-40BA-9FEF-172A79EED531}" srcOrd="0" destOrd="0" parTransId="{5C01B265-0C1C-43A4-8E69-CD60A607E753}" sibTransId="{86BB6B9E-76E9-45ED-8DB9-01EDE67FB4C6}"/>
    <dgm:cxn modelId="{EEC5C727-49DB-46C4-A53A-1B7E2A9C5E59}" type="presOf" srcId="{12DE4AC1-0B1C-4A86-97A3-A7C27610FF03}" destId="{0F06D702-ABDB-420C-B251-9425CDA68058}" srcOrd="0" destOrd="0" presId="urn:microsoft.com/office/officeart/2005/8/layout/hProcess9"/>
    <dgm:cxn modelId="{8BED1469-4AE6-4D44-A3BF-533F47CCE8B9}" type="presOf" srcId="{BD6CDD15-6C5C-4D51-82E1-CD49EE628788}" destId="{C1EA296C-4612-4319-BB77-37BE236EBC90}" srcOrd="0" destOrd="0" presId="urn:microsoft.com/office/officeart/2005/8/layout/hProcess9"/>
    <dgm:cxn modelId="{FD7CC66C-519B-42D0-8760-99540830850B}" type="presOf" srcId="{92351F3D-0B14-41D0-9DCC-A3848DDB97DD}" destId="{182C53B3-1512-47F5-9257-3397851B95AE}" srcOrd="0" destOrd="0" presId="urn:microsoft.com/office/officeart/2005/8/layout/hProcess9"/>
    <dgm:cxn modelId="{6CA3F403-0DAE-4060-B33D-1A883BEF1BB4}" type="presOf" srcId="{2140EB87-04B9-40BA-9FEF-172A79EED531}" destId="{3360EC10-D354-4D30-AAC0-AA8039A222F3}" srcOrd="0" destOrd="0" presId="urn:microsoft.com/office/officeart/2005/8/layout/hProcess9"/>
    <dgm:cxn modelId="{392251B0-F560-4E43-92A1-A964E46A8F35}" srcId="{7A3DE156-C7AA-4110-9F96-84B06E5902F6}" destId="{085E462D-71AB-40EA-B757-2ECF7B6C1282}" srcOrd="7" destOrd="0" parTransId="{0E118946-4AA4-4447-8D81-970352517F93}" sibTransId="{83503D88-E7B1-4D48-9BC6-539204A64075}"/>
    <dgm:cxn modelId="{F5B54639-C2ED-4414-9D31-DC83AC15A9F6}" type="presParOf" srcId="{0EC44FEB-5708-4474-9A38-1F40408B1048}" destId="{7770B926-860F-4D71-9252-257696546411}" srcOrd="0" destOrd="0" presId="urn:microsoft.com/office/officeart/2005/8/layout/hProcess9"/>
    <dgm:cxn modelId="{B827993E-3A9C-42EE-A5F8-C9C844432360}" type="presParOf" srcId="{0EC44FEB-5708-4474-9A38-1F40408B1048}" destId="{D2CE7620-2489-4F41-BB80-246B68955602}" srcOrd="1" destOrd="0" presId="urn:microsoft.com/office/officeart/2005/8/layout/hProcess9"/>
    <dgm:cxn modelId="{ACD0BD76-3E26-411C-824A-B98A47859221}" type="presParOf" srcId="{D2CE7620-2489-4F41-BB80-246B68955602}" destId="{3360EC10-D354-4D30-AAC0-AA8039A222F3}" srcOrd="0" destOrd="0" presId="urn:microsoft.com/office/officeart/2005/8/layout/hProcess9"/>
    <dgm:cxn modelId="{CF268F8D-21E9-4601-87EA-D40A9E4205C4}" type="presParOf" srcId="{D2CE7620-2489-4F41-BB80-246B68955602}" destId="{C710739D-41B6-4784-B42D-E2D8DF191354}" srcOrd="1" destOrd="0" presId="urn:microsoft.com/office/officeart/2005/8/layout/hProcess9"/>
    <dgm:cxn modelId="{38F3B8BE-1011-45F3-BD7E-847E634752D1}" type="presParOf" srcId="{D2CE7620-2489-4F41-BB80-246B68955602}" destId="{594C623D-440E-472D-B482-493F48C508DD}" srcOrd="2" destOrd="0" presId="urn:microsoft.com/office/officeart/2005/8/layout/hProcess9"/>
    <dgm:cxn modelId="{2411AB67-7F60-42CB-B79B-FC6E98013D96}" type="presParOf" srcId="{D2CE7620-2489-4F41-BB80-246B68955602}" destId="{B42A896A-ED8C-4AA7-9D2C-74D7029CFC14}" srcOrd="3" destOrd="0" presId="urn:microsoft.com/office/officeart/2005/8/layout/hProcess9"/>
    <dgm:cxn modelId="{5620B508-7BC3-49ED-A27F-76C08398B999}" type="presParOf" srcId="{D2CE7620-2489-4F41-BB80-246B68955602}" destId="{C397926C-13C8-4203-AE0A-49829DBA9154}" srcOrd="4" destOrd="0" presId="urn:microsoft.com/office/officeart/2005/8/layout/hProcess9"/>
    <dgm:cxn modelId="{57EAA258-628F-41C5-949A-FEAD2C424D4A}" type="presParOf" srcId="{D2CE7620-2489-4F41-BB80-246B68955602}" destId="{EE54B450-A2AD-4CA8-B8B3-293F1D12AEAF}" srcOrd="5" destOrd="0" presId="urn:microsoft.com/office/officeart/2005/8/layout/hProcess9"/>
    <dgm:cxn modelId="{AE90B6C2-C672-4237-8B08-FCD760AD3EBA}" type="presParOf" srcId="{D2CE7620-2489-4F41-BB80-246B68955602}" destId="{0412F2B7-FDC8-44F5-934E-C085979A5B03}" srcOrd="6" destOrd="0" presId="urn:microsoft.com/office/officeart/2005/8/layout/hProcess9"/>
    <dgm:cxn modelId="{A356AD88-C1B3-440A-9DAF-B6A709D75D53}" type="presParOf" srcId="{D2CE7620-2489-4F41-BB80-246B68955602}" destId="{0D61BEE7-5AF9-4D3A-841F-E2357C9A01AE}" srcOrd="7" destOrd="0" presId="urn:microsoft.com/office/officeart/2005/8/layout/hProcess9"/>
    <dgm:cxn modelId="{E1CF149E-BCD9-4E1D-A899-945F04C1262F}" type="presParOf" srcId="{D2CE7620-2489-4F41-BB80-246B68955602}" destId="{6E837A23-B27C-4B2B-A10F-810C1840E632}" srcOrd="8" destOrd="0" presId="urn:microsoft.com/office/officeart/2005/8/layout/hProcess9"/>
    <dgm:cxn modelId="{3EB15C2D-B343-4A80-9F58-4BE5825A4902}" type="presParOf" srcId="{D2CE7620-2489-4F41-BB80-246B68955602}" destId="{6C1E2672-10EC-4B1A-B271-A447699CD1C6}" srcOrd="9" destOrd="0" presId="urn:microsoft.com/office/officeart/2005/8/layout/hProcess9"/>
    <dgm:cxn modelId="{F3D06499-874F-42B9-BE2F-D3DB43486E05}" type="presParOf" srcId="{D2CE7620-2489-4F41-BB80-246B68955602}" destId="{182C53B3-1512-47F5-9257-3397851B95AE}" srcOrd="10" destOrd="0" presId="urn:microsoft.com/office/officeart/2005/8/layout/hProcess9"/>
    <dgm:cxn modelId="{D99BD3B7-6461-4689-B64C-4E20A04C969D}" type="presParOf" srcId="{D2CE7620-2489-4F41-BB80-246B68955602}" destId="{692C61EF-89DD-4A87-9D1B-DB417CD420B9}" srcOrd="11" destOrd="0" presId="urn:microsoft.com/office/officeart/2005/8/layout/hProcess9"/>
    <dgm:cxn modelId="{A7E887CC-4632-4665-A11C-6C788943DD05}" type="presParOf" srcId="{D2CE7620-2489-4F41-BB80-246B68955602}" destId="{0F06D702-ABDB-420C-B251-9425CDA68058}" srcOrd="12" destOrd="0" presId="urn:microsoft.com/office/officeart/2005/8/layout/hProcess9"/>
    <dgm:cxn modelId="{4D9EA56B-6968-4FED-ADC3-BEFD49B79B40}" type="presParOf" srcId="{D2CE7620-2489-4F41-BB80-246B68955602}" destId="{3421F056-6EE7-4470-9893-EFEDB34E1324}" srcOrd="13" destOrd="0" presId="urn:microsoft.com/office/officeart/2005/8/layout/hProcess9"/>
    <dgm:cxn modelId="{B943A8A4-8FF1-4A8A-A75F-FD092510104B}" type="presParOf" srcId="{D2CE7620-2489-4F41-BB80-246B68955602}" destId="{B1E7B4C6-A74C-4566-98A0-65E53BF31640}" srcOrd="14" destOrd="0" presId="urn:microsoft.com/office/officeart/2005/8/layout/hProcess9"/>
    <dgm:cxn modelId="{CEB21E6A-D1A2-4E2D-9F92-C48C2A1D9030}" type="presParOf" srcId="{D2CE7620-2489-4F41-BB80-246B68955602}" destId="{7670AA7B-B087-4DD3-9130-C6C715ACFAE5}" srcOrd="15" destOrd="0" presId="urn:microsoft.com/office/officeart/2005/8/layout/hProcess9"/>
    <dgm:cxn modelId="{52D5974D-83B6-4C32-81AA-8D72EE481BCC}" type="presParOf" srcId="{D2CE7620-2489-4F41-BB80-246B68955602}" destId="{C1EA296C-4612-4319-BB77-37BE236EBC90}" srcOrd="1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A3A4F0F-0196-4AE3-B124-3B1DA2B14B96}" type="doc">
      <dgm:prSet loTypeId="urn:microsoft.com/office/officeart/2005/8/layout/hierarchy6" loCatId="hierarchy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42014B1-28C9-4D5E-B50A-2CFBFBA10D0D}" type="asst">
      <dgm:prSet phldrT="[Text]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err="1" smtClean="0"/>
            <a:t>Chứng</a:t>
          </a:r>
          <a:r>
            <a:rPr lang="en-US" dirty="0" smtClean="0"/>
            <a:t> </a:t>
          </a:r>
          <a:r>
            <a:rPr lang="en-US" dirty="0" err="1" smtClean="0"/>
            <a:t>chỉ</a:t>
          </a:r>
          <a:r>
            <a:rPr lang="en-US" dirty="0" smtClean="0"/>
            <a:t> tin </a:t>
          </a:r>
          <a:r>
            <a:rPr lang="en-US" dirty="0" err="1" smtClean="0"/>
            <a:t>học</a:t>
          </a:r>
          <a:endParaRPr lang="en-US" dirty="0"/>
        </a:p>
      </dgm:t>
    </dgm:pt>
    <dgm:pt modelId="{3A9A6008-8356-4BF7-9A8C-ADB77BD903D1}" type="parTrans" cxnId="{59979FDA-36A9-4536-A912-524879B17929}">
      <dgm:prSet/>
      <dgm:spPr/>
      <dgm:t>
        <a:bodyPr/>
        <a:lstStyle/>
        <a:p>
          <a:endParaRPr lang="en-US"/>
        </a:p>
      </dgm:t>
    </dgm:pt>
    <dgm:pt modelId="{6FB5A17B-7967-4CAF-BB0B-F8DBAE874F60}" type="sibTrans" cxnId="{59979FDA-36A9-4536-A912-524879B17929}">
      <dgm:prSet/>
      <dgm:spPr/>
      <dgm:t>
        <a:bodyPr/>
        <a:lstStyle/>
        <a:p>
          <a:endParaRPr lang="en-US"/>
        </a:p>
      </dgm:t>
    </dgm:pt>
    <dgm:pt modelId="{50607347-0626-4455-8E15-3572471987CC}">
      <dgm:prSet phldrT="[Text]"/>
      <dgm:spPr/>
      <dgm:t>
        <a:bodyPr/>
        <a:lstStyle/>
        <a:p>
          <a:r>
            <a:rPr lang="en-US" smtClean="0"/>
            <a:t>Word</a:t>
          </a:r>
          <a:endParaRPr lang="en-US"/>
        </a:p>
      </dgm:t>
    </dgm:pt>
    <dgm:pt modelId="{A7E2D142-C2DA-47FC-A91E-9A78712D3F89}" type="parTrans" cxnId="{F0A23AB9-BA82-4D2E-8DA2-1A07520DDF50}">
      <dgm:prSet/>
      <dgm:spPr/>
      <dgm:t>
        <a:bodyPr/>
        <a:lstStyle/>
        <a:p>
          <a:endParaRPr lang="en-US"/>
        </a:p>
      </dgm:t>
    </dgm:pt>
    <dgm:pt modelId="{16358E49-5444-409F-A15D-5966FBAA6D26}" type="sibTrans" cxnId="{F0A23AB9-BA82-4D2E-8DA2-1A07520DDF50}">
      <dgm:prSet/>
      <dgm:spPr/>
      <dgm:t>
        <a:bodyPr/>
        <a:lstStyle/>
        <a:p>
          <a:endParaRPr lang="en-US"/>
        </a:p>
      </dgm:t>
    </dgm:pt>
    <dgm:pt modelId="{E726E649-88C7-48EC-882A-86A79D26E777}">
      <dgm:prSet phldrT="[Text]"/>
      <dgm:spPr/>
      <dgm:t>
        <a:bodyPr/>
        <a:lstStyle/>
        <a:p>
          <a:r>
            <a:rPr lang="en-US" smtClean="0"/>
            <a:t>Excel</a:t>
          </a:r>
          <a:endParaRPr lang="en-US"/>
        </a:p>
      </dgm:t>
    </dgm:pt>
    <dgm:pt modelId="{47293AAD-A3B1-4B88-99E7-CCAA2BB37485}" type="parTrans" cxnId="{07B43057-6F2B-4DA7-840F-1C3EBB66FBB9}">
      <dgm:prSet/>
      <dgm:spPr/>
      <dgm:t>
        <a:bodyPr/>
        <a:lstStyle/>
        <a:p>
          <a:endParaRPr lang="en-US"/>
        </a:p>
      </dgm:t>
    </dgm:pt>
    <dgm:pt modelId="{CBCAD659-F53F-4DB9-99CB-1897425E897A}" type="sibTrans" cxnId="{07B43057-6F2B-4DA7-840F-1C3EBB66FBB9}">
      <dgm:prSet/>
      <dgm:spPr/>
      <dgm:t>
        <a:bodyPr/>
        <a:lstStyle/>
        <a:p>
          <a:endParaRPr lang="en-US"/>
        </a:p>
      </dgm:t>
    </dgm:pt>
    <dgm:pt modelId="{D2CC7FB1-8E45-4172-B893-2D1E4DFC17BE}">
      <dgm:prSet phldrT="[Text]"/>
      <dgm:spPr/>
      <dgm:t>
        <a:bodyPr/>
        <a:lstStyle/>
        <a:p>
          <a:r>
            <a:rPr lang="en-US" dirty="0" smtClean="0"/>
            <a:t>Power Point</a:t>
          </a:r>
          <a:endParaRPr lang="en-US" dirty="0"/>
        </a:p>
      </dgm:t>
    </dgm:pt>
    <dgm:pt modelId="{FE16B3D1-CB69-4464-9F4F-BB77F25CF7E8}" type="parTrans" cxnId="{3B0E2A47-147F-4BA3-8CDC-228CDA978C66}">
      <dgm:prSet/>
      <dgm:spPr/>
      <dgm:t>
        <a:bodyPr/>
        <a:lstStyle/>
        <a:p>
          <a:endParaRPr lang="en-US"/>
        </a:p>
      </dgm:t>
    </dgm:pt>
    <dgm:pt modelId="{1B9F3B36-538A-4B4B-951A-57718CA65CD1}" type="sibTrans" cxnId="{3B0E2A47-147F-4BA3-8CDC-228CDA978C66}">
      <dgm:prSet/>
      <dgm:spPr/>
      <dgm:t>
        <a:bodyPr/>
        <a:lstStyle/>
        <a:p>
          <a:endParaRPr lang="en-US"/>
        </a:p>
      </dgm:t>
    </dgm:pt>
    <dgm:pt modelId="{8CCF371D-0317-494F-9D93-5F88B15A62EF}">
      <dgm:prSet phldrT="[Text]"/>
      <dgm:spPr/>
      <dgm:t>
        <a:bodyPr/>
        <a:lstStyle/>
        <a:p>
          <a:r>
            <a:rPr lang="en-US" dirty="0" smtClean="0"/>
            <a:t>Access</a:t>
          </a:r>
          <a:endParaRPr lang="en-US" dirty="0"/>
        </a:p>
      </dgm:t>
    </dgm:pt>
    <dgm:pt modelId="{4AA75344-4AF4-49C0-892E-5F53C390F540}" type="parTrans" cxnId="{F1659894-F4FA-4466-9667-4B85C70EDC76}">
      <dgm:prSet/>
      <dgm:spPr/>
      <dgm:t>
        <a:bodyPr/>
        <a:lstStyle/>
        <a:p>
          <a:endParaRPr lang="en-US"/>
        </a:p>
      </dgm:t>
    </dgm:pt>
    <dgm:pt modelId="{10504374-1C63-41CC-82E6-7439E0186E92}" type="sibTrans" cxnId="{F1659894-F4FA-4466-9667-4B85C70EDC76}">
      <dgm:prSet/>
      <dgm:spPr/>
      <dgm:t>
        <a:bodyPr/>
        <a:lstStyle/>
        <a:p>
          <a:endParaRPr lang="en-US"/>
        </a:p>
      </dgm:t>
    </dgm:pt>
    <dgm:pt modelId="{4109E1DC-4F23-4CE0-B456-92688FA60699}" type="pres">
      <dgm:prSet presAssocID="{3A3A4F0F-0196-4AE3-B124-3B1DA2B14B96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2D361D2-B126-4F55-846E-DE5BEC24FA14}" type="pres">
      <dgm:prSet presAssocID="{3A3A4F0F-0196-4AE3-B124-3B1DA2B14B96}" presName="hierFlow" presStyleCnt="0"/>
      <dgm:spPr/>
      <dgm:t>
        <a:bodyPr/>
        <a:lstStyle/>
        <a:p>
          <a:endParaRPr lang="en-US"/>
        </a:p>
      </dgm:t>
    </dgm:pt>
    <dgm:pt modelId="{9D63A4C8-B596-4AF0-8454-E0E272B3BFCD}" type="pres">
      <dgm:prSet presAssocID="{3A3A4F0F-0196-4AE3-B124-3B1DA2B14B96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FDCDC9DD-61B7-4CC2-9412-8B30FF6D10DB}" type="pres">
      <dgm:prSet presAssocID="{942014B1-28C9-4D5E-B50A-2CFBFBA10D0D}" presName="Name14" presStyleCnt="0"/>
      <dgm:spPr/>
      <dgm:t>
        <a:bodyPr/>
        <a:lstStyle/>
        <a:p>
          <a:endParaRPr lang="en-US"/>
        </a:p>
      </dgm:t>
    </dgm:pt>
    <dgm:pt modelId="{AE7FBDDD-D0C3-4411-8BA8-89416FA082C0}" type="pres">
      <dgm:prSet presAssocID="{942014B1-28C9-4D5E-B50A-2CFBFBA10D0D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2576CDC-0B7E-4F93-86E7-96497637A2C4}" type="pres">
      <dgm:prSet presAssocID="{942014B1-28C9-4D5E-B50A-2CFBFBA10D0D}" presName="hierChild2" presStyleCnt="0"/>
      <dgm:spPr/>
      <dgm:t>
        <a:bodyPr/>
        <a:lstStyle/>
        <a:p>
          <a:endParaRPr lang="en-US"/>
        </a:p>
      </dgm:t>
    </dgm:pt>
    <dgm:pt modelId="{E8E1E71C-C08D-49E1-97FA-3E99DF6198BC}" type="pres">
      <dgm:prSet presAssocID="{A7E2D142-C2DA-47FC-A91E-9A78712D3F89}" presName="Name19" presStyleLbl="parChTrans1D2" presStyleIdx="0" presStyleCnt="4"/>
      <dgm:spPr/>
      <dgm:t>
        <a:bodyPr/>
        <a:lstStyle/>
        <a:p>
          <a:endParaRPr lang="en-US"/>
        </a:p>
      </dgm:t>
    </dgm:pt>
    <dgm:pt modelId="{60187818-9F75-43EA-9921-9F2332E576D7}" type="pres">
      <dgm:prSet presAssocID="{50607347-0626-4455-8E15-3572471987CC}" presName="Name21" presStyleCnt="0"/>
      <dgm:spPr/>
      <dgm:t>
        <a:bodyPr/>
        <a:lstStyle/>
        <a:p>
          <a:endParaRPr lang="en-US"/>
        </a:p>
      </dgm:t>
    </dgm:pt>
    <dgm:pt modelId="{71DEB5DA-4AA0-417A-82D7-258CBAAA0857}" type="pres">
      <dgm:prSet presAssocID="{50607347-0626-4455-8E15-3572471987CC}" presName="level2Shape" presStyleLbl="node2" presStyleIdx="0" presStyleCnt="4"/>
      <dgm:spPr/>
      <dgm:t>
        <a:bodyPr/>
        <a:lstStyle/>
        <a:p>
          <a:endParaRPr lang="en-US"/>
        </a:p>
      </dgm:t>
    </dgm:pt>
    <dgm:pt modelId="{FE882749-9EBA-4489-892B-26C5CD3E8C57}" type="pres">
      <dgm:prSet presAssocID="{50607347-0626-4455-8E15-3572471987CC}" presName="hierChild3" presStyleCnt="0"/>
      <dgm:spPr/>
      <dgm:t>
        <a:bodyPr/>
        <a:lstStyle/>
        <a:p>
          <a:endParaRPr lang="en-US"/>
        </a:p>
      </dgm:t>
    </dgm:pt>
    <dgm:pt modelId="{AE9A0350-C4F8-45CE-A262-EE2C94702046}" type="pres">
      <dgm:prSet presAssocID="{47293AAD-A3B1-4B88-99E7-CCAA2BB37485}" presName="Name19" presStyleLbl="parChTrans1D2" presStyleIdx="1" presStyleCnt="4"/>
      <dgm:spPr/>
      <dgm:t>
        <a:bodyPr/>
        <a:lstStyle/>
        <a:p>
          <a:endParaRPr lang="en-US"/>
        </a:p>
      </dgm:t>
    </dgm:pt>
    <dgm:pt modelId="{0ACC9B92-CC43-4319-9576-3196D957E5C2}" type="pres">
      <dgm:prSet presAssocID="{E726E649-88C7-48EC-882A-86A79D26E777}" presName="Name21" presStyleCnt="0"/>
      <dgm:spPr/>
      <dgm:t>
        <a:bodyPr/>
        <a:lstStyle/>
        <a:p>
          <a:endParaRPr lang="en-US"/>
        </a:p>
      </dgm:t>
    </dgm:pt>
    <dgm:pt modelId="{16E16175-F3FE-41E0-BCC8-D993EA7CC583}" type="pres">
      <dgm:prSet presAssocID="{E726E649-88C7-48EC-882A-86A79D26E777}" presName="level2Shape" presStyleLbl="node2" presStyleIdx="1" presStyleCnt="4"/>
      <dgm:spPr/>
      <dgm:t>
        <a:bodyPr/>
        <a:lstStyle/>
        <a:p>
          <a:endParaRPr lang="en-US"/>
        </a:p>
      </dgm:t>
    </dgm:pt>
    <dgm:pt modelId="{7C399549-D381-4635-B96E-7A4144C33B1D}" type="pres">
      <dgm:prSet presAssocID="{E726E649-88C7-48EC-882A-86A79D26E777}" presName="hierChild3" presStyleCnt="0"/>
      <dgm:spPr/>
      <dgm:t>
        <a:bodyPr/>
        <a:lstStyle/>
        <a:p>
          <a:endParaRPr lang="en-US"/>
        </a:p>
      </dgm:t>
    </dgm:pt>
    <dgm:pt modelId="{290D95CB-B388-4911-A182-A523E86D1924}" type="pres">
      <dgm:prSet presAssocID="{FE16B3D1-CB69-4464-9F4F-BB77F25CF7E8}" presName="Name19" presStyleLbl="parChTrans1D2" presStyleIdx="2" presStyleCnt="4"/>
      <dgm:spPr/>
      <dgm:t>
        <a:bodyPr/>
        <a:lstStyle/>
        <a:p>
          <a:endParaRPr lang="en-US"/>
        </a:p>
      </dgm:t>
    </dgm:pt>
    <dgm:pt modelId="{CD65FE82-4922-4546-86F5-543AC13AB302}" type="pres">
      <dgm:prSet presAssocID="{D2CC7FB1-8E45-4172-B893-2D1E4DFC17BE}" presName="Name21" presStyleCnt="0"/>
      <dgm:spPr/>
      <dgm:t>
        <a:bodyPr/>
        <a:lstStyle/>
        <a:p>
          <a:endParaRPr lang="en-US"/>
        </a:p>
      </dgm:t>
    </dgm:pt>
    <dgm:pt modelId="{D2A7DD80-1817-4D64-A46E-F473025B1E2C}" type="pres">
      <dgm:prSet presAssocID="{D2CC7FB1-8E45-4172-B893-2D1E4DFC17BE}" presName="level2Shape" presStyleLbl="node2" presStyleIdx="2" presStyleCnt="4"/>
      <dgm:spPr/>
      <dgm:t>
        <a:bodyPr/>
        <a:lstStyle/>
        <a:p>
          <a:endParaRPr lang="en-US"/>
        </a:p>
      </dgm:t>
    </dgm:pt>
    <dgm:pt modelId="{C4A68097-F7A9-40DC-9D05-E1ED263F80C0}" type="pres">
      <dgm:prSet presAssocID="{D2CC7FB1-8E45-4172-B893-2D1E4DFC17BE}" presName="hierChild3" presStyleCnt="0"/>
      <dgm:spPr/>
      <dgm:t>
        <a:bodyPr/>
        <a:lstStyle/>
        <a:p>
          <a:endParaRPr lang="en-US"/>
        </a:p>
      </dgm:t>
    </dgm:pt>
    <dgm:pt modelId="{76E2A2D6-C943-4499-91C5-48CC44DE6326}" type="pres">
      <dgm:prSet presAssocID="{4AA75344-4AF4-49C0-892E-5F53C390F540}" presName="Name19" presStyleLbl="parChTrans1D2" presStyleIdx="3" presStyleCnt="4"/>
      <dgm:spPr/>
      <dgm:t>
        <a:bodyPr/>
        <a:lstStyle/>
        <a:p>
          <a:endParaRPr lang="en-US"/>
        </a:p>
      </dgm:t>
    </dgm:pt>
    <dgm:pt modelId="{AC773E8A-DCA6-4135-97F6-B24BAB343527}" type="pres">
      <dgm:prSet presAssocID="{8CCF371D-0317-494F-9D93-5F88B15A62EF}" presName="Name21" presStyleCnt="0"/>
      <dgm:spPr/>
      <dgm:t>
        <a:bodyPr/>
        <a:lstStyle/>
        <a:p>
          <a:endParaRPr lang="en-US"/>
        </a:p>
      </dgm:t>
    </dgm:pt>
    <dgm:pt modelId="{C0CF86CA-E3F4-4130-84E7-3E1A95A616EA}" type="pres">
      <dgm:prSet presAssocID="{8CCF371D-0317-494F-9D93-5F88B15A62EF}" presName="level2Shape" presStyleLbl="node2" presStyleIdx="3" presStyleCnt="4"/>
      <dgm:spPr/>
      <dgm:t>
        <a:bodyPr/>
        <a:lstStyle/>
        <a:p>
          <a:endParaRPr lang="en-US"/>
        </a:p>
      </dgm:t>
    </dgm:pt>
    <dgm:pt modelId="{5DD297BB-A2B4-40BD-8BD1-1EE472EE10FD}" type="pres">
      <dgm:prSet presAssocID="{8CCF371D-0317-494F-9D93-5F88B15A62EF}" presName="hierChild3" presStyleCnt="0"/>
      <dgm:spPr/>
      <dgm:t>
        <a:bodyPr/>
        <a:lstStyle/>
        <a:p>
          <a:endParaRPr lang="en-US"/>
        </a:p>
      </dgm:t>
    </dgm:pt>
    <dgm:pt modelId="{DE91C14C-DC44-4826-888A-03657EFEBAD8}" type="pres">
      <dgm:prSet presAssocID="{3A3A4F0F-0196-4AE3-B124-3B1DA2B14B96}" presName="bgShapesFlow" presStyleCnt="0"/>
      <dgm:spPr/>
      <dgm:t>
        <a:bodyPr/>
        <a:lstStyle/>
        <a:p>
          <a:endParaRPr lang="en-US"/>
        </a:p>
      </dgm:t>
    </dgm:pt>
  </dgm:ptLst>
  <dgm:cxnLst>
    <dgm:cxn modelId="{F0A23AB9-BA82-4D2E-8DA2-1A07520DDF50}" srcId="{942014B1-28C9-4D5E-B50A-2CFBFBA10D0D}" destId="{50607347-0626-4455-8E15-3572471987CC}" srcOrd="0" destOrd="0" parTransId="{A7E2D142-C2DA-47FC-A91E-9A78712D3F89}" sibTransId="{16358E49-5444-409F-A15D-5966FBAA6D26}"/>
    <dgm:cxn modelId="{3B0E2A47-147F-4BA3-8CDC-228CDA978C66}" srcId="{942014B1-28C9-4D5E-B50A-2CFBFBA10D0D}" destId="{D2CC7FB1-8E45-4172-B893-2D1E4DFC17BE}" srcOrd="2" destOrd="0" parTransId="{FE16B3D1-CB69-4464-9F4F-BB77F25CF7E8}" sibTransId="{1B9F3B36-538A-4B4B-951A-57718CA65CD1}"/>
    <dgm:cxn modelId="{6F17EAC0-C266-4B21-B764-FD2FD221C7E4}" type="presOf" srcId="{50607347-0626-4455-8E15-3572471987CC}" destId="{71DEB5DA-4AA0-417A-82D7-258CBAAA0857}" srcOrd="0" destOrd="0" presId="urn:microsoft.com/office/officeart/2005/8/layout/hierarchy6"/>
    <dgm:cxn modelId="{59979FDA-36A9-4536-A912-524879B17929}" srcId="{3A3A4F0F-0196-4AE3-B124-3B1DA2B14B96}" destId="{942014B1-28C9-4D5E-B50A-2CFBFBA10D0D}" srcOrd="0" destOrd="0" parTransId="{3A9A6008-8356-4BF7-9A8C-ADB77BD903D1}" sibTransId="{6FB5A17B-7967-4CAF-BB0B-F8DBAE874F60}"/>
    <dgm:cxn modelId="{BB47DC72-D6B9-42E3-BCBD-A62D27E7978B}" type="presOf" srcId="{E726E649-88C7-48EC-882A-86A79D26E777}" destId="{16E16175-F3FE-41E0-BCC8-D993EA7CC583}" srcOrd="0" destOrd="0" presId="urn:microsoft.com/office/officeart/2005/8/layout/hierarchy6"/>
    <dgm:cxn modelId="{07B43057-6F2B-4DA7-840F-1C3EBB66FBB9}" srcId="{942014B1-28C9-4D5E-B50A-2CFBFBA10D0D}" destId="{E726E649-88C7-48EC-882A-86A79D26E777}" srcOrd="1" destOrd="0" parTransId="{47293AAD-A3B1-4B88-99E7-CCAA2BB37485}" sibTransId="{CBCAD659-F53F-4DB9-99CB-1897425E897A}"/>
    <dgm:cxn modelId="{0E040BD9-BA49-459C-A505-2F2787EA71E8}" type="presOf" srcId="{A7E2D142-C2DA-47FC-A91E-9A78712D3F89}" destId="{E8E1E71C-C08D-49E1-97FA-3E99DF6198BC}" srcOrd="0" destOrd="0" presId="urn:microsoft.com/office/officeart/2005/8/layout/hierarchy6"/>
    <dgm:cxn modelId="{519C38C1-A49E-4A6D-9269-703D0B895AA8}" type="presOf" srcId="{3A3A4F0F-0196-4AE3-B124-3B1DA2B14B96}" destId="{4109E1DC-4F23-4CE0-B456-92688FA60699}" srcOrd="0" destOrd="0" presId="urn:microsoft.com/office/officeart/2005/8/layout/hierarchy6"/>
    <dgm:cxn modelId="{3CBBC770-394F-4007-A581-EA8465E71B19}" type="presOf" srcId="{942014B1-28C9-4D5E-B50A-2CFBFBA10D0D}" destId="{AE7FBDDD-D0C3-4411-8BA8-89416FA082C0}" srcOrd="0" destOrd="0" presId="urn:microsoft.com/office/officeart/2005/8/layout/hierarchy6"/>
    <dgm:cxn modelId="{97B672DA-02A9-41DC-8C5B-CB2598DEBF9C}" type="presOf" srcId="{8CCF371D-0317-494F-9D93-5F88B15A62EF}" destId="{C0CF86CA-E3F4-4130-84E7-3E1A95A616EA}" srcOrd="0" destOrd="0" presId="urn:microsoft.com/office/officeart/2005/8/layout/hierarchy6"/>
    <dgm:cxn modelId="{E492AF1A-E385-4157-A8C5-32AFA2AFBDAE}" type="presOf" srcId="{47293AAD-A3B1-4B88-99E7-CCAA2BB37485}" destId="{AE9A0350-C4F8-45CE-A262-EE2C94702046}" srcOrd="0" destOrd="0" presId="urn:microsoft.com/office/officeart/2005/8/layout/hierarchy6"/>
    <dgm:cxn modelId="{E7BEFA1D-87DE-468C-93D8-EC756B01BD1A}" type="presOf" srcId="{D2CC7FB1-8E45-4172-B893-2D1E4DFC17BE}" destId="{D2A7DD80-1817-4D64-A46E-F473025B1E2C}" srcOrd="0" destOrd="0" presId="urn:microsoft.com/office/officeart/2005/8/layout/hierarchy6"/>
    <dgm:cxn modelId="{C2C732CC-447A-4A20-B9F5-AD89AE820537}" type="presOf" srcId="{FE16B3D1-CB69-4464-9F4F-BB77F25CF7E8}" destId="{290D95CB-B388-4911-A182-A523E86D1924}" srcOrd="0" destOrd="0" presId="urn:microsoft.com/office/officeart/2005/8/layout/hierarchy6"/>
    <dgm:cxn modelId="{F1659894-F4FA-4466-9667-4B85C70EDC76}" srcId="{942014B1-28C9-4D5E-B50A-2CFBFBA10D0D}" destId="{8CCF371D-0317-494F-9D93-5F88B15A62EF}" srcOrd="3" destOrd="0" parTransId="{4AA75344-4AF4-49C0-892E-5F53C390F540}" sibTransId="{10504374-1C63-41CC-82E6-7439E0186E92}"/>
    <dgm:cxn modelId="{4FD2DAB7-928A-4F09-A432-F74690179741}" type="presOf" srcId="{4AA75344-4AF4-49C0-892E-5F53C390F540}" destId="{76E2A2D6-C943-4499-91C5-48CC44DE6326}" srcOrd="0" destOrd="0" presId="urn:microsoft.com/office/officeart/2005/8/layout/hierarchy6"/>
    <dgm:cxn modelId="{C1DA72D1-FFAC-4616-95FA-4C41B79A2644}" type="presParOf" srcId="{4109E1DC-4F23-4CE0-B456-92688FA60699}" destId="{D2D361D2-B126-4F55-846E-DE5BEC24FA14}" srcOrd="0" destOrd="0" presId="urn:microsoft.com/office/officeart/2005/8/layout/hierarchy6"/>
    <dgm:cxn modelId="{CF21C864-8FE5-4943-BC5C-DA8176C44BDC}" type="presParOf" srcId="{D2D361D2-B126-4F55-846E-DE5BEC24FA14}" destId="{9D63A4C8-B596-4AF0-8454-E0E272B3BFCD}" srcOrd="0" destOrd="0" presId="urn:microsoft.com/office/officeart/2005/8/layout/hierarchy6"/>
    <dgm:cxn modelId="{0E36959C-79A2-443A-8FC4-F82EEDDF084C}" type="presParOf" srcId="{9D63A4C8-B596-4AF0-8454-E0E272B3BFCD}" destId="{FDCDC9DD-61B7-4CC2-9412-8B30FF6D10DB}" srcOrd="0" destOrd="0" presId="urn:microsoft.com/office/officeart/2005/8/layout/hierarchy6"/>
    <dgm:cxn modelId="{CAA97CFC-585F-4E12-B9D7-D65FC8CA5994}" type="presParOf" srcId="{FDCDC9DD-61B7-4CC2-9412-8B30FF6D10DB}" destId="{AE7FBDDD-D0C3-4411-8BA8-89416FA082C0}" srcOrd="0" destOrd="0" presId="urn:microsoft.com/office/officeart/2005/8/layout/hierarchy6"/>
    <dgm:cxn modelId="{EFA0D3E9-6951-4F4C-B1AD-ED3FA71EEE89}" type="presParOf" srcId="{FDCDC9DD-61B7-4CC2-9412-8B30FF6D10DB}" destId="{D2576CDC-0B7E-4F93-86E7-96497637A2C4}" srcOrd="1" destOrd="0" presId="urn:microsoft.com/office/officeart/2005/8/layout/hierarchy6"/>
    <dgm:cxn modelId="{AE9055F1-DC9A-45D6-9748-0FECDAA6026F}" type="presParOf" srcId="{D2576CDC-0B7E-4F93-86E7-96497637A2C4}" destId="{E8E1E71C-C08D-49E1-97FA-3E99DF6198BC}" srcOrd="0" destOrd="0" presId="urn:microsoft.com/office/officeart/2005/8/layout/hierarchy6"/>
    <dgm:cxn modelId="{ECD53D49-C9F5-430E-B3D8-62CBB8D2C599}" type="presParOf" srcId="{D2576CDC-0B7E-4F93-86E7-96497637A2C4}" destId="{60187818-9F75-43EA-9921-9F2332E576D7}" srcOrd="1" destOrd="0" presId="urn:microsoft.com/office/officeart/2005/8/layout/hierarchy6"/>
    <dgm:cxn modelId="{D8240900-9A3F-40DF-B40A-50F4EB105C03}" type="presParOf" srcId="{60187818-9F75-43EA-9921-9F2332E576D7}" destId="{71DEB5DA-4AA0-417A-82D7-258CBAAA0857}" srcOrd="0" destOrd="0" presId="urn:microsoft.com/office/officeart/2005/8/layout/hierarchy6"/>
    <dgm:cxn modelId="{186C0F83-618C-465B-830D-9CC462DBB537}" type="presParOf" srcId="{60187818-9F75-43EA-9921-9F2332E576D7}" destId="{FE882749-9EBA-4489-892B-26C5CD3E8C57}" srcOrd="1" destOrd="0" presId="urn:microsoft.com/office/officeart/2005/8/layout/hierarchy6"/>
    <dgm:cxn modelId="{01C36256-3C7D-4F84-BB3A-B74C7B987122}" type="presParOf" srcId="{D2576CDC-0B7E-4F93-86E7-96497637A2C4}" destId="{AE9A0350-C4F8-45CE-A262-EE2C94702046}" srcOrd="2" destOrd="0" presId="urn:microsoft.com/office/officeart/2005/8/layout/hierarchy6"/>
    <dgm:cxn modelId="{BCAF6399-54FB-4172-834A-7AB1583EA7A0}" type="presParOf" srcId="{D2576CDC-0B7E-4F93-86E7-96497637A2C4}" destId="{0ACC9B92-CC43-4319-9576-3196D957E5C2}" srcOrd="3" destOrd="0" presId="urn:microsoft.com/office/officeart/2005/8/layout/hierarchy6"/>
    <dgm:cxn modelId="{2C77F808-CD97-4834-B4E2-A3F327179EFC}" type="presParOf" srcId="{0ACC9B92-CC43-4319-9576-3196D957E5C2}" destId="{16E16175-F3FE-41E0-BCC8-D993EA7CC583}" srcOrd="0" destOrd="0" presId="urn:microsoft.com/office/officeart/2005/8/layout/hierarchy6"/>
    <dgm:cxn modelId="{93736746-51E3-42EC-BA4C-2B52BE16B51B}" type="presParOf" srcId="{0ACC9B92-CC43-4319-9576-3196D957E5C2}" destId="{7C399549-D381-4635-B96E-7A4144C33B1D}" srcOrd="1" destOrd="0" presId="urn:microsoft.com/office/officeart/2005/8/layout/hierarchy6"/>
    <dgm:cxn modelId="{4D346AFA-CFA3-4F7E-96D3-EFBA7C783978}" type="presParOf" srcId="{D2576CDC-0B7E-4F93-86E7-96497637A2C4}" destId="{290D95CB-B388-4911-A182-A523E86D1924}" srcOrd="4" destOrd="0" presId="urn:microsoft.com/office/officeart/2005/8/layout/hierarchy6"/>
    <dgm:cxn modelId="{14D0B8C0-5E77-4A03-AD78-69211082614A}" type="presParOf" srcId="{D2576CDC-0B7E-4F93-86E7-96497637A2C4}" destId="{CD65FE82-4922-4546-86F5-543AC13AB302}" srcOrd="5" destOrd="0" presId="urn:microsoft.com/office/officeart/2005/8/layout/hierarchy6"/>
    <dgm:cxn modelId="{3BEBB18A-3D4B-4B6C-8602-B92E2D18966F}" type="presParOf" srcId="{CD65FE82-4922-4546-86F5-543AC13AB302}" destId="{D2A7DD80-1817-4D64-A46E-F473025B1E2C}" srcOrd="0" destOrd="0" presId="urn:microsoft.com/office/officeart/2005/8/layout/hierarchy6"/>
    <dgm:cxn modelId="{6AF018E4-A3E3-4A8E-A09A-A730A8674046}" type="presParOf" srcId="{CD65FE82-4922-4546-86F5-543AC13AB302}" destId="{C4A68097-F7A9-40DC-9D05-E1ED263F80C0}" srcOrd="1" destOrd="0" presId="urn:microsoft.com/office/officeart/2005/8/layout/hierarchy6"/>
    <dgm:cxn modelId="{70A67993-193C-4864-9AE0-CE9E41F2253E}" type="presParOf" srcId="{D2576CDC-0B7E-4F93-86E7-96497637A2C4}" destId="{76E2A2D6-C943-4499-91C5-48CC44DE6326}" srcOrd="6" destOrd="0" presId="urn:microsoft.com/office/officeart/2005/8/layout/hierarchy6"/>
    <dgm:cxn modelId="{90E52C7B-E436-443E-ADAD-C51332AE7499}" type="presParOf" srcId="{D2576CDC-0B7E-4F93-86E7-96497637A2C4}" destId="{AC773E8A-DCA6-4135-97F6-B24BAB343527}" srcOrd="7" destOrd="0" presId="urn:microsoft.com/office/officeart/2005/8/layout/hierarchy6"/>
    <dgm:cxn modelId="{7084D749-4273-4B17-9E14-1623CBB1538A}" type="presParOf" srcId="{AC773E8A-DCA6-4135-97F6-B24BAB343527}" destId="{C0CF86CA-E3F4-4130-84E7-3E1A95A616EA}" srcOrd="0" destOrd="0" presId="urn:microsoft.com/office/officeart/2005/8/layout/hierarchy6"/>
    <dgm:cxn modelId="{FB8B21B4-80F0-4558-A969-12A0BD95AD8C}" type="presParOf" srcId="{AC773E8A-DCA6-4135-97F6-B24BAB343527}" destId="{5DD297BB-A2B4-40BD-8BD1-1EE472EE10FD}" srcOrd="1" destOrd="0" presId="urn:microsoft.com/office/officeart/2005/8/layout/hierarchy6"/>
    <dgm:cxn modelId="{FEDB8AD7-5BAD-46B6-BA96-DDC178C3EAAE}" type="presParOf" srcId="{4109E1DC-4F23-4CE0-B456-92688FA60699}" destId="{DE91C14C-DC44-4826-888A-03657EFEBAD8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5B998F-485E-4D19-8024-44523B5E0ECB}">
      <dsp:nvSpPr>
        <dsp:cNvPr id="0" name=""/>
        <dsp:cNvSpPr/>
      </dsp:nvSpPr>
      <dsp:spPr>
        <a:xfrm>
          <a:off x="-5855104" y="-896635"/>
          <a:ext cx="6974870" cy="6974870"/>
        </a:xfrm>
        <a:prstGeom prst="blockArc">
          <a:avLst>
            <a:gd name="adj1" fmla="val 18900000"/>
            <a:gd name="adj2" fmla="val 2700000"/>
            <a:gd name="adj3" fmla="val 310"/>
          </a:avLst>
        </a:pr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2B6338-FFF6-4DDC-8A3E-292FB8AC73FB}">
      <dsp:nvSpPr>
        <dsp:cNvPr id="0" name=""/>
        <dsp:cNvSpPr/>
      </dsp:nvSpPr>
      <dsp:spPr>
        <a:xfrm>
          <a:off x="363489" y="235555"/>
          <a:ext cx="9092336" cy="47090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780" tIns="63500" rIns="63500" bIns="6350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err="1" smtClean="0"/>
            <a:t>Giới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thiệu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về</a:t>
          </a:r>
          <a:r>
            <a:rPr lang="en-US" sz="2500" b="1" kern="1200" dirty="0" smtClean="0"/>
            <a:t> PowerPoint 2010</a:t>
          </a:r>
          <a:endParaRPr lang="en-US" sz="2500" b="1" kern="1200" dirty="0"/>
        </a:p>
      </dsp:txBody>
      <dsp:txXfrm>
        <a:off x="363489" y="235555"/>
        <a:ext cx="9092336" cy="470903"/>
      </dsp:txXfrm>
    </dsp:sp>
    <dsp:sp modelId="{10B6F662-7FBC-4772-BE14-B27399232365}">
      <dsp:nvSpPr>
        <dsp:cNvPr id="0" name=""/>
        <dsp:cNvSpPr/>
      </dsp:nvSpPr>
      <dsp:spPr>
        <a:xfrm>
          <a:off x="69174" y="176692"/>
          <a:ext cx="588629" cy="5886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A788ED-6400-4450-BC6F-430CA4C1832D}">
      <dsp:nvSpPr>
        <dsp:cNvPr id="0" name=""/>
        <dsp:cNvSpPr/>
      </dsp:nvSpPr>
      <dsp:spPr>
        <a:xfrm>
          <a:off x="789934" y="942325"/>
          <a:ext cx="8665890" cy="47090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780" tIns="63500" rIns="63500" bIns="6350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smtClean="0"/>
            <a:t>Soạn thảo nội dung Slide</a:t>
          </a:r>
          <a:endParaRPr lang="en-US" sz="2500" b="1" kern="1200"/>
        </a:p>
      </dsp:txBody>
      <dsp:txXfrm>
        <a:off x="789934" y="942325"/>
        <a:ext cx="8665890" cy="470903"/>
      </dsp:txXfrm>
    </dsp:sp>
    <dsp:sp modelId="{B9EFF85D-1311-474C-812E-7BA543A6D35D}">
      <dsp:nvSpPr>
        <dsp:cNvPr id="0" name=""/>
        <dsp:cNvSpPr/>
      </dsp:nvSpPr>
      <dsp:spPr>
        <a:xfrm>
          <a:off x="495620" y="883462"/>
          <a:ext cx="588629" cy="5886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39C9F9-791C-4D3A-9EC4-5B8BA7F57497}">
      <dsp:nvSpPr>
        <dsp:cNvPr id="0" name=""/>
        <dsp:cNvSpPr/>
      </dsp:nvSpPr>
      <dsp:spPr>
        <a:xfrm>
          <a:off x="1023625" y="1648577"/>
          <a:ext cx="8432200" cy="47090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780" tIns="63500" rIns="63500" bIns="6350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err="1" smtClean="0"/>
            <a:t>Chèn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các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đối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tượng</a:t>
          </a:r>
          <a:r>
            <a:rPr lang="en-US" sz="2500" b="1" kern="1200" dirty="0" smtClean="0"/>
            <a:t>: </a:t>
          </a:r>
          <a:r>
            <a:rPr lang="en-US" sz="2500" b="1" kern="1200" dirty="0" err="1" smtClean="0"/>
            <a:t>Âm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thanh</a:t>
          </a:r>
          <a:r>
            <a:rPr lang="en-US" sz="2500" b="1" kern="1200" dirty="0" smtClean="0"/>
            <a:t>, </a:t>
          </a:r>
          <a:r>
            <a:rPr lang="en-US" sz="2500" b="1" kern="1200" dirty="0" err="1" smtClean="0"/>
            <a:t>hình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ảnh</a:t>
          </a:r>
          <a:r>
            <a:rPr lang="en-US" sz="2500" b="1" kern="1200" dirty="0" smtClean="0"/>
            <a:t>, video</a:t>
          </a:r>
          <a:endParaRPr lang="en-US" sz="2500" b="1" kern="1200" dirty="0"/>
        </a:p>
      </dsp:txBody>
      <dsp:txXfrm>
        <a:off x="1023625" y="1648577"/>
        <a:ext cx="8432200" cy="470903"/>
      </dsp:txXfrm>
    </dsp:sp>
    <dsp:sp modelId="{5C0CC042-777E-40C5-AAD6-EBC4F0560C69}">
      <dsp:nvSpPr>
        <dsp:cNvPr id="0" name=""/>
        <dsp:cNvSpPr/>
      </dsp:nvSpPr>
      <dsp:spPr>
        <a:xfrm>
          <a:off x="729310" y="1589714"/>
          <a:ext cx="588629" cy="5886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06E7E6-3268-4A67-8472-EB902C9A03A2}">
      <dsp:nvSpPr>
        <dsp:cNvPr id="0" name=""/>
        <dsp:cNvSpPr/>
      </dsp:nvSpPr>
      <dsp:spPr>
        <a:xfrm>
          <a:off x="1098240" y="2355348"/>
          <a:ext cx="8357585" cy="47090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780" tIns="63500" rIns="63500" bIns="6350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smtClean="0"/>
            <a:t>Animation</a:t>
          </a:r>
          <a:endParaRPr lang="en-US" sz="2500" b="1" kern="1200"/>
        </a:p>
      </dsp:txBody>
      <dsp:txXfrm>
        <a:off x="1098240" y="2355348"/>
        <a:ext cx="8357585" cy="470903"/>
      </dsp:txXfrm>
    </dsp:sp>
    <dsp:sp modelId="{47609A86-2DD1-4A69-BF81-AB6CF6CF8BEC}">
      <dsp:nvSpPr>
        <dsp:cNvPr id="0" name=""/>
        <dsp:cNvSpPr/>
      </dsp:nvSpPr>
      <dsp:spPr>
        <a:xfrm>
          <a:off x="803925" y="2296485"/>
          <a:ext cx="588629" cy="5886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8D0629-F752-47E5-96BC-B27B09CCD10A}">
      <dsp:nvSpPr>
        <dsp:cNvPr id="0" name=""/>
        <dsp:cNvSpPr/>
      </dsp:nvSpPr>
      <dsp:spPr>
        <a:xfrm>
          <a:off x="1023625" y="3062118"/>
          <a:ext cx="8432200" cy="47090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780" tIns="63500" rIns="63500" bIns="6350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smtClean="0"/>
            <a:t>Transitions</a:t>
          </a:r>
          <a:endParaRPr lang="en-US" sz="2500" b="1" kern="1200"/>
        </a:p>
      </dsp:txBody>
      <dsp:txXfrm>
        <a:off x="1023625" y="3062118"/>
        <a:ext cx="8432200" cy="470903"/>
      </dsp:txXfrm>
    </dsp:sp>
    <dsp:sp modelId="{4111E2F9-4FF7-47D4-8409-DFA91219AE85}">
      <dsp:nvSpPr>
        <dsp:cNvPr id="0" name=""/>
        <dsp:cNvSpPr/>
      </dsp:nvSpPr>
      <dsp:spPr>
        <a:xfrm>
          <a:off x="729310" y="3003255"/>
          <a:ext cx="588629" cy="5886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2523C2-E2EC-4D22-8C18-EE97AB53802F}">
      <dsp:nvSpPr>
        <dsp:cNvPr id="0" name=""/>
        <dsp:cNvSpPr/>
      </dsp:nvSpPr>
      <dsp:spPr>
        <a:xfrm>
          <a:off x="789934" y="3768370"/>
          <a:ext cx="8665890" cy="47090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780" tIns="63500" rIns="63500" bIns="6350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smtClean="0"/>
            <a:t>Slide Master &amp; Layout</a:t>
          </a:r>
          <a:endParaRPr lang="en-US" sz="2500" b="1" kern="1200"/>
        </a:p>
      </dsp:txBody>
      <dsp:txXfrm>
        <a:off x="789934" y="3768370"/>
        <a:ext cx="8665890" cy="470903"/>
      </dsp:txXfrm>
    </dsp:sp>
    <dsp:sp modelId="{5F2802F6-8107-4B71-85D3-C9D400094ACB}">
      <dsp:nvSpPr>
        <dsp:cNvPr id="0" name=""/>
        <dsp:cNvSpPr/>
      </dsp:nvSpPr>
      <dsp:spPr>
        <a:xfrm>
          <a:off x="495620" y="3709507"/>
          <a:ext cx="588629" cy="5886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6D0964-13BB-4ECD-A384-F9FA21031BA2}">
      <dsp:nvSpPr>
        <dsp:cNvPr id="0" name=""/>
        <dsp:cNvSpPr/>
      </dsp:nvSpPr>
      <dsp:spPr>
        <a:xfrm>
          <a:off x="363489" y="4475140"/>
          <a:ext cx="9092336" cy="47090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780" tIns="63500" rIns="63500" bIns="6350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err="1" smtClean="0"/>
            <a:t>Thiết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lập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chế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độ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trình</a:t>
          </a:r>
          <a:r>
            <a:rPr lang="en-US" sz="2500" b="1" kern="1200" dirty="0" smtClean="0"/>
            <a:t> </a:t>
          </a:r>
          <a:r>
            <a:rPr lang="en-US" sz="2500" b="1" kern="1200" dirty="0" err="1" smtClean="0"/>
            <a:t>chiếu</a:t>
          </a:r>
          <a:endParaRPr lang="en-US" sz="2500" b="1" kern="1200" dirty="0"/>
        </a:p>
      </dsp:txBody>
      <dsp:txXfrm>
        <a:off x="363489" y="4475140"/>
        <a:ext cx="9092336" cy="470903"/>
      </dsp:txXfrm>
    </dsp:sp>
    <dsp:sp modelId="{11695EBE-3CDD-4460-A921-BDDC579F347E}">
      <dsp:nvSpPr>
        <dsp:cNvPr id="0" name=""/>
        <dsp:cNvSpPr/>
      </dsp:nvSpPr>
      <dsp:spPr>
        <a:xfrm>
          <a:off x="69174" y="4416277"/>
          <a:ext cx="588629" cy="5886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70B926-860F-4D71-9252-257696546411}">
      <dsp:nvSpPr>
        <dsp:cNvPr id="0" name=""/>
        <dsp:cNvSpPr/>
      </dsp:nvSpPr>
      <dsp:spPr>
        <a:xfrm>
          <a:off x="714374" y="0"/>
          <a:ext cx="8096250" cy="5181600"/>
        </a:xfrm>
        <a:prstGeom prst="rightArrow">
          <a:avLst/>
        </a:prstGeom>
        <a:gradFill rotWithShape="1">
          <a:gsLst>
            <a:gs pos="0">
              <a:schemeClr val="dk1">
                <a:shade val="51000"/>
                <a:satMod val="130000"/>
              </a:schemeClr>
            </a:gs>
            <a:gs pos="80000">
              <a:schemeClr val="dk1">
                <a:shade val="93000"/>
                <a:satMod val="130000"/>
              </a:schemeClr>
            </a:gs>
            <a:gs pos="100000">
              <a:schemeClr val="dk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dk1"/>
        </a:lnRef>
        <a:fillRef idx="3">
          <a:schemeClr val="dk1"/>
        </a:fillRef>
        <a:effectRef idx="3">
          <a:schemeClr val="dk1"/>
        </a:effectRef>
        <a:fontRef idx="minor">
          <a:schemeClr val="lt1"/>
        </a:fontRef>
      </dsp:style>
    </dsp:sp>
    <dsp:sp modelId="{3360EC10-D354-4D30-AAC0-AA8039A222F3}">
      <dsp:nvSpPr>
        <dsp:cNvPr id="0" name=""/>
        <dsp:cNvSpPr/>
      </dsp:nvSpPr>
      <dsp:spPr>
        <a:xfrm>
          <a:off x="2674" y="1554480"/>
          <a:ext cx="1012728" cy="2072640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baseline="0" dirty="0" err="1" smtClean="0"/>
            <a:t>Tạo</a:t>
          </a:r>
          <a:r>
            <a:rPr lang="en-US" sz="1300" b="1" kern="1200" baseline="0" dirty="0" smtClean="0"/>
            <a:t> file </a:t>
          </a:r>
          <a:r>
            <a:rPr lang="en-US" sz="1300" b="1" kern="1200" baseline="0" dirty="0" err="1" smtClean="0"/>
            <a:t>mới</a:t>
          </a:r>
          <a:r>
            <a:rPr lang="en-US" sz="1300" b="1" kern="1200" baseline="0" dirty="0" smtClean="0"/>
            <a:t> (File -&gt; New)</a:t>
          </a:r>
          <a:endParaRPr lang="en-US" sz="1300" b="1" kern="1200" dirty="0"/>
        </a:p>
      </dsp:txBody>
      <dsp:txXfrm>
        <a:off x="52111" y="1603917"/>
        <a:ext cx="913854" cy="1973766"/>
      </dsp:txXfrm>
    </dsp:sp>
    <dsp:sp modelId="{594C623D-440E-472D-B482-493F48C508DD}">
      <dsp:nvSpPr>
        <dsp:cNvPr id="0" name=""/>
        <dsp:cNvSpPr/>
      </dsp:nvSpPr>
      <dsp:spPr>
        <a:xfrm>
          <a:off x="1066039" y="1554480"/>
          <a:ext cx="1012728" cy="2072640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baseline="0" dirty="0" err="1" smtClean="0"/>
            <a:t>Chọn</a:t>
          </a:r>
          <a:r>
            <a:rPr lang="en-US" sz="1300" b="1" kern="1200" baseline="0" dirty="0" smtClean="0"/>
            <a:t> Template, Theme, </a:t>
          </a:r>
          <a:r>
            <a:rPr lang="en-US" sz="1300" b="1" kern="1200" baseline="0" dirty="0" err="1" smtClean="0"/>
            <a:t>hoặc</a:t>
          </a:r>
          <a:r>
            <a:rPr lang="en-US" sz="1300" b="1" kern="1200" baseline="0" dirty="0" smtClean="0"/>
            <a:t> </a:t>
          </a:r>
          <a:r>
            <a:rPr lang="en-US" sz="1300" b="1" kern="1200" baseline="0" dirty="0" err="1" smtClean="0"/>
            <a:t>định</a:t>
          </a:r>
          <a:r>
            <a:rPr lang="en-US" sz="1300" b="1" kern="1200" baseline="0" dirty="0" smtClean="0"/>
            <a:t> </a:t>
          </a:r>
          <a:r>
            <a:rPr lang="en-US" sz="1300" b="1" kern="1200" baseline="0" dirty="0" err="1" smtClean="0"/>
            <a:t>dạng</a:t>
          </a:r>
          <a:r>
            <a:rPr lang="en-US" sz="1300" b="1" kern="1200" baseline="0" dirty="0" smtClean="0"/>
            <a:t> Slide Master </a:t>
          </a:r>
          <a:r>
            <a:rPr lang="en-US" sz="1300" b="1" kern="1200" baseline="0" dirty="0" err="1" smtClean="0"/>
            <a:t>và</a:t>
          </a:r>
          <a:r>
            <a:rPr lang="en-US" sz="1300" b="1" kern="1200" baseline="0" dirty="0" smtClean="0"/>
            <a:t> layout</a:t>
          </a:r>
          <a:endParaRPr lang="en-US" sz="1300" b="1" kern="1200" dirty="0"/>
        </a:p>
      </dsp:txBody>
      <dsp:txXfrm>
        <a:off x="1115476" y="1603917"/>
        <a:ext cx="913854" cy="1973766"/>
      </dsp:txXfrm>
    </dsp:sp>
    <dsp:sp modelId="{C397926C-13C8-4203-AE0A-49829DBA9154}">
      <dsp:nvSpPr>
        <dsp:cNvPr id="0" name=""/>
        <dsp:cNvSpPr/>
      </dsp:nvSpPr>
      <dsp:spPr>
        <a:xfrm>
          <a:off x="2129404" y="1554480"/>
          <a:ext cx="1012728" cy="2072640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err="1" smtClean="0"/>
            <a:t>Tạo</a:t>
          </a:r>
          <a:r>
            <a:rPr lang="en-US" sz="1300" b="1" kern="1200" dirty="0" smtClean="0"/>
            <a:t> </a:t>
          </a:r>
          <a:r>
            <a:rPr lang="en-US" sz="1300" b="1" kern="1200" dirty="0" err="1" smtClean="0"/>
            <a:t>các</a:t>
          </a:r>
          <a:r>
            <a:rPr lang="en-US" sz="1300" b="1" kern="1200" smtClean="0"/>
            <a:t> Sections</a:t>
          </a:r>
          <a:endParaRPr lang="en-US" sz="1300" b="1" kern="1200"/>
        </a:p>
      </dsp:txBody>
      <dsp:txXfrm>
        <a:off x="2178841" y="1603917"/>
        <a:ext cx="913854" cy="1973766"/>
      </dsp:txXfrm>
    </dsp:sp>
    <dsp:sp modelId="{0412F2B7-FDC8-44F5-934E-C085979A5B03}">
      <dsp:nvSpPr>
        <dsp:cNvPr id="0" name=""/>
        <dsp:cNvSpPr/>
      </dsp:nvSpPr>
      <dsp:spPr>
        <a:xfrm>
          <a:off x="3192770" y="1554480"/>
          <a:ext cx="1012728" cy="2072640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baseline="0" smtClean="0"/>
            <a:t>Thêm các slide (new slide)</a:t>
          </a:r>
          <a:endParaRPr lang="en-US" sz="1300" b="1" kern="1200"/>
        </a:p>
      </dsp:txBody>
      <dsp:txXfrm>
        <a:off x="3242207" y="1603917"/>
        <a:ext cx="913854" cy="1973766"/>
      </dsp:txXfrm>
    </dsp:sp>
    <dsp:sp modelId="{6E837A23-B27C-4B2B-A10F-810C1840E632}">
      <dsp:nvSpPr>
        <dsp:cNvPr id="0" name=""/>
        <dsp:cNvSpPr/>
      </dsp:nvSpPr>
      <dsp:spPr>
        <a:xfrm>
          <a:off x="4256135" y="1554480"/>
          <a:ext cx="1012728" cy="2072640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baseline="0" smtClean="0"/>
            <a:t>Nhập nội dung và định dạng (Text)</a:t>
          </a:r>
          <a:endParaRPr lang="en-US" sz="1300" b="1" kern="1200"/>
        </a:p>
      </dsp:txBody>
      <dsp:txXfrm>
        <a:off x="4305572" y="1603917"/>
        <a:ext cx="913854" cy="1973766"/>
      </dsp:txXfrm>
    </dsp:sp>
    <dsp:sp modelId="{182C53B3-1512-47F5-9257-3397851B95AE}">
      <dsp:nvSpPr>
        <dsp:cNvPr id="0" name=""/>
        <dsp:cNvSpPr/>
      </dsp:nvSpPr>
      <dsp:spPr>
        <a:xfrm>
          <a:off x="5319500" y="1554480"/>
          <a:ext cx="1012728" cy="2072640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baseline="0" smtClean="0"/>
            <a:t>Chèn các đối tượng: hình ảnh, phim, chữ nghệ thuật…., định dạng và căn chỉnh.</a:t>
          </a:r>
          <a:endParaRPr lang="en-US" sz="1300" b="1" kern="1200"/>
        </a:p>
      </dsp:txBody>
      <dsp:txXfrm>
        <a:off x="5368937" y="1603917"/>
        <a:ext cx="913854" cy="1973766"/>
      </dsp:txXfrm>
    </dsp:sp>
    <dsp:sp modelId="{0F06D702-ABDB-420C-B251-9425CDA68058}">
      <dsp:nvSpPr>
        <dsp:cNvPr id="0" name=""/>
        <dsp:cNvSpPr/>
      </dsp:nvSpPr>
      <dsp:spPr>
        <a:xfrm>
          <a:off x="6382866" y="1554480"/>
          <a:ext cx="1012728" cy="2072640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baseline="0" smtClean="0"/>
            <a:t>Tạo các hiệu ứng cho các đối tượng trong các Slide</a:t>
          </a:r>
          <a:endParaRPr lang="en-US" sz="1300" b="1" kern="1200"/>
        </a:p>
      </dsp:txBody>
      <dsp:txXfrm>
        <a:off x="6432303" y="1603917"/>
        <a:ext cx="913854" cy="1973766"/>
      </dsp:txXfrm>
    </dsp:sp>
    <dsp:sp modelId="{B1E7B4C6-A74C-4566-98A0-65E53BF31640}">
      <dsp:nvSpPr>
        <dsp:cNvPr id="0" name=""/>
        <dsp:cNvSpPr/>
      </dsp:nvSpPr>
      <dsp:spPr>
        <a:xfrm>
          <a:off x="7446231" y="1554480"/>
          <a:ext cx="1012728" cy="2072640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baseline="0" smtClean="0"/>
            <a:t>Tạo các hiệu ứng khi chuyển Slide</a:t>
          </a:r>
          <a:endParaRPr lang="en-US" sz="1300" b="1" kern="1200"/>
        </a:p>
      </dsp:txBody>
      <dsp:txXfrm>
        <a:off x="7495668" y="1603917"/>
        <a:ext cx="913854" cy="1973766"/>
      </dsp:txXfrm>
    </dsp:sp>
    <dsp:sp modelId="{C1EA296C-4612-4319-BB77-37BE236EBC90}">
      <dsp:nvSpPr>
        <dsp:cNvPr id="0" name=""/>
        <dsp:cNvSpPr/>
      </dsp:nvSpPr>
      <dsp:spPr>
        <a:xfrm>
          <a:off x="8509596" y="1554480"/>
          <a:ext cx="1012728" cy="2072640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smtClean="0"/>
            <a:t>Xuất bản ra các dụng khác (PDF, Video,...)</a:t>
          </a:r>
          <a:endParaRPr lang="en-US" sz="1300" b="1" kern="1200"/>
        </a:p>
      </dsp:txBody>
      <dsp:txXfrm>
        <a:off x="8559033" y="1603917"/>
        <a:ext cx="913854" cy="197376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7FBDDD-D0C3-4411-8BA8-89416FA082C0}">
      <dsp:nvSpPr>
        <dsp:cNvPr id="0" name=""/>
        <dsp:cNvSpPr/>
      </dsp:nvSpPr>
      <dsp:spPr>
        <a:xfrm>
          <a:off x="2048027" y="72252"/>
          <a:ext cx="1048821" cy="699214"/>
        </a:xfrm>
        <a:prstGeom prst="roundRect">
          <a:avLst>
            <a:gd name="adj" fmla="val 10000"/>
          </a:avLst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 smtClean="0"/>
            <a:t>Chứng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chỉ</a:t>
          </a:r>
          <a:r>
            <a:rPr lang="en-US" sz="1500" kern="1200" dirty="0" smtClean="0"/>
            <a:t> tin </a:t>
          </a:r>
          <a:r>
            <a:rPr lang="en-US" sz="1500" kern="1200" dirty="0" err="1" smtClean="0"/>
            <a:t>học</a:t>
          </a:r>
          <a:endParaRPr lang="en-US" sz="1500" kern="1200" dirty="0"/>
        </a:p>
      </dsp:txBody>
      <dsp:txXfrm>
        <a:off x="2068506" y="92731"/>
        <a:ext cx="1007863" cy="658256"/>
      </dsp:txXfrm>
    </dsp:sp>
    <dsp:sp modelId="{E8E1E71C-C08D-49E1-97FA-3E99DF6198BC}">
      <dsp:nvSpPr>
        <dsp:cNvPr id="0" name=""/>
        <dsp:cNvSpPr/>
      </dsp:nvSpPr>
      <dsp:spPr>
        <a:xfrm>
          <a:off x="527236" y="771466"/>
          <a:ext cx="2045201" cy="279685"/>
        </a:xfrm>
        <a:custGeom>
          <a:avLst/>
          <a:gdLst/>
          <a:ahLst/>
          <a:cxnLst/>
          <a:rect l="0" t="0" r="0" b="0"/>
          <a:pathLst>
            <a:path>
              <a:moveTo>
                <a:pt x="2045201" y="0"/>
              </a:moveTo>
              <a:lnTo>
                <a:pt x="2045201" y="139842"/>
              </a:lnTo>
              <a:lnTo>
                <a:pt x="0" y="139842"/>
              </a:lnTo>
              <a:lnTo>
                <a:pt x="0" y="279685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DEB5DA-4AA0-417A-82D7-258CBAAA0857}">
      <dsp:nvSpPr>
        <dsp:cNvPr id="0" name=""/>
        <dsp:cNvSpPr/>
      </dsp:nvSpPr>
      <dsp:spPr>
        <a:xfrm>
          <a:off x="2826" y="1051152"/>
          <a:ext cx="1048821" cy="6992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smtClean="0"/>
            <a:t>Word</a:t>
          </a:r>
          <a:endParaRPr lang="en-US" sz="1500" kern="1200"/>
        </a:p>
      </dsp:txBody>
      <dsp:txXfrm>
        <a:off x="23305" y="1071631"/>
        <a:ext cx="1007863" cy="658256"/>
      </dsp:txXfrm>
    </dsp:sp>
    <dsp:sp modelId="{AE9A0350-C4F8-45CE-A262-EE2C94702046}">
      <dsp:nvSpPr>
        <dsp:cNvPr id="0" name=""/>
        <dsp:cNvSpPr/>
      </dsp:nvSpPr>
      <dsp:spPr>
        <a:xfrm>
          <a:off x="1890704" y="771466"/>
          <a:ext cx="681733" cy="279685"/>
        </a:xfrm>
        <a:custGeom>
          <a:avLst/>
          <a:gdLst/>
          <a:ahLst/>
          <a:cxnLst/>
          <a:rect l="0" t="0" r="0" b="0"/>
          <a:pathLst>
            <a:path>
              <a:moveTo>
                <a:pt x="681733" y="0"/>
              </a:moveTo>
              <a:lnTo>
                <a:pt x="681733" y="139842"/>
              </a:lnTo>
              <a:lnTo>
                <a:pt x="0" y="139842"/>
              </a:lnTo>
              <a:lnTo>
                <a:pt x="0" y="279685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E16175-F3FE-41E0-BCC8-D993EA7CC583}">
      <dsp:nvSpPr>
        <dsp:cNvPr id="0" name=""/>
        <dsp:cNvSpPr/>
      </dsp:nvSpPr>
      <dsp:spPr>
        <a:xfrm>
          <a:off x="1366293" y="1051152"/>
          <a:ext cx="1048821" cy="6992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smtClean="0"/>
            <a:t>Excel</a:t>
          </a:r>
          <a:endParaRPr lang="en-US" sz="1500" kern="1200"/>
        </a:p>
      </dsp:txBody>
      <dsp:txXfrm>
        <a:off x="1386772" y="1071631"/>
        <a:ext cx="1007863" cy="658256"/>
      </dsp:txXfrm>
    </dsp:sp>
    <dsp:sp modelId="{290D95CB-B388-4911-A182-A523E86D1924}">
      <dsp:nvSpPr>
        <dsp:cNvPr id="0" name=""/>
        <dsp:cNvSpPr/>
      </dsp:nvSpPr>
      <dsp:spPr>
        <a:xfrm>
          <a:off x="2572438" y="771466"/>
          <a:ext cx="681733" cy="2796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842"/>
              </a:lnTo>
              <a:lnTo>
                <a:pt x="681733" y="139842"/>
              </a:lnTo>
              <a:lnTo>
                <a:pt x="681733" y="279685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A7DD80-1817-4D64-A46E-F473025B1E2C}">
      <dsp:nvSpPr>
        <dsp:cNvPr id="0" name=""/>
        <dsp:cNvSpPr/>
      </dsp:nvSpPr>
      <dsp:spPr>
        <a:xfrm>
          <a:off x="2729761" y="1051152"/>
          <a:ext cx="1048821" cy="6992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Power Point</a:t>
          </a:r>
          <a:endParaRPr lang="en-US" sz="1500" kern="1200" dirty="0"/>
        </a:p>
      </dsp:txBody>
      <dsp:txXfrm>
        <a:off x="2750240" y="1071631"/>
        <a:ext cx="1007863" cy="658256"/>
      </dsp:txXfrm>
    </dsp:sp>
    <dsp:sp modelId="{76E2A2D6-C943-4499-91C5-48CC44DE6326}">
      <dsp:nvSpPr>
        <dsp:cNvPr id="0" name=""/>
        <dsp:cNvSpPr/>
      </dsp:nvSpPr>
      <dsp:spPr>
        <a:xfrm>
          <a:off x="2572438" y="771466"/>
          <a:ext cx="2045201" cy="2796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842"/>
              </a:lnTo>
              <a:lnTo>
                <a:pt x="2045201" y="139842"/>
              </a:lnTo>
              <a:lnTo>
                <a:pt x="2045201" y="279685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CF86CA-E3F4-4130-84E7-3E1A95A616EA}">
      <dsp:nvSpPr>
        <dsp:cNvPr id="0" name=""/>
        <dsp:cNvSpPr/>
      </dsp:nvSpPr>
      <dsp:spPr>
        <a:xfrm>
          <a:off x="4093228" y="1051152"/>
          <a:ext cx="1048821" cy="6992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Access</a:t>
          </a:r>
          <a:endParaRPr lang="en-US" sz="1500" kern="1200" dirty="0"/>
        </a:p>
      </dsp:txBody>
      <dsp:txXfrm>
        <a:off x="4113707" y="1071631"/>
        <a:ext cx="1007863" cy="6582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60520" cy="365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438459" y="0"/>
            <a:ext cx="4160520" cy="365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701759-DCB5-4031-8F00-DC3644FB121D}" type="datetimeFigureOut">
              <a:rPr lang="en-US" smtClean="0"/>
              <a:pPr/>
              <a:t>24/2/2018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948171"/>
            <a:ext cx="416052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438459" y="6948171"/>
            <a:ext cx="416052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70A6B6-F91A-45D3-8BCE-8847EF1671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6210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60520" cy="365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438459" y="0"/>
            <a:ext cx="4160520" cy="365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02AD85-CBBA-4A23-9550-02711BF01609}" type="datetimeFigureOut">
              <a:rPr lang="en-US" smtClean="0"/>
              <a:pPr/>
              <a:t>24/2/2018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17813" y="547688"/>
            <a:ext cx="3965575" cy="27447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60121" y="3474720"/>
            <a:ext cx="7680960" cy="32918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948171"/>
            <a:ext cx="416052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438459" y="6948171"/>
            <a:ext cx="416052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427D97-3951-47A0-AAFB-41C5D1B290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513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27D97-3951-47A0-AAFB-41C5D1B290F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3025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27D97-3951-47A0-AAFB-41C5D1B290F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0404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27D97-3951-47A0-AAFB-41C5D1B290F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101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27D97-3951-47A0-AAFB-41C5D1B290F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387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27D97-3951-47A0-AAFB-41C5D1B290F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6445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27D97-3951-47A0-AAFB-41C5D1B290F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993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27D97-3951-47A0-AAFB-41C5D1B290F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720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27D97-3951-47A0-AAFB-41C5D1B290F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3230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27D97-3951-47A0-AAFB-41C5D1B290F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8006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27D97-3951-47A0-AAFB-41C5D1B290F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0546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27D97-3951-47A0-AAFB-41C5D1B290F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367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10319" y="2708276"/>
            <a:ext cx="9948995" cy="1501775"/>
            <a:chOff x="-23" y="1319"/>
            <a:chExt cx="5799" cy="946"/>
          </a:xfrm>
        </p:grpSpPr>
        <p:sp>
          <p:nvSpPr>
            <p:cNvPr id="5" name="Freeform 3"/>
            <p:cNvSpPr>
              <a:spLocks/>
            </p:cNvSpPr>
            <p:nvPr/>
          </p:nvSpPr>
          <p:spPr bwMode="gray">
            <a:xfrm>
              <a:off x="-20" y="1319"/>
              <a:ext cx="5779" cy="946"/>
            </a:xfrm>
            <a:custGeom>
              <a:avLst/>
              <a:gdLst>
                <a:gd name="T0" fmla="*/ 6 w 5779"/>
                <a:gd name="T1" fmla="*/ 454 h 946"/>
                <a:gd name="T2" fmla="*/ 355 w 5779"/>
                <a:gd name="T3" fmla="*/ 454 h 946"/>
                <a:gd name="T4" fmla="*/ 757 w 5779"/>
                <a:gd name="T5" fmla="*/ 1 h 946"/>
                <a:gd name="T6" fmla="*/ 2511 w 5779"/>
                <a:gd name="T7" fmla="*/ 0 h 946"/>
                <a:gd name="T8" fmla="*/ 2646 w 5779"/>
                <a:gd name="T9" fmla="*/ 144 h 946"/>
                <a:gd name="T10" fmla="*/ 5779 w 5779"/>
                <a:gd name="T11" fmla="*/ 137 h 946"/>
                <a:gd name="T12" fmla="*/ 5779 w 5779"/>
                <a:gd name="T13" fmla="*/ 772 h 946"/>
                <a:gd name="T14" fmla="*/ 2899 w 5779"/>
                <a:gd name="T15" fmla="*/ 765 h 946"/>
                <a:gd name="T16" fmla="*/ 2757 w 5779"/>
                <a:gd name="T17" fmla="*/ 946 h 946"/>
                <a:gd name="T18" fmla="*/ 1883 w 5779"/>
                <a:gd name="T19" fmla="*/ 946 h 946"/>
                <a:gd name="T20" fmla="*/ 1663 w 5779"/>
                <a:gd name="T21" fmla="*/ 687 h 946"/>
                <a:gd name="T22" fmla="*/ 0 w 5779"/>
                <a:gd name="T23" fmla="*/ 687 h 946"/>
                <a:gd name="T24" fmla="*/ 35 w 5779"/>
                <a:gd name="T25" fmla="*/ 480 h 9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779" h="946">
                  <a:moveTo>
                    <a:pt x="6" y="454"/>
                  </a:moveTo>
                  <a:lnTo>
                    <a:pt x="355" y="454"/>
                  </a:lnTo>
                  <a:lnTo>
                    <a:pt x="757" y="1"/>
                  </a:lnTo>
                  <a:lnTo>
                    <a:pt x="2511" y="0"/>
                  </a:lnTo>
                  <a:lnTo>
                    <a:pt x="2646" y="144"/>
                  </a:lnTo>
                  <a:lnTo>
                    <a:pt x="5779" y="137"/>
                  </a:lnTo>
                  <a:lnTo>
                    <a:pt x="5779" y="772"/>
                  </a:lnTo>
                  <a:lnTo>
                    <a:pt x="2899" y="765"/>
                  </a:lnTo>
                  <a:lnTo>
                    <a:pt x="2757" y="946"/>
                  </a:lnTo>
                  <a:lnTo>
                    <a:pt x="1883" y="946"/>
                  </a:lnTo>
                  <a:lnTo>
                    <a:pt x="1663" y="687"/>
                  </a:lnTo>
                  <a:lnTo>
                    <a:pt x="0" y="687"/>
                  </a:lnTo>
                  <a:lnTo>
                    <a:pt x="35" y="48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dist="77251" dir="4832261" algn="ctr" rotWithShape="0">
                <a:srgbClr val="000066">
                  <a:alpha val="18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4" descr="01_img(Global Digtal Desigm(imageState)"/>
            <p:cNvSpPr>
              <a:spLocks/>
            </p:cNvSpPr>
            <p:nvPr/>
          </p:nvSpPr>
          <p:spPr bwMode="gray">
            <a:xfrm>
              <a:off x="-23" y="1344"/>
              <a:ext cx="5799" cy="895"/>
            </a:xfrm>
            <a:custGeom>
              <a:avLst/>
              <a:gdLst>
                <a:gd name="T0" fmla="*/ 0 w 5799"/>
                <a:gd name="T1" fmla="*/ 455 h 895"/>
                <a:gd name="T2" fmla="*/ 369 w 5799"/>
                <a:gd name="T3" fmla="*/ 454 h 895"/>
                <a:gd name="T4" fmla="*/ 776 w 5799"/>
                <a:gd name="T5" fmla="*/ 0 h 895"/>
                <a:gd name="T6" fmla="*/ 2496 w 5799"/>
                <a:gd name="T7" fmla="*/ 0 h 895"/>
                <a:gd name="T8" fmla="*/ 2632 w 5799"/>
                <a:gd name="T9" fmla="*/ 136 h 895"/>
                <a:gd name="T10" fmla="*/ 5799 w 5799"/>
                <a:gd name="T11" fmla="*/ 136 h 895"/>
                <a:gd name="T12" fmla="*/ 5788 w 5799"/>
                <a:gd name="T13" fmla="*/ 727 h 895"/>
                <a:gd name="T14" fmla="*/ 2883 w 5799"/>
                <a:gd name="T15" fmla="*/ 708 h 895"/>
                <a:gd name="T16" fmla="*/ 2747 w 5799"/>
                <a:gd name="T17" fmla="*/ 895 h 895"/>
                <a:gd name="T18" fmla="*/ 1899 w 5799"/>
                <a:gd name="T19" fmla="*/ 895 h 895"/>
                <a:gd name="T20" fmla="*/ 1681 w 5799"/>
                <a:gd name="T21" fmla="*/ 635 h 895"/>
                <a:gd name="T22" fmla="*/ 7 w 5799"/>
                <a:gd name="T23" fmla="*/ 635 h 895"/>
                <a:gd name="T24" fmla="*/ 7 w 5799"/>
                <a:gd name="T25" fmla="*/ 454 h 8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799" h="895">
                  <a:moveTo>
                    <a:pt x="0" y="455"/>
                  </a:moveTo>
                  <a:lnTo>
                    <a:pt x="369" y="454"/>
                  </a:lnTo>
                  <a:lnTo>
                    <a:pt x="776" y="0"/>
                  </a:lnTo>
                  <a:lnTo>
                    <a:pt x="2496" y="0"/>
                  </a:lnTo>
                  <a:lnTo>
                    <a:pt x="2632" y="136"/>
                  </a:lnTo>
                  <a:lnTo>
                    <a:pt x="5799" y="136"/>
                  </a:lnTo>
                  <a:lnTo>
                    <a:pt x="5788" y="727"/>
                  </a:lnTo>
                  <a:lnTo>
                    <a:pt x="2883" y="708"/>
                  </a:lnTo>
                  <a:lnTo>
                    <a:pt x="2747" y="895"/>
                  </a:lnTo>
                  <a:lnTo>
                    <a:pt x="1899" y="895"/>
                  </a:lnTo>
                  <a:lnTo>
                    <a:pt x="1681" y="635"/>
                  </a:lnTo>
                  <a:lnTo>
                    <a:pt x="7" y="635"/>
                  </a:lnTo>
                  <a:lnTo>
                    <a:pt x="7" y="454"/>
                  </a:lnTo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7" name="Picture 7" descr="logo chuan cop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062" y="1"/>
            <a:ext cx="9286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3653" name="Rectangle 5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073150" y="4953000"/>
            <a:ext cx="79248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>
                <a:latin typeface="Verdana" pitchFamily="34" charset="0"/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283654" name="Rectangle 6"/>
          <p:cNvSpPr>
            <a:spLocks noGrp="1" noChangeArrowheads="1"/>
          </p:cNvSpPr>
          <p:nvPr>
            <p:ph type="ctrTitle" sz="quarter"/>
          </p:nvPr>
        </p:nvSpPr>
        <p:spPr bwMode="black">
          <a:xfrm>
            <a:off x="662121" y="1700213"/>
            <a:ext cx="8815652" cy="792162"/>
          </a:xfrm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ko-KR" noProof="0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8986439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333D6C-065D-4EC2-AC02-C2C20CA5EF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87735"/>
      </p:ext>
    </p:extLst>
  </p:cSld>
  <p:clrMapOvr>
    <a:masterClrMapping/>
  </p:clrMapOvr>
  <p:transition>
    <p:checker/>
  </p:transition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579438"/>
            <a:ext cx="2228850" cy="59007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579438"/>
            <a:ext cx="6521450" cy="59007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333D6C-065D-4EC2-AC02-C2C20CA5EF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226010"/>
      </p:ext>
    </p:extLst>
  </p:cSld>
  <p:clrMapOvr>
    <a:masterClrMapping/>
  </p:clrMapOvr>
  <p:transition>
    <p:checker/>
  </p:transition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495300" y="1524000"/>
            <a:ext cx="89154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3046605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333D6C-065D-4EC2-AC02-C2C20CA5EF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495300" y="1524000"/>
            <a:ext cx="89154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4935717"/>
      </p:ext>
    </p:extLst>
  </p:cSld>
  <p:clrMapOvr>
    <a:masterClrMapping/>
  </p:clrMapOvr>
  <p:transition>
    <p:checker/>
  </p:transition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333D6C-065D-4EC2-AC02-C2C20CA5EF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2800380"/>
      </p:ext>
    </p:extLst>
  </p:cSld>
  <p:clrMapOvr>
    <a:masterClrMapping/>
  </p:clrMapOvr>
  <p:transition>
    <p:checker/>
  </p:transition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343025"/>
            <a:ext cx="4375150" cy="5137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343025"/>
            <a:ext cx="4375150" cy="5137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333D6C-065D-4EC2-AC02-C2C20CA5EF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993311"/>
      </p:ext>
    </p:extLst>
  </p:cSld>
  <p:clrMapOvr>
    <a:masterClrMapping/>
  </p:clrMapOvr>
  <p:transition>
    <p:checker/>
  </p:transition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333D6C-065D-4EC2-AC02-C2C20CA5EF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855964"/>
      </p:ext>
    </p:extLst>
  </p:cSld>
  <p:clrMapOvr>
    <a:masterClrMapping/>
  </p:clrMapOvr>
  <p:transition>
    <p:checker/>
  </p:transition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333D6C-065D-4EC2-AC02-C2C20CA5EF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647077"/>
      </p:ext>
    </p:extLst>
  </p:cSld>
  <p:clrMapOvr>
    <a:masterClrMapping/>
  </p:clrMapOvr>
  <p:transition>
    <p:checker/>
  </p:transition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333D6C-065D-4EC2-AC02-C2C20CA5EF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785446"/>
      </p:ext>
    </p:extLst>
  </p:cSld>
  <p:clrMapOvr>
    <a:masterClrMapping/>
  </p:clrMapOvr>
  <p:transition>
    <p:checker/>
  </p:transition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333D6C-065D-4EC2-AC02-C2C20CA5EF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547895"/>
      </p:ext>
    </p:extLst>
  </p:cSld>
  <p:clrMapOvr>
    <a:masterClrMapping/>
  </p:clrMapOvr>
  <p:transition>
    <p:checker/>
  </p:transition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333D6C-065D-4EC2-AC02-C2C20CA5EF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402788"/>
      </p:ext>
    </p:extLst>
  </p:cSld>
  <p:clrMapOvr>
    <a:masterClrMapping/>
  </p:clrMapOvr>
  <p:transition>
    <p:checker/>
  </p:transition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2"/>
          <p:cNvSpPr>
            <a:spLocks/>
          </p:cNvSpPr>
          <p:nvPr/>
        </p:nvSpPr>
        <p:spPr bwMode="gray">
          <a:xfrm>
            <a:off x="1" y="360363"/>
            <a:ext cx="9911160" cy="900112"/>
          </a:xfrm>
          <a:custGeom>
            <a:avLst/>
            <a:gdLst>
              <a:gd name="T0" fmla="*/ 0 w 5763"/>
              <a:gd name="T1" fmla="*/ 927416985 h 567"/>
              <a:gd name="T2" fmla="*/ 1108868811 w 5763"/>
              <a:gd name="T3" fmla="*/ 927416985 h 567"/>
              <a:gd name="T4" fmla="*/ 1958162307 w 5763"/>
              <a:gd name="T5" fmla="*/ 0 h 567"/>
              <a:gd name="T6" fmla="*/ 2147483647 w 5763"/>
              <a:gd name="T7" fmla="*/ 0 h 567"/>
              <a:gd name="T8" fmla="*/ 2147483647 w 5763"/>
              <a:gd name="T9" fmla="*/ 292337963 h 567"/>
              <a:gd name="T10" fmla="*/ 2147483647 w 5763"/>
              <a:gd name="T11" fmla="*/ 282257343 h 567"/>
              <a:gd name="T12" fmla="*/ 2147483647 w 5763"/>
              <a:gd name="T13" fmla="*/ 1428927006 h 567"/>
              <a:gd name="T14" fmla="*/ 15120938 w 5763"/>
              <a:gd name="T15" fmla="*/ 1401206097 h 56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763" h="567">
                <a:moveTo>
                  <a:pt x="0" y="368"/>
                </a:moveTo>
                <a:lnTo>
                  <a:pt x="440" y="368"/>
                </a:lnTo>
                <a:lnTo>
                  <a:pt x="777" y="0"/>
                </a:lnTo>
                <a:lnTo>
                  <a:pt x="2162" y="0"/>
                </a:lnTo>
                <a:lnTo>
                  <a:pt x="2265" y="116"/>
                </a:lnTo>
                <a:lnTo>
                  <a:pt x="5756" y="112"/>
                </a:lnTo>
                <a:lnTo>
                  <a:pt x="5763" y="567"/>
                </a:lnTo>
                <a:lnTo>
                  <a:pt x="6" y="556"/>
                </a:lnTo>
              </a:path>
            </a:pathLst>
          </a:cu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7251" dir="4832261" algn="ctr" rotWithShape="0">
                    <a:srgbClr val="000066">
                      <a:alpha val="18999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" name="Freeform 3" descr="01b_img(Global Digtal Desigm(imageState)"/>
          <p:cNvSpPr>
            <a:spLocks/>
          </p:cNvSpPr>
          <p:nvPr/>
        </p:nvSpPr>
        <p:spPr bwMode="gray">
          <a:xfrm>
            <a:off x="-10319" y="336550"/>
            <a:ext cx="9947275" cy="838200"/>
          </a:xfrm>
          <a:custGeom>
            <a:avLst/>
            <a:gdLst>
              <a:gd name="T0" fmla="*/ 1131550950 w 5784"/>
              <a:gd name="T1" fmla="*/ 932457813 h 528"/>
              <a:gd name="T2" fmla="*/ 1935480000 w 5784"/>
              <a:gd name="T3" fmla="*/ 2520950 h 528"/>
              <a:gd name="T4" fmla="*/ 2147483647 w 5784"/>
              <a:gd name="T5" fmla="*/ 0 h 528"/>
              <a:gd name="T6" fmla="*/ 2147483647 w 5784"/>
              <a:gd name="T7" fmla="*/ 289818763 h 528"/>
              <a:gd name="T8" fmla="*/ 2147483647 w 5784"/>
              <a:gd name="T9" fmla="*/ 289818763 h 528"/>
              <a:gd name="T10" fmla="*/ 2147483647 w 5784"/>
              <a:gd name="T11" fmla="*/ 1330642500 h 528"/>
              <a:gd name="T12" fmla="*/ 0 w 5784"/>
              <a:gd name="T13" fmla="*/ 1307961888 h 528"/>
              <a:gd name="T14" fmla="*/ 0 w 5784"/>
              <a:gd name="T15" fmla="*/ 934978763 h 52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784" h="528">
                <a:moveTo>
                  <a:pt x="449" y="370"/>
                </a:moveTo>
                <a:lnTo>
                  <a:pt x="768" y="1"/>
                </a:lnTo>
                <a:lnTo>
                  <a:pt x="2158" y="0"/>
                </a:lnTo>
                <a:lnTo>
                  <a:pt x="2258" y="115"/>
                </a:lnTo>
                <a:lnTo>
                  <a:pt x="5784" y="115"/>
                </a:lnTo>
                <a:lnTo>
                  <a:pt x="5779" y="528"/>
                </a:lnTo>
                <a:lnTo>
                  <a:pt x="0" y="519"/>
                </a:lnTo>
                <a:lnTo>
                  <a:pt x="0" y="371"/>
                </a:lnTo>
              </a:path>
            </a:pathLst>
          </a:custGeom>
          <a:blipFill dpi="0" rotWithShape="1">
            <a:blip r:embed="rId15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7251" dir="16767739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26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343025"/>
            <a:ext cx="8915400" cy="513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2629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77879" y="6537326"/>
            <a:ext cx="23114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+mj-lt"/>
              </a:defRPr>
            </a:lvl1pPr>
          </a:lstStyle>
          <a:p>
            <a:fld id="{C9333D6C-065D-4EC2-AC02-C2C20CA5EF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82630" name="Rectangle 6"/>
          <p:cNvSpPr>
            <a:spLocks noGrp="1" noChangeArrowheads="1"/>
          </p:cNvSpPr>
          <p:nvPr>
            <p:ph type="title"/>
          </p:nvPr>
        </p:nvSpPr>
        <p:spPr bwMode="white">
          <a:xfrm>
            <a:off x="660400" y="579438"/>
            <a:ext cx="850265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pic>
        <p:nvPicPr>
          <p:cNvPr id="1031" name="Picture 8" descr="logo chuan copy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734352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2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2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2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82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2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82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82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82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28" grpId="0" build="p">
        <p:tmplLst>
          <p:tmpl lvl="1">
            <p:tnLst>
              <p:par>
                <p:cTn presetID="3" presetClass="entr" presetSubtype="1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26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linds(horizontal)">
                      <p:cBhvr>
                        <p:cTn dur="500"/>
                        <p:tgtEl>
                          <p:spTgt spid="28262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3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26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linds(horizontal)">
                      <p:cBhvr>
                        <p:cTn dur="500"/>
                        <p:tgtEl>
                          <p:spTgt spid="28262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3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26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linds(horizontal)">
                      <p:cBhvr>
                        <p:cTn dur="500"/>
                        <p:tgtEl>
                          <p:spTgt spid="28262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3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26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linds(horizontal)">
                      <p:cBhvr>
                        <p:cTn dur="500"/>
                        <p:tgtEl>
                          <p:spTgt spid="28262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3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26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linds(horizontal)">
                      <p:cBhvr>
                        <p:cTn dur="500"/>
                        <p:tgtEl>
                          <p:spTgt spid="2826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2630" grpId="0"/>
    </p:bldLst>
  </p:timing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vnexpress.net/" TargetMode="External"/><Relationship Id="rId7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838200"/>
            <a:ext cx="9525000" cy="297180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 algn="ctr"/>
            <a:endParaRPr lang="en-US" dirty="0"/>
          </a:p>
          <a:p>
            <a:endParaRPr lang="en-US" sz="1800" dirty="0" smtClean="0"/>
          </a:p>
          <a:p>
            <a:pPr marL="0" indent="0" algn="ctr">
              <a:buNone/>
            </a:pPr>
            <a:r>
              <a:rPr lang="en-US" sz="5400" dirty="0" smtClean="0">
                <a:latin typeface="Bodoni MT Black" pitchFamily="18" charset="0"/>
              </a:rPr>
              <a:t>MS. POWER POINT</a:t>
            </a:r>
          </a:p>
          <a:p>
            <a:pPr marL="0" indent="0">
              <a:buNone/>
            </a:pPr>
            <a:endParaRPr lang="en-US" sz="1200" dirty="0"/>
          </a:p>
        </p:txBody>
      </p:sp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533400" y="1295400"/>
            <a:ext cx="8815652" cy="792162"/>
          </a:xfrm>
        </p:spPr>
        <p:txBody>
          <a:bodyPr>
            <a:normAutofit/>
          </a:bodyPr>
          <a:lstStyle/>
          <a:p>
            <a:r>
              <a:rPr lang="en-US" dirty="0" smtClean="0"/>
              <a:t>BÀI GIẢNG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876" y="457200"/>
            <a:ext cx="13716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56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6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bước</a:t>
            </a:r>
            <a:r>
              <a:rPr lang="en-US" dirty="0" smtClean="0"/>
              <a:t> </a:t>
            </a:r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chiếu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TRANG: </a:t>
            </a:r>
            <a:fld id="{C9333D6C-065D-4EC2-AC02-C2C20CA5EF52}" type="slidenum">
              <a:rPr lang="en-US" smtClean="0"/>
              <a:pPr/>
              <a:t>10</a:t>
            </a:fld>
            <a:endParaRPr lang="en-US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316499306"/>
              </p:ext>
            </p:extLst>
          </p:nvPr>
        </p:nvGraphicFramePr>
        <p:xfrm>
          <a:off x="152400" y="990600"/>
          <a:ext cx="95250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57195022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Nhập</a:t>
            </a:r>
            <a:r>
              <a:rPr lang="en-US" dirty="0" smtClean="0"/>
              <a:t> </a:t>
            </a:r>
            <a:r>
              <a:rPr lang="en-US" dirty="0" err="1" smtClean="0"/>
              <a:t>nội</a:t>
            </a:r>
            <a:r>
              <a:rPr lang="en-US" dirty="0" smtClean="0"/>
              <a:t> dung TEXT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Nhập dữ liệu text cho slide (giống như TextBox trong Word)</a:t>
            </a:r>
          </a:p>
          <a:p>
            <a:r>
              <a:rPr lang="en-US" smtClean="0"/>
              <a:t>Định dạng dữ liệu text (giống Word)</a:t>
            </a:r>
          </a:p>
          <a:p>
            <a:pPr lvl="1"/>
            <a:r>
              <a:rPr lang="en-US" smtClean="0"/>
              <a:t>Định dạng Font chữ</a:t>
            </a:r>
          </a:p>
          <a:p>
            <a:pPr lvl="1"/>
            <a:r>
              <a:rPr lang="en-US" smtClean="0"/>
              <a:t>Định dạng Paragraph</a:t>
            </a:r>
          </a:p>
          <a:p>
            <a:pPr lvl="1"/>
            <a:endParaRPr lang="en-US"/>
          </a:p>
          <a:p>
            <a:pPr lvl="1"/>
            <a:endParaRPr lang="en-US" smtClean="0"/>
          </a:p>
          <a:p>
            <a:pPr lvl="1"/>
            <a:r>
              <a:rPr lang="en-US" smtClean="0"/>
              <a:t>Thiết lập mẫu có sẵn cho TextBox</a:t>
            </a:r>
          </a:p>
          <a:p>
            <a:pPr marL="457200" lvl="1" indent="0">
              <a:buNone/>
            </a:pPr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TRANG: </a:t>
            </a:r>
            <a:fld id="{C9333D6C-065D-4EC2-AC02-C2C20CA5EF52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986048"/>
            <a:ext cx="82296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424" y="5562600"/>
            <a:ext cx="29527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8625621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Chèn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ảnh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Chọn Insert -&gt; Picture</a:t>
            </a:r>
          </a:p>
          <a:p>
            <a:r>
              <a:rPr lang="en-US" smtClean="0"/>
              <a:t>Hiển thị hộp hội thoại cho phép chọn file ảnh</a:t>
            </a:r>
          </a:p>
          <a:p>
            <a:r>
              <a:rPr lang="en-US" smtClean="0"/>
              <a:t>Chọn ảnh cần chèn</a:t>
            </a:r>
          </a:p>
          <a:p>
            <a:r>
              <a:rPr lang="en-US" smtClean="0"/>
              <a:t>Sau khi ảnh được chèn vào slide thì phải di chuyển, thay đổi kích thước cho phù hợp.</a:t>
            </a:r>
          </a:p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TRANG: </a:t>
            </a:r>
            <a:fld id="{C9333D6C-065D-4EC2-AC02-C2C20CA5EF52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4114800"/>
            <a:ext cx="16256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068211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Chèn</a:t>
            </a:r>
            <a:r>
              <a:rPr lang="en-US" dirty="0" smtClean="0"/>
              <a:t> </a:t>
            </a:r>
            <a:r>
              <a:rPr lang="en-US" dirty="0" err="1" smtClean="0"/>
              <a:t>âm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Chọn</a:t>
            </a:r>
            <a:r>
              <a:rPr lang="en-US" dirty="0" smtClean="0"/>
              <a:t> Insert -&gt; Audio</a:t>
            </a:r>
          </a:p>
          <a:p>
            <a:r>
              <a:rPr lang="en-US" dirty="0" err="1" smtClean="0"/>
              <a:t>Hiển</a:t>
            </a:r>
            <a:r>
              <a:rPr lang="en-US" dirty="0" smtClean="0"/>
              <a:t> </a:t>
            </a:r>
            <a:r>
              <a:rPr lang="en-US" dirty="0" err="1" smtClean="0"/>
              <a:t>thị</a:t>
            </a:r>
            <a:r>
              <a:rPr lang="en-US" dirty="0" smtClean="0"/>
              <a:t> </a:t>
            </a:r>
            <a:r>
              <a:rPr lang="en-US" dirty="0" err="1" smtClean="0"/>
              <a:t>hộp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thoại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chọn</a:t>
            </a:r>
            <a:r>
              <a:rPr lang="en-US" dirty="0" smtClean="0"/>
              <a:t> file </a:t>
            </a:r>
            <a:r>
              <a:rPr lang="en-US" dirty="0" err="1" smtClean="0"/>
              <a:t>âm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endParaRPr lang="en-US" dirty="0" smtClean="0"/>
          </a:p>
          <a:p>
            <a:r>
              <a:rPr lang="en-US" dirty="0" err="1" smtClean="0"/>
              <a:t>Chọn</a:t>
            </a:r>
            <a:r>
              <a:rPr lang="en-US" dirty="0" smtClean="0"/>
              <a:t> file </a:t>
            </a:r>
            <a:r>
              <a:rPr lang="en-US" dirty="0" err="1" smtClean="0"/>
              <a:t>âm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cần</a:t>
            </a:r>
            <a:r>
              <a:rPr lang="en-US" dirty="0" smtClean="0"/>
              <a:t> </a:t>
            </a:r>
            <a:r>
              <a:rPr lang="en-US" dirty="0" err="1" smtClean="0"/>
              <a:t>chèn</a:t>
            </a:r>
            <a:endParaRPr lang="en-US" dirty="0" smtClean="0"/>
          </a:p>
          <a:p>
            <a:r>
              <a:rPr lang="en-US" dirty="0" err="1" smtClean="0"/>
              <a:t>Âm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sẽ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chèn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Slide</a:t>
            </a:r>
          </a:p>
          <a:p>
            <a:pPr lvl="1"/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r>
              <a:rPr lang="en-US" dirty="0" smtClean="0"/>
              <a:t>: </a:t>
            </a:r>
            <a:r>
              <a:rPr lang="en-US" dirty="0" err="1" smtClean="0"/>
              <a:t>Kích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biểu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dirty="0" err="1" smtClean="0"/>
              <a:t>cái</a:t>
            </a:r>
            <a:r>
              <a:rPr lang="en-US" dirty="0" smtClean="0"/>
              <a:t> </a:t>
            </a:r>
            <a:r>
              <a:rPr lang="en-US" dirty="0" err="1" smtClean="0"/>
              <a:t>loa</a:t>
            </a:r>
            <a:r>
              <a:rPr lang="en-US" dirty="0" smtClean="0"/>
              <a:t>         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nghe</a:t>
            </a:r>
            <a:r>
              <a:rPr lang="en-US" dirty="0" smtClean="0"/>
              <a:t> </a:t>
            </a:r>
            <a:r>
              <a:rPr lang="en-US" dirty="0" err="1" smtClean="0"/>
              <a:t>bài</a:t>
            </a:r>
            <a:r>
              <a:rPr lang="en-US" dirty="0" smtClean="0"/>
              <a:t> 1 </a:t>
            </a:r>
            <a:r>
              <a:rPr lang="en-US" dirty="0" err="1" smtClean="0"/>
              <a:t>tiếng</a:t>
            </a:r>
            <a:r>
              <a:rPr lang="en-US" dirty="0" smtClean="0"/>
              <a:t> </a:t>
            </a:r>
            <a:r>
              <a:rPr lang="en-US" dirty="0" err="1" smtClean="0"/>
              <a:t>anh</a:t>
            </a:r>
            <a:r>
              <a:rPr lang="en-US" dirty="0" smtClean="0"/>
              <a:t> </a:t>
            </a:r>
            <a:r>
              <a:rPr lang="en-US" dirty="0" err="1" smtClean="0"/>
              <a:t>thương</a:t>
            </a:r>
            <a:r>
              <a:rPr lang="en-US" dirty="0" smtClean="0"/>
              <a:t> </a:t>
            </a:r>
            <a:r>
              <a:rPr lang="en-US" dirty="0" err="1" smtClean="0"/>
              <a:t>mại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TRANG: </a:t>
            </a:r>
            <a:fld id="{C9333D6C-065D-4EC2-AC02-C2C20CA5EF52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8" name="efb_1-Gioi Thieu Nhan Vie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934200" y="4114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196391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Chèn</a:t>
            </a:r>
            <a:r>
              <a:rPr lang="en-US" dirty="0" smtClean="0"/>
              <a:t> Video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Chọn</a:t>
            </a:r>
            <a:r>
              <a:rPr lang="en-US" dirty="0" smtClean="0"/>
              <a:t> Insert -&gt; Video</a:t>
            </a:r>
          </a:p>
          <a:p>
            <a:r>
              <a:rPr lang="en-US" dirty="0" err="1" smtClean="0"/>
              <a:t>Hiển</a:t>
            </a:r>
            <a:r>
              <a:rPr lang="en-US" dirty="0" smtClean="0"/>
              <a:t> </a:t>
            </a:r>
            <a:r>
              <a:rPr lang="en-US" dirty="0" err="1" smtClean="0"/>
              <a:t>thị</a:t>
            </a:r>
            <a:r>
              <a:rPr lang="en-US" dirty="0" smtClean="0"/>
              <a:t> </a:t>
            </a:r>
            <a:r>
              <a:rPr lang="en-US" dirty="0" err="1" smtClean="0"/>
              <a:t>hộp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thoại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chọn</a:t>
            </a:r>
            <a:r>
              <a:rPr lang="en-US" dirty="0" smtClean="0"/>
              <a:t> file Video</a:t>
            </a:r>
          </a:p>
          <a:p>
            <a:r>
              <a:rPr lang="en-US" dirty="0" err="1" smtClean="0"/>
              <a:t>Chọn</a:t>
            </a:r>
            <a:r>
              <a:rPr lang="en-US" dirty="0" smtClean="0"/>
              <a:t> File Video </a:t>
            </a:r>
            <a:r>
              <a:rPr lang="en-US" dirty="0" err="1" smtClean="0"/>
              <a:t>cần</a:t>
            </a:r>
            <a:r>
              <a:rPr lang="en-US" dirty="0" smtClean="0"/>
              <a:t> </a:t>
            </a:r>
            <a:r>
              <a:rPr lang="en-US" dirty="0" err="1" smtClean="0"/>
              <a:t>chèn</a:t>
            </a:r>
            <a:endParaRPr lang="en-US" dirty="0" smtClean="0"/>
          </a:p>
          <a:p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/>
              <a:t>Video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 smtClean="0"/>
              <a:t>chèn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slide </a:t>
            </a:r>
            <a:r>
              <a:rPr lang="en-US" dirty="0" err="1" smtClean="0"/>
              <a:t>thì</a:t>
            </a:r>
            <a:r>
              <a:rPr lang="en-US" dirty="0" smtClean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 di </a:t>
            </a:r>
            <a:r>
              <a:rPr lang="en-US" dirty="0" err="1" smtClean="0"/>
              <a:t>chuyển</a:t>
            </a:r>
            <a:r>
              <a:rPr lang="en-US" dirty="0" smtClean="0"/>
              <a:t>,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đổi</a:t>
            </a:r>
            <a:r>
              <a:rPr lang="en-US" dirty="0" smtClean="0"/>
              <a:t> </a:t>
            </a:r>
            <a:r>
              <a:rPr lang="en-US" dirty="0" err="1" smtClean="0"/>
              <a:t>kích</a:t>
            </a:r>
            <a:r>
              <a:rPr lang="en-US" dirty="0" smtClean="0"/>
              <a:t> </a:t>
            </a:r>
            <a:r>
              <a:rPr lang="en-US" dirty="0" err="1" smtClean="0"/>
              <a:t>thước</a:t>
            </a:r>
            <a:r>
              <a:rPr lang="en-US" dirty="0" smtClean="0"/>
              <a:t>, </a:t>
            </a:r>
            <a:r>
              <a:rPr lang="en-US" dirty="0" err="1" smtClean="0"/>
              <a:t>hoặc</a:t>
            </a:r>
            <a:r>
              <a:rPr lang="en-US" dirty="0" smtClean="0"/>
              <a:t> </a:t>
            </a:r>
            <a:r>
              <a:rPr lang="en-US" dirty="0" err="1" smtClean="0"/>
              <a:t>cắt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phù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TRANG: </a:t>
            </a:r>
            <a:fld id="{C9333D6C-065D-4EC2-AC02-C2C20CA5EF52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7" name="se2_ep01_bb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534770" y="4267200"/>
            <a:ext cx="3386667" cy="19050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228727274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854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4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Chèn</a:t>
            </a:r>
            <a:r>
              <a:rPr lang="en-US" dirty="0" smtClean="0"/>
              <a:t> </a:t>
            </a:r>
            <a:r>
              <a:rPr lang="en-US" dirty="0" err="1" smtClean="0"/>
              <a:t>đồ</a:t>
            </a:r>
            <a:r>
              <a:rPr lang="en-US" dirty="0" smtClean="0"/>
              <a:t> </a:t>
            </a:r>
            <a:r>
              <a:rPr lang="en-US" dirty="0" err="1" smtClean="0"/>
              <a:t>thị</a:t>
            </a:r>
            <a:r>
              <a:rPr lang="en-US" dirty="0" smtClean="0"/>
              <a:t> (Chart)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Chọn Insert -&gt; Chart</a:t>
            </a:r>
          </a:p>
          <a:p>
            <a:r>
              <a:rPr lang="en-US" smtClean="0"/>
              <a:t>Chọn loại đồ thị</a:t>
            </a:r>
          </a:p>
          <a:p>
            <a:r>
              <a:rPr lang="en-US" smtClean="0"/>
              <a:t>Nhập dữ liệu cho Categories và Series</a:t>
            </a:r>
          </a:p>
          <a:p>
            <a:r>
              <a:rPr lang="en-US" smtClean="0"/>
              <a:t>Đóng dữ liệu excel</a:t>
            </a:r>
          </a:p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TRANG: </a:t>
            </a:r>
            <a:fld id="{C9333D6C-065D-4EC2-AC02-C2C20CA5EF52}" type="slidenum">
              <a:rPr lang="en-US" smtClean="0"/>
              <a:pPr/>
              <a:t>15</a:t>
            </a:fld>
            <a:endParaRPr lang="en-US"/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944396316"/>
              </p:ext>
            </p:extLst>
          </p:nvPr>
        </p:nvGraphicFramePr>
        <p:xfrm>
          <a:off x="1905000" y="3733800"/>
          <a:ext cx="57912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0540196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Chèn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hlinkClick r:id="rId2" action="ppaction://hlinksldjump"/>
              </a:rPr>
              <a:t>Nhảy về Slide Nội dung</a:t>
            </a:r>
            <a:endParaRPr lang="en-US" smtClean="0"/>
          </a:p>
          <a:p>
            <a:r>
              <a:rPr lang="en-US" smtClean="0">
                <a:hlinkClick r:id="rId3"/>
              </a:rPr>
              <a:t>Mở trang chủ báo Vnexpress</a:t>
            </a:r>
            <a:endParaRPr lang="en-US" smtClean="0"/>
          </a:p>
          <a:p>
            <a:r>
              <a:rPr lang="en-US" smtClean="0"/>
              <a:t>Dịch chuyển trang tới và lùi</a:t>
            </a:r>
          </a:p>
          <a:p>
            <a:pPr marL="0" indent="0" algn="ctr">
              <a:buNone/>
            </a:pPr>
            <a:endParaRPr lang="en-US" smtClean="0"/>
          </a:p>
          <a:p>
            <a:pPr marL="0" indent="0" algn="ctr">
              <a:buNone/>
            </a:pPr>
            <a:endParaRPr lang="en-US"/>
          </a:p>
          <a:p>
            <a:pPr marL="0" indent="0" algn="ctr">
              <a:buNone/>
            </a:pPr>
            <a:endParaRPr lang="en-US" smtClean="0"/>
          </a:p>
          <a:p>
            <a:r>
              <a:rPr lang="en-US" smtClean="0">
                <a:hlinkClick r:id="" action="ppaction://noaction">
                  <a:snd r:embed="rId4" name="applause.wav"/>
                </a:hlinkClick>
              </a:rPr>
              <a:t>Bật tiếng Vỗ tay</a:t>
            </a:r>
            <a:endParaRPr lang="en-US" smtClean="0"/>
          </a:p>
          <a:p>
            <a:r>
              <a:rPr lang="en-US" smtClean="0">
                <a:hlinkClick r:id="" action="ppaction://noaction">
                  <a:snd r:embed="rId5" name="breeze.wav"/>
                </a:hlinkClick>
              </a:rPr>
              <a:t>Bật tiếng Bomb</a:t>
            </a:r>
            <a:endParaRPr lang="en-US" smtClean="0"/>
          </a:p>
          <a:p>
            <a:endParaRPr lang="en-US"/>
          </a:p>
          <a:p>
            <a:pPr marL="0" indent="0" algn="ctr">
              <a:buNone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TRANG: </a:t>
            </a:r>
            <a:fld id="{C9333D6C-065D-4EC2-AC02-C2C20CA5EF52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Right Arrow 6">
            <a:hlinkClick r:id="" action="ppaction://hlinkshowjump?jump=nextslide"/>
          </p:cNvPr>
          <p:cNvSpPr/>
          <p:nvPr/>
        </p:nvSpPr>
        <p:spPr>
          <a:xfrm>
            <a:off x="3886200" y="3222320"/>
            <a:ext cx="1295400" cy="91440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>
            <a:hlinkClick r:id="" action="ppaction://hlinkshowjump?jump=previousslide">
              <a:snd r:embed="rId6" name="bomb.wav"/>
            </a:hlinkClick>
          </p:cNvPr>
          <p:cNvSpPr/>
          <p:nvPr/>
        </p:nvSpPr>
        <p:spPr>
          <a:xfrm flipH="1">
            <a:off x="1371600" y="3200400"/>
            <a:ext cx="1371600" cy="91440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266" y="1762125"/>
            <a:ext cx="3457575" cy="379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3630483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Chỉnh</a:t>
            </a:r>
            <a:r>
              <a:rPr lang="en-US" dirty="0" smtClean="0"/>
              <a:t> </a:t>
            </a:r>
            <a:r>
              <a:rPr lang="en-US" dirty="0" err="1" smtClean="0"/>
              <a:t>sửa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Chọn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dirty="0" err="1" smtClean="0"/>
              <a:t>cần</a:t>
            </a:r>
            <a:r>
              <a:rPr lang="en-US" dirty="0" smtClean="0"/>
              <a:t> </a:t>
            </a:r>
            <a:r>
              <a:rPr lang="en-US" dirty="0" err="1" smtClean="0"/>
              <a:t>chỉnh</a:t>
            </a:r>
            <a:r>
              <a:rPr lang="en-US" dirty="0" smtClean="0"/>
              <a:t> </a:t>
            </a:r>
            <a:r>
              <a:rPr lang="en-US" dirty="0" err="1" smtClean="0"/>
              <a:t>sửa</a:t>
            </a:r>
            <a:endParaRPr lang="en-US" dirty="0" smtClean="0"/>
          </a:p>
          <a:p>
            <a:r>
              <a:rPr lang="en-US" dirty="0" err="1" smtClean="0"/>
              <a:t>Kích</a:t>
            </a:r>
            <a:r>
              <a:rPr lang="en-US" dirty="0" smtClean="0"/>
              <a:t> </a:t>
            </a:r>
            <a:r>
              <a:rPr lang="en-US" dirty="0" err="1" smtClean="0"/>
              <a:t>đúp</a:t>
            </a:r>
            <a:r>
              <a:rPr lang="en-US" dirty="0" smtClean="0"/>
              <a:t> </a:t>
            </a:r>
            <a:r>
              <a:rPr lang="en-US" dirty="0" err="1" smtClean="0"/>
              <a:t>chuột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dirty="0" err="1" smtClean="0"/>
              <a:t>đã</a:t>
            </a:r>
            <a:r>
              <a:rPr lang="en-US" dirty="0" smtClean="0"/>
              <a:t> </a:t>
            </a:r>
            <a:r>
              <a:rPr lang="en-US" dirty="0" err="1" smtClean="0"/>
              <a:t>chọn</a:t>
            </a:r>
            <a:endParaRPr lang="en-US" dirty="0" smtClean="0"/>
          </a:p>
          <a:p>
            <a:r>
              <a:rPr lang="en-US" dirty="0" err="1" smtClean="0"/>
              <a:t>Sử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cụ</a:t>
            </a:r>
            <a:r>
              <a:rPr lang="en-US" dirty="0" smtClean="0"/>
              <a:t> </a:t>
            </a:r>
            <a:r>
              <a:rPr lang="en-US" dirty="0" err="1" smtClean="0"/>
              <a:t>ngữ</a:t>
            </a:r>
            <a:r>
              <a:rPr lang="en-US" dirty="0" smtClean="0"/>
              <a:t> </a:t>
            </a:r>
            <a:r>
              <a:rPr lang="en-US" dirty="0" err="1" smtClean="0"/>
              <a:t>cảnh</a:t>
            </a:r>
            <a:r>
              <a:rPr lang="en-US" dirty="0" smtClean="0"/>
              <a:t> Format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sửa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TRANG: </a:t>
            </a:r>
            <a:fld id="{C9333D6C-065D-4EC2-AC02-C2C20CA5EF52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8195" name="Picture 3" descr="E:\Program Files\Microsoft Office\MEDIA\CAGCAT10\j019538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038600"/>
            <a:ext cx="1795882" cy="183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1078529633"/>
              </p:ext>
            </p:extLst>
          </p:nvPr>
        </p:nvGraphicFramePr>
        <p:xfrm>
          <a:off x="3276600" y="4269486"/>
          <a:ext cx="5144876" cy="1822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69883240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Master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Chọn View -&gt; Slide Master</a:t>
            </a:r>
          </a:p>
          <a:p>
            <a:endParaRPr lang="en-US" smtClean="0"/>
          </a:p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TRANG: </a:t>
            </a:r>
            <a:fld id="{C9333D6C-065D-4EC2-AC02-C2C20CA5EF52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679" y="1981200"/>
            <a:ext cx="7543800" cy="4565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922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Layout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Sau khi định dạng cho Master Slide, thì các Layout sẽ hiện ra</a:t>
            </a:r>
          </a:p>
          <a:p>
            <a:r>
              <a:rPr lang="en-US" smtClean="0"/>
              <a:t>Chọn một số kiểu Layout để thay đổi, còn lại có thê xóa đi nếu khong sử dụng</a:t>
            </a:r>
          </a:p>
          <a:p>
            <a:r>
              <a:rPr lang="en-US" smtClean="0"/>
              <a:t>Xong kích vào nút           để quay về  chế độ normal</a:t>
            </a:r>
          </a:p>
          <a:p>
            <a:r>
              <a:rPr lang="en-US" smtClean="0"/>
              <a:t>Chọn New Slide</a:t>
            </a:r>
          </a:p>
          <a:p>
            <a:r>
              <a:rPr lang="en-US" smtClean="0"/>
              <a:t>Chỉ ra layout (ánh xạ đến 1 trong các Layout)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TRANG: </a:t>
            </a:r>
            <a:fld id="{C9333D6C-065D-4EC2-AC02-C2C20CA5EF52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467100"/>
            <a:ext cx="74295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3612451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Nội</a:t>
            </a:r>
            <a:r>
              <a:rPr lang="en-US" dirty="0" smtClean="0"/>
              <a:t> dung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TRANG: </a:t>
            </a:r>
            <a:fld id="{C9333D6C-065D-4EC2-AC02-C2C20CA5EF52}" type="slidenum">
              <a:rPr lang="en-US" smtClean="0"/>
              <a:pPr/>
              <a:t>2</a:t>
            </a:fld>
            <a:endParaRPr lang="en-US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67341330"/>
              </p:ext>
            </p:extLst>
          </p:nvPr>
        </p:nvGraphicFramePr>
        <p:xfrm>
          <a:off x="152400" y="990600"/>
          <a:ext cx="95250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34748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94"/>
    </mc:Choice>
    <mc:Fallback xmlns="">
      <p:transition spd="slow" advTm="3594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hiệu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 (Animations)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152400" y="1219200"/>
            <a:ext cx="8915400" cy="5137150"/>
          </a:xfrm>
        </p:spPr>
        <p:txBody>
          <a:bodyPr/>
          <a:lstStyle/>
          <a:p>
            <a:r>
              <a:rPr lang="en-US" dirty="0" smtClean="0"/>
              <a:t>Entrance: </a:t>
            </a:r>
            <a:r>
              <a:rPr lang="en-US" dirty="0" err="1" smtClean="0">
                <a:solidFill>
                  <a:srgbClr val="FF0000"/>
                </a:solidFill>
              </a:rPr>
              <a:t>khi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mới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xuất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hiện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Emphasis: </a:t>
            </a:r>
            <a:r>
              <a:rPr lang="en-US" dirty="0" err="1" smtClean="0">
                <a:solidFill>
                  <a:srgbClr val="FF0000"/>
                </a:solidFill>
              </a:rPr>
              <a:t>nhấn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mạnh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Exit: </a:t>
            </a:r>
            <a:r>
              <a:rPr lang="en-US" dirty="0" err="1" smtClean="0">
                <a:solidFill>
                  <a:srgbClr val="FF0000"/>
                </a:solidFill>
              </a:rPr>
              <a:t>khi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kết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thúc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Motion Paths: </a:t>
            </a:r>
            <a:r>
              <a:rPr lang="en-US" dirty="0" smtClean="0">
                <a:solidFill>
                  <a:srgbClr val="FF0000"/>
                </a:solidFill>
              </a:rPr>
              <a:t>di </a:t>
            </a:r>
            <a:r>
              <a:rPr lang="en-US" dirty="0" err="1" smtClean="0">
                <a:solidFill>
                  <a:srgbClr val="FF0000"/>
                </a:solidFill>
              </a:rPr>
              <a:t>chuyển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theo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đường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More... : </a:t>
            </a:r>
            <a:r>
              <a:rPr lang="en-US" dirty="0" err="1" smtClean="0">
                <a:solidFill>
                  <a:srgbClr val="FF0000"/>
                </a:solidFill>
              </a:rPr>
              <a:t>tùy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chọn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nhiều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hơn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TRANG: </a:t>
            </a:r>
            <a:fld id="{C9333D6C-065D-4EC2-AC02-C2C20CA5EF52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170" y="1232338"/>
            <a:ext cx="4545344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4763864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8550" y="579438"/>
            <a:ext cx="8502650" cy="56356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TRANSITION (</a:t>
            </a:r>
            <a:r>
              <a:rPr lang="en-US" b="1" dirty="0" err="1" smtClean="0"/>
              <a:t>Hiệu</a:t>
            </a:r>
            <a:r>
              <a:rPr lang="en-US" b="1" dirty="0" smtClean="0"/>
              <a:t> </a:t>
            </a:r>
            <a:r>
              <a:rPr lang="en-US" b="1" dirty="0" err="1" smtClean="0"/>
              <a:t>ứng</a:t>
            </a:r>
            <a:r>
              <a:rPr lang="en-US" b="1" dirty="0" smtClean="0"/>
              <a:t> </a:t>
            </a:r>
            <a:r>
              <a:rPr lang="en-US" b="1" dirty="0" err="1" smtClean="0"/>
              <a:t>chuyển</a:t>
            </a:r>
            <a:r>
              <a:rPr lang="en-US" b="1" dirty="0" smtClean="0"/>
              <a:t> slide)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Chọn</a:t>
            </a:r>
            <a:r>
              <a:rPr lang="en-US" dirty="0" smtClean="0"/>
              <a:t> </a:t>
            </a:r>
            <a:r>
              <a:rPr lang="en-US" dirty="0" err="1" smtClean="0"/>
              <a:t>hiệu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slide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TRANG: </a:t>
            </a:r>
            <a:fld id="{C9333D6C-065D-4EC2-AC02-C2C20CA5EF52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42" y="2057400"/>
            <a:ext cx="9395989" cy="12383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093" y="4343400"/>
            <a:ext cx="6624084" cy="1600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533400" y="3467050"/>
            <a:ext cx="8915400" cy="11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chuyển</a:t>
            </a:r>
            <a:r>
              <a:rPr lang="en-US" dirty="0"/>
              <a:t> </a:t>
            </a:r>
            <a:r>
              <a:rPr lang="en-US" dirty="0" err="1"/>
              <a:t>trang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168745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Thiết</a:t>
            </a:r>
            <a:r>
              <a:rPr lang="en-US" dirty="0" smtClean="0"/>
              <a:t> </a:t>
            </a:r>
            <a:r>
              <a:rPr lang="en-US" dirty="0" err="1" smtClean="0"/>
              <a:t>lập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chiếu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Từ</a:t>
            </a:r>
            <a:r>
              <a:rPr lang="en-US" dirty="0" smtClean="0"/>
              <a:t> Slide </a:t>
            </a:r>
            <a:r>
              <a:rPr lang="en-US" dirty="0" err="1" smtClean="0"/>
              <a:t>đầu</a:t>
            </a:r>
            <a:r>
              <a:rPr lang="en-US" dirty="0" smtClean="0"/>
              <a:t> </a:t>
            </a:r>
            <a:r>
              <a:rPr lang="en-US" dirty="0" err="1" smtClean="0"/>
              <a:t>tiên</a:t>
            </a:r>
            <a:r>
              <a:rPr lang="en-US" dirty="0" smtClean="0"/>
              <a:t> (F5)</a:t>
            </a:r>
          </a:p>
          <a:p>
            <a:r>
              <a:rPr lang="en-US" dirty="0" err="1" smtClean="0"/>
              <a:t>Từ</a:t>
            </a:r>
            <a:r>
              <a:rPr lang="en-US" dirty="0" smtClean="0"/>
              <a:t> Slide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(Shift F5)  </a:t>
            </a:r>
          </a:p>
          <a:p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chiếu</a:t>
            </a:r>
            <a:r>
              <a:rPr lang="en-US" dirty="0" smtClean="0"/>
              <a:t> </a:t>
            </a:r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Slide </a:t>
            </a:r>
          </a:p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tùy</a:t>
            </a:r>
            <a:r>
              <a:rPr lang="en-US" dirty="0" smtClean="0"/>
              <a:t> chon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chiếu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TRANG: </a:t>
            </a:r>
            <a:fld id="{C9333D6C-065D-4EC2-AC02-C2C20CA5EF52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783" y="1371600"/>
            <a:ext cx="467638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6" y="1826386"/>
            <a:ext cx="733425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445511"/>
            <a:ext cx="6096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462" y="3126549"/>
            <a:ext cx="6286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93" y="3922986"/>
            <a:ext cx="9372600" cy="1447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8350961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Cắt</a:t>
            </a:r>
            <a:r>
              <a:rPr lang="en-US" dirty="0" smtClean="0"/>
              <a:t> Video, Audio,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ảnh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mtClean="0"/>
              <a:t>Cắt Video: dùng chức năng TRIM Video</a:t>
            </a:r>
          </a:p>
          <a:p>
            <a:pPr marL="0" indent="0">
              <a:buNone/>
            </a:pPr>
            <a:endParaRPr lang="en-US" smtClean="0"/>
          </a:p>
          <a:p>
            <a:endParaRPr lang="en-US"/>
          </a:p>
          <a:p>
            <a:endParaRPr lang="en-US" smtClean="0"/>
          </a:p>
          <a:p>
            <a:endParaRPr lang="en-US" smtClean="0"/>
          </a:p>
          <a:p>
            <a:endParaRPr lang="en-US"/>
          </a:p>
          <a:p>
            <a:r>
              <a:rPr lang="en-US" smtClean="0"/>
              <a:t>Cắt Audio: dùng chức năng TRIM Audio</a:t>
            </a:r>
          </a:p>
          <a:p>
            <a:r>
              <a:rPr lang="en-US" smtClean="0"/>
              <a:t>Cắt ảnh: dùng chức năng Screenshot   </a:t>
            </a:r>
          </a:p>
          <a:p>
            <a:pPr marL="0" indent="0">
              <a:buNone/>
            </a:pPr>
            <a:r>
              <a:rPr lang="en-US" i="1" smtClean="0">
                <a:solidFill>
                  <a:srgbClr val="FF0000"/>
                </a:solidFill>
              </a:rPr>
              <a:t>Chú ý: để cắt Video, Audio, Hình ảnh ta có thể dùng các phần mềm khác.   </a:t>
            </a:r>
            <a:endParaRPr lang="en-US" i="1">
              <a:solidFill>
                <a:srgbClr val="FF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TRANG: </a:t>
            </a:r>
            <a:fld id="{C9333D6C-065D-4EC2-AC02-C2C20CA5EF52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850" y="1001821"/>
            <a:ext cx="51435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4488" y="4085181"/>
            <a:ext cx="504825" cy="419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4488" y="4675730"/>
            <a:ext cx="59055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949559"/>
            <a:ext cx="3914774" cy="2379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4760834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BÀI GIẢNG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mtClean="0"/>
          </a:p>
          <a:p>
            <a:pPr algn="ctr"/>
            <a:endParaRPr lang="en-US"/>
          </a:p>
          <a:p>
            <a:endParaRPr lang="en-US" sz="1800" smtClean="0"/>
          </a:p>
          <a:p>
            <a:endParaRPr lang="en-US" sz="1800" smtClean="0"/>
          </a:p>
          <a:p>
            <a:pPr marL="0" indent="0" algn="ctr">
              <a:buNone/>
            </a:pPr>
            <a:r>
              <a:rPr lang="en-US" sz="4400" smtClean="0">
                <a:latin typeface="Bodoni MT Black" pitchFamily="18" charset="0"/>
              </a:rPr>
              <a:t>XIN CHÂN THÀNH CẢM ƠN</a:t>
            </a:r>
          </a:p>
          <a:p>
            <a:pPr marL="0" indent="0">
              <a:buNone/>
            </a:pPr>
            <a:endParaRPr lang="en-US" sz="12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TRANG: </a:t>
            </a:r>
            <a:fld id="{C9333D6C-065D-4EC2-AC02-C2C20CA5EF52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1295400"/>
            <a:ext cx="13716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674405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Giới</a:t>
            </a:r>
            <a:r>
              <a:rPr lang="en-US" dirty="0" smtClean="0"/>
              <a:t> </a:t>
            </a:r>
            <a:r>
              <a:rPr lang="en-US" dirty="0" err="1" smtClean="0"/>
              <a:t>thiệu</a:t>
            </a:r>
            <a:r>
              <a:rPr lang="en-US" dirty="0" smtClean="0"/>
              <a:t> PPT 2010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trang</a:t>
            </a:r>
            <a:r>
              <a:rPr lang="en-US" dirty="0" smtClean="0"/>
              <a:t>, </a:t>
            </a:r>
            <a:r>
              <a:rPr lang="en-US" dirty="0" err="1" smtClean="0"/>
              <a:t>mỗi</a:t>
            </a:r>
            <a:r>
              <a:rPr lang="en-US" dirty="0" smtClean="0"/>
              <a:t> </a:t>
            </a:r>
            <a:r>
              <a:rPr lang="en-US" dirty="0" err="1" smtClean="0"/>
              <a:t>trang</a:t>
            </a:r>
            <a:r>
              <a:rPr lang="en-US" dirty="0" smtClean="0"/>
              <a:t> </a:t>
            </a:r>
            <a:r>
              <a:rPr lang="en-US" dirty="0" err="1" smtClean="0"/>
              <a:t>gọi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Slide</a:t>
            </a:r>
          </a:p>
          <a:p>
            <a:r>
              <a:rPr lang="en-US" dirty="0" err="1" smtClean="0"/>
              <a:t>Đuôi</a:t>
            </a:r>
            <a:r>
              <a:rPr lang="en-US" dirty="0" smtClean="0"/>
              <a:t>: PPTX </a:t>
            </a:r>
            <a:r>
              <a:rPr lang="en-US" dirty="0" err="1" smtClean="0"/>
              <a:t>cho</a:t>
            </a:r>
            <a:r>
              <a:rPr lang="en-US" dirty="0" smtClean="0"/>
              <a:t> 2007/2010, PPT </a:t>
            </a:r>
            <a:r>
              <a:rPr lang="en-US" dirty="0" err="1" smtClean="0"/>
              <a:t>cho</a:t>
            </a:r>
            <a:r>
              <a:rPr lang="en-US" dirty="0" smtClean="0"/>
              <a:t> 2003</a:t>
            </a:r>
          </a:p>
          <a:p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đích</a:t>
            </a:r>
            <a:r>
              <a:rPr lang="en-US" dirty="0" smtClean="0"/>
              <a:t>: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chiếu</a:t>
            </a:r>
            <a:r>
              <a:rPr lang="en-US" dirty="0" smtClean="0"/>
              <a:t> (</a:t>
            </a:r>
            <a:r>
              <a:rPr lang="en-US" dirty="0" err="1" smtClean="0"/>
              <a:t>đào</a:t>
            </a:r>
            <a:r>
              <a:rPr lang="en-US" dirty="0" smtClean="0"/>
              <a:t> </a:t>
            </a:r>
            <a:r>
              <a:rPr lang="en-US" dirty="0" err="1" smtClean="0"/>
              <a:t>tạo</a:t>
            </a:r>
            <a:r>
              <a:rPr lang="en-US" dirty="0" smtClean="0"/>
              <a:t>, </a:t>
            </a:r>
            <a:r>
              <a:rPr lang="en-US" dirty="0" err="1" smtClean="0"/>
              <a:t>giới</a:t>
            </a:r>
            <a:r>
              <a:rPr lang="en-US" dirty="0" smtClean="0"/>
              <a:t> </a:t>
            </a:r>
            <a:r>
              <a:rPr lang="en-US" dirty="0" err="1" smtClean="0"/>
              <a:t>thiệu</a:t>
            </a:r>
            <a:r>
              <a:rPr lang="en-US" dirty="0" smtClean="0"/>
              <a:t> </a:t>
            </a:r>
            <a:r>
              <a:rPr lang="en-US" dirty="0" err="1" smtClean="0"/>
              <a:t>sản</a:t>
            </a:r>
            <a:r>
              <a:rPr lang="en-US" dirty="0" smtClean="0"/>
              <a:t> </a:t>
            </a:r>
            <a:r>
              <a:rPr lang="en-US" dirty="0" err="1" smtClean="0"/>
              <a:t>phẩm</a:t>
            </a:r>
            <a:r>
              <a:rPr lang="en-US" dirty="0" smtClean="0"/>
              <a:t>…)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TRANG: </a:t>
            </a:r>
            <a:fld id="{C9333D6C-065D-4EC2-AC02-C2C20CA5EF52}" type="slidenum">
              <a:rPr lang="en-US" smtClean="0"/>
              <a:pPr/>
              <a:t>3</a:t>
            </a:fld>
            <a:r>
              <a:rPr lang="en-US" smtClean="0"/>
              <a:t>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048200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Màn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PPT 2010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TRANG: </a:t>
            </a:r>
            <a:fld id="{C9333D6C-065D-4EC2-AC02-C2C20CA5EF52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10" name="Picture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71600"/>
            <a:ext cx="8305800" cy="5334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2459317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thao</a:t>
            </a:r>
            <a:r>
              <a:rPr lang="en-US" dirty="0" smtClean="0"/>
              <a:t> </a:t>
            </a:r>
            <a:r>
              <a:rPr lang="en-US" dirty="0" err="1" smtClean="0"/>
              <a:t>tác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File PPT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TRANG: </a:t>
            </a:r>
            <a:fld id="{C9333D6C-065D-4EC2-AC02-C2C20CA5EF52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75528"/>
            <a:ext cx="1410605" cy="506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ular Callout 7"/>
          <p:cNvSpPr/>
          <p:nvPr/>
        </p:nvSpPr>
        <p:spPr>
          <a:xfrm>
            <a:off x="3505200" y="4359275"/>
            <a:ext cx="3886200" cy="396875"/>
          </a:xfrm>
          <a:prstGeom prst="wedgeRectCallout">
            <a:avLst>
              <a:gd name="adj1" fmla="val -111703"/>
              <a:gd name="adj2" fmla="val -8781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smtClean="0"/>
              <a:t>Tạo mới file PPT</a:t>
            </a:r>
            <a:endParaRPr lang="en-US" b="1"/>
          </a:p>
        </p:txBody>
      </p:sp>
      <p:sp>
        <p:nvSpPr>
          <p:cNvPr id="10" name="Rectangular Callout 9"/>
          <p:cNvSpPr/>
          <p:nvPr/>
        </p:nvSpPr>
        <p:spPr>
          <a:xfrm>
            <a:off x="3505200" y="1479440"/>
            <a:ext cx="3886200" cy="396875"/>
          </a:xfrm>
          <a:prstGeom prst="wedgeRectCallout">
            <a:avLst>
              <a:gd name="adj1" fmla="val -108435"/>
              <a:gd name="adj2" fmla="val 7858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/>
              <a:t>G</a:t>
            </a:r>
            <a:r>
              <a:rPr lang="en-US" b="1" smtClean="0"/>
              <a:t>hi file PPT hiện hành</a:t>
            </a:r>
            <a:endParaRPr lang="en-US" b="1"/>
          </a:p>
        </p:txBody>
      </p:sp>
      <p:sp>
        <p:nvSpPr>
          <p:cNvPr id="11" name="Rectangular Callout 10"/>
          <p:cNvSpPr/>
          <p:nvPr/>
        </p:nvSpPr>
        <p:spPr>
          <a:xfrm>
            <a:off x="3657600" y="2147340"/>
            <a:ext cx="3886200" cy="396875"/>
          </a:xfrm>
          <a:prstGeom prst="wedgeRectCallout">
            <a:avLst>
              <a:gd name="adj1" fmla="val -108762"/>
              <a:gd name="adj2" fmla="val -461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/>
              <a:t>G</a:t>
            </a:r>
            <a:r>
              <a:rPr lang="en-US" b="1" smtClean="0"/>
              <a:t>hi file PPT với tên khác</a:t>
            </a:r>
            <a:endParaRPr lang="en-US" b="1"/>
          </a:p>
        </p:txBody>
      </p:sp>
      <p:sp>
        <p:nvSpPr>
          <p:cNvPr id="12" name="Rectangular Callout 11"/>
          <p:cNvSpPr/>
          <p:nvPr/>
        </p:nvSpPr>
        <p:spPr>
          <a:xfrm>
            <a:off x="3657600" y="2772541"/>
            <a:ext cx="3886200" cy="396875"/>
          </a:xfrm>
          <a:prstGeom prst="wedgeRectCallout">
            <a:avLst>
              <a:gd name="adj1" fmla="val -111049"/>
              <a:gd name="adj2" fmla="val -8781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smtClean="0"/>
              <a:t>Mở file PPT đã có</a:t>
            </a:r>
            <a:endParaRPr lang="en-US" b="1"/>
          </a:p>
        </p:txBody>
      </p:sp>
      <p:sp>
        <p:nvSpPr>
          <p:cNvPr id="15" name="Rectangular Callout 14"/>
          <p:cNvSpPr/>
          <p:nvPr/>
        </p:nvSpPr>
        <p:spPr>
          <a:xfrm>
            <a:off x="3810000" y="3507937"/>
            <a:ext cx="3886200" cy="396875"/>
          </a:xfrm>
          <a:prstGeom prst="wedgeRectCallout">
            <a:avLst>
              <a:gd name="adj1" fmla="val -114141"/>
              <a:gd name="adj2" fmla="val -17283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smtClean="0">
                <a:solidFill>
                  <a:srgbClr val="FF0000"/>
                </a:solidFill>
              </a:rPr>
              <a:t>Đóng file PPT hiện hành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16" name="Rectangular Callout 15"/>
          <p:cNvSpPr/>
          <p:nvPr/>
        </p:nvSpPr>
        <p:spPr>
          <a:xfrm>
            <a:off x="3810000" y="5521927"/>
            <a:ext cx="3886200" cy="396875"/>
          </a:xfrm>
          <a:prstGeom prst="wedgeRectCallout">
            <a:avLst>
              <a:gd name="adj1" fmla="val -114644"/>
              <a:gd name="adj2" fmla="val 5938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smtClean="0">
                <a:solidFill>
                  <a:srgbClr val="FF0000"/>
                </a:solidFill>
              </a:rPr>
              <a:t>Thoát khỏi ứng dụng PPT</a:t>
            </a:r>
            <a:endParaRPr lang="en-US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86418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Giới</a:t>
            </a:r>
            <a:r>
              <a:rPr lang="en-US" dirty="0" smtClean="0"/>
              <a:t> </a:t>
            </a:r>
            <a:r>
              <a:rPr lang="en-US" dirty="0" err="1" smtClean="0"/>
              <a:t>thiệu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menu (ribbon)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Home: </a:t>
            </a:r>
            <a:r>
              <a:rPr lang="en-US" dirty="0" err="1" smtClean="0"/>
              <a:t>chứa</a:t>
            </a:r>
            <a:r>
              <a:rPr lang="en-US" dirty="0" smtClean="0"/>
              <a:t> 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nút</a:t>
            </a:r>
            <a:r>
              <a:rPr lang="en-US" dirty="0" smtClean="0"/>
              <a:t> </a:t>
            </a:r>
            <a:r>
              <a:rPr lang="en-US" dirty="0" err="1" smtClean="0"/>
              <a:t>lệnh</a:t>
            </a:r>
            <a:r>
              <a:rPr lang="en-US" dirty="0" smtClean="0"/>
              <a:t> </a:t>
            </a:r>
            <a:r>
              <a:rPr lang="en-US" dirty="0" err="1" smtClean="0"/>
              <a:t>thường</a:t>
            </a:r>
            <a:r>
              <a:rPr lang="en-US" dirty="0" smtClean="0"/>
              <a:t> </a:t>
            </a:r>
            <a:r>
              <a:rPr lang="en-US" dirty="0" err="1" smtClean="0"/>
              <a:t>xuyên</a:t>
            </a:r>
            <a:r>
              <a:rPr lang="en-US" dirty="0" smtClean="0"/>
              <a:t> </a:t>
            </a:r>
            <a:r>
              <a:rPr lang="en-US" dirty="0" err="1" smtClean="0"/>
              <a:t>nhất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Insert: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chèn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endParaRPr lang="en-US" dirty="0" smtClean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TRANG: </a:t>
            </a:r>
            <a:fld id="{C9333D6C-065D-4EC2-AC02-C2C20CA5EF52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69" y="2057400"/>
            <a:ext cx="9448800" cy="2213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83" y="5029200"/>
            <a:ext cx="9411286" cy="1485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2441346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Giới</a:t>
            </a:r>
            <a:r>
              <a:rPr lang="en-US" dirty="0" smtClean="0"/>
              <a:t> </a:t>
            </a:r>
            <a:r>
              <a:rPr lang="en-US" dirty="0" err="1" smtClean="0"/>
              <a:t>thiệu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menu (ribbon)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Design: kích cở trang, hướng, mẫu cho slide</a:t>
            </a:r>
          </a:p>
          <a:p>
            <a:endParaRPr lang="en-US"/>
          </a:p>
          <a:p>
            <a:pPr marL="0" indent="0" algn="ctr">
              <a:buNone/>
            </a:pPr>
            <a:endParaRPr lang="en-US" smtClean="0"/>
          </a:p>
          <a:p>
            <a:endParaRPr lang="en-US"/>
          </a:p>
          <a:p>
            <a:r>
              <a:rPr lang="en-US" smtClean="0"/>
              <a:t>Transitions: thiết lập hiệu ứng khi chuyển Slide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TRANG: </a:t>
            </a:r>
            <a:fld id="{C9333D6C-065D-4EC2-AC02-C2C20CA5EF52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31" y="4711262"/>
            <a:ext cx="93726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55" y="1981200"/>
            <a:ext cx="9372600" cy="1696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4451236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Giới</a:t>
            </a:r>
            <a:r>
              <a:rPr lang="en-US" dirty="0" smtClean="0"/>
              <a:t> </a:t>
            </a:r>
            <a:r>
              <a:rPr lang="en-US" dirty="0" err="1" smtClean="0"/>
              <a:t>thiệu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menu (ribbon)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Animations: tạo hiệu ứng cho các đối tượng</a:t>
            </a:r>
          </a:p>
          <a:p>
            <a:endParaRPr lang="en-US" smtClean="0"/>
          </a:p>
          <a:p>
            <a:endParaRPr lang="en-US"/>
          </a:p>
          <a:p>
            <a:endParaRPr lang="en-US" smtClean="0"/>
          </a:p>
          <a:p>
            <a:r>
              <a:rPr lang="en-US" smtClean="0"/>
              <a:t>Slide Show: thiết lập chế độ trình chiếu</a:t>
            </a:r>
          </a:p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TRANG: </a:t>
            </a:r>
            <a:fld id="{C9333D6C-065D-4EC2-AC02-C2C20CA5EF52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08" y="2057400"/>
            <a:ext cx="914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56" y="4343400"/>
            <a:ext cx="91059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6540807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Giới</a:t>
            </a:r>
            <a:r>
              <a:rPr lang="en-US" dirty="0" smtClean="0"/>
              <a:t> </a:t>
            </a:r>
            <a:r>
              <a:rPr lang="en-US" dirty="0" err="1" smtClean="0"/>
              <a:t>thiệu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menu (ribbon)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Review: Kiểm tra và thêm chú thích</a:t>
            </a:r>
          </a:p>
          <a:p>
            <a:endParaRPr lang="en-US"/>
          </a:p>
          <a:p>
            <a:endParaRPr lang="en-US" smtClean="0"/>
          </a:p>
          <a:p>
            <a:endParaRPr lang="en-US"/>
          </a:p>
          <a:p>
            <a:r>
              <a:rPr lang="en-US" smtClean="0"/>
              <a:t>View: thay đổi các chế độ hiển thị</a:t>
            </a:r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TRANG: </a:t>
            </a:r>
            <a:fld id="{C9333D6C-065D-4EC2-AC02-C2C20CA5EF52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69" y="2057400"/>
            <a:ext cx="92202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14" y="4343400"/>
            <a:ext cx="92329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0372620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ample">
  <a:themeElements>
    <a:clrScheme name="sample 3">
      <a:dk1>
        <a:srgbClr val="1D528D"/>
      </a:dk1>
      <a:lt1>
        <a:srgbClr val="FFFFFF"/>
      </a:lt1>
      <a:dk2>
        <a:srgbClr val="000000"/>
      </a:dk2>
      <a:lt2>
        <a:srgbClr val="DDDDDD"/>
      </a:lt2>
      <a:accent1>
        <a:srgbClr val="25B1B1"/>
      </a:accent1>
      <a:accent2>
        <a:srgbClr val="5BACE9"/>
      </a:accent2>
      <a:accent3>
        <a:srgbClr val="FFFFFF"/>
      </a:accent3>
      <a:accent4>
        <a:srgbClr val="174578"/>
      </a:accent4>
      <a:accent5>
        <a:srgbClr val="ACD5D5"/>
      </a:accent5>
      <a:accent6>
        <a:srgbClr val="529BD3"/>
      </a:accent6>
      <a:hlink>
        <a:srgbClr val="6E71F0"/>
      </a:hlink>
      <a:folHlink>
        <a:srgbClr val="969696"/>
      </a:folHlink>
    </a:clrScheme>
    <a:fontScheme name="sample">
      <a:majorFont>
        <a:latin typeface="Verdan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800080"/>
          </a:solidFill>
          <a:prstDash val="solid"/>
          <a:round/>
          <a:headEnd type="none" w="med" len="med"/>
          <a:tailEnd type="stealth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800080"/>
          </a:solidFill>
          <a:prstDash val="solid"/>
          <a:round/>
          <a:headEnd type="none" w="med" len="med"/>
          <a:tailEnd type="stealth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ample 1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4EA693"/>
        </a:accent1>
        <a:accent2>
          <a:srgbClr val="ABA755"/>
        </a:accent2>
        <a:accent3>
          <a:srgbClr val="FFFFFF"/>
        </a:accent3>
        <a:accent4>
          <a:srgbClr val="174578"/>
        </a:accent4>
        <a:accent5>
          <a:srgbClr val="B2D0C8"/>
        </a:accent5>
        <a:accent6>
          <a:srgbClr val="9B974C"/>
        </a:accent6>
        <a:hlink>
          <a:srgbClr val="3981B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24B98"/>
        </a:dk1>
        <a:lt1>
          <a:srgbClr val="FFFFFF"/>
        </a:lt1>
        <a:dk2>
          <a:srgbClr val="000000"/>
        </a:dk2>
        <a:lt2>
          <a:srgbClr val="DDDDDD"/>
        </a:lt2>
        <a:accent1>
          <a:srgbClr val="4976D1"/>
        </a:accent1>
        <a:accent2>
          <a:srgbClr val="4CB494"/>
        </a:accent2>
        <a:accent3>
          <a:srgbClr val="FFFFFF"/>
        </a:accent3>
        <a:accent4>
          <a:srgbClr val="0E3F81"/>
        </a:accent4>
        <a:accent5>
          <a:srgbClr val="B1BDE5"/>
        </a:accent5>
        <a:accent6>
          <a:srgbClr val="44A386"/>
        </a:accent6>
        <a:hlink>
          <a:srgbClr val="0099CC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D528D"/>
        </a:dk1>
        <a:lt1>
          <a:srgbClr val="FFFFFF"/>
        </a:lt1>
        <a:dk2>
          <a:srgbClr val="000000"/>
        </a:dk2>
        <a:lt2>
          <a:srgbClr val="DDDDDD"/>
        </a:lt2>
        <a:accent1>
          <a:srgbClr val="25B1B1"/>
        </a:accent1>
        <a:accent2>
          <a:srgbClr val="5BACE9"/>
        </a:accent2>
        <a:accent3>
          <a:srgbClr val="FFFFFF"/>
        </a:accent3>
        <a:accent4>
          <a:srgbClr val="174578"/>
        </a:accent4>
        <a:accent5>
          <a:srgbClr val="ACD5D5"/>
        </a:accent5>
        <a:accent6>
          <a:srgbClr val="529BD3"/>
        </a:accent6>
        <a:hlink>
          <a:srgbClr val="6E71F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bai-giang-ms-word-2010</Template>
  <TotalTime>2631</TotalTime>
  <Words>862</Words>
  <Application>Microsoft Office PowerPoint</Application>
  <PresentationFormat>A4 Paper (210x297 mm)</PresentationFormat>
  <Paragraphs>181</Paragraphs>
  <Slides>24</Slides>
  <Notes>11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sample</vt:lpstr>
      <vt:lpstr>BÀI GIẢNG</vt:lpstr>
      <vt:lpstr>Nội dung</vt:lpstr>
      <vt:lpstr>Giới thiệu PPT 2010</vt:lpstr>
      <vt:lpstr>Màn hình PPT 2010</vt:lpstr>
      <vt:lpstr>Các thao tác với File PPT</vt:lpstr>
      <vt:lpstr>Giới thiệu các menu (ribbon)</vt:lpstr>
      <vt:lpstr>Giới thiệu các menu (ribbon)</vt:lpstr>
      <vt:lpstr>Giới thiệu các menu (ribbon)</vt:lpstr>
      <vt:lpstr>Giới thiệu các menu (ribbon)</vt:lpstr>
      <vt:lpstr>Các bước tạo bài trình chiếu</vt:lpstr>
      <vt:lpstr>Nhập nội dung TEXT</vt:lpstr>
      <vt:lpstr>Chèn hình ảnh</vt:lpstr>
      <vt:lpstr>Chèn âm thanh</vt:lpstr>
      <vt:lpstr>Chèn Video</vt:lpstr>
      <vt:lpstr>Chèn đồ thị (Chart)</vt:lpstr>
      <vt:lpstr>Chèn hành động</vt:lpstr>
      <vt:lpstr>Chỉnh sửa các đối tượng</vt:lpstr>
      <vt:lpstr>Slide Master </vt:lpstr>
      <vt:lpstr>Layout</vt:lpstr>
      <vt:lpstr>Tạo hiệu ứng (Animations)</vt:lpstr>
      <vt:lpstr>TRANSITION (Hiệu ứng chuyển slide)</vt:lpstr>
      <vt:lpstr>Thiết lập trình chiếu</vt:lpstr>
      <vt:lpstr>Cắt Video, Audio, Hình ảnh</vt:lpstr>
      <vt:lpstr>BÀI GIẢNG </vt:lpstr>
    </vt:vector>
  </TitlesOfParts>
  <Company>acw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thanhtv</dc:creator>
  <cp:lastModifiedBy>Admin</cp:lastModifiedBy>
  <cp:revision>241</cp:revision>
  <cp:lastPrinted>2012-07-16T02:56:35Z</cp:lastPrinted>
  <dcterms:created xsi:type="dcterms:W3CDTF">2012-06-30T09:01:24Z</dcterms:created>
  <dcterms:modified xsi:type="dcterms:W3CDTF">2018-02-24T07:35:30Z</dcterms:modified>
</cp:coreProperties>
</file>