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9" r:id="rId1"/>
  </p:sldMasterIdLst>
  <p:notesMasterIdLst>
    <p:notesMasterId r:id="rId83"/>
  </p:notesMasterIdLst>
  <p:handoutMasterIdLst>
    <p:handoutMasterId r:id="rId84"/>
  </p:handoutMasterIdLst>
  <p:sldIdLst>
    <p:sldId id="780" r:id="rId2"/>
    <p:sldId id="781" r:id="rId3"/>
    <p:sldId id="782" r:id="rId4"/>
    <p:sldId id="783" r:id="rId5"/>
    <p:sldId id="784" r:id="rId6"/>
    <p:sldId id="785" r:id="rId7"/>
    <p:sldId id="786" r:id="rId8"/>
    <p:sldId id="787" r:id="rId9"/>
    <p:sldId id="788" r:id="rId10"/>
    <p:sldId id="789" r:id="rId11"/>
    <p:sldId id="790" r:id="rId12"/>
    <p:sldId id="791" r:id="rId13"/>
    <p:sldId id="792" r:id="rId14"/>
    <p:sldId id="793" r:id="rId15"/>
    <p:sldId id="794" r:id="rId16"/>
    <p:sldId id="795" r:id="rId17"/>
    <p:sldId id="796" r:id="rId18"/>
    <p:sldId id="797" r:id="rId19"/>
    <p:sldId id="798" r:id="rId20"/>
    <p:sldId id="799" r:id="rId21"/>
    <p:sldId id="800" r:id="rId22"/>
    <p:sldId id="801" r:id="rId23"/>
    <p:sldId id="802" r:id="rId24"/>
    <p:sldId id="803" r:id="rId25"/>
    <p:sldId id="673" r:id="rId26"/>
    <p:sldId id="674" r:id="rId27"/>
    <p:sldId id="680" r:id="rId28"/>
    <p:sldId id="681" r:id="rId29"/>
    <p:sldId id="682" r:id="rId30"/>
    <p:sldId id="683" r:id="rId31"/>
    <p:sldId id="687" r:id="rId32"/>
    <p:sldId id="688" r:id="rId33"/>
    <p:sldId id="689" r:id="rId34"/>
    <p:sldId id="690" r:id="rId35"/>
    <p:sldId id="757" r:id="rId36"/>
    <p:sldId id="758" r:id="rId37"/>
    <p:sldId id="759" r:id="rId38"/>
    <p:sldId id="760" r:id="rId39"/>
    <p:sldId id="761" r:id="rId40"/>
    <p:sldId id="691" r:id="rId41"/>
    <p:sldId id="692" r:id="rId42"/>
    <p:sldId id="762" r:id="rId43"/>
    <p:sldId id="763" r:id="rId44"/>
    <p:sldId id="697" r:id="rId45"/>
    <p:sldId id="764" r:id="rId46"/>
    <p:sldId id="698" r:id="rId47"/>
    <p:sldId id="765" r:id="rId48"/>
    <p:sldId id="699" r:id="rId49"/>
    <p:sldId id="704" r:id="rId50"/>
    <p:sldId id="705" r:id="rId51"/>
    <p:sldId id="766" r:id="rId52"/>
    <p:sldId id="767" r:id="rId53"/>
    <p:sldId id="768" r:id="rId54"/>
    <p:sldId id="769" r:id="rId55"/>
    <p:sldId id="711" r:id="rId56"/>
    <p:sldId id="770" r:id="rId57"/>
    <p:sldId id="771" r:id="rId58"/>
    <p:sldId id="717" r:id="rId59"/>
    <p:sldId id="718" r:id="rId60"/>
    <p:sldId id="772" r:id="rId61"/>
    <p:sldId id="773" r:id="rId62"/>
    <p:sldId id="774" r:id="rId63"/>
    <p:sldId id="719" r:id="rId64"/>
    <p:sldId id="775" r:id="rId65"/>
    <p:sldId id="720" r:id="rId66"/>
    <p:sldId id="776" r:id="rId67"/>
    <p:sldId id="777" r:id="rId68"/>
    <p:sldId id="726" r:id="rId69"/>
    <p:sldId id="727" r:id="rId70"/>
    <p:sldId id="729" r:id="rId71"/>
    <p:sldId id="730" r:id="rId72"/>
    <p:sldId id="731" r:id="rId73"/>
    <p:sldId id="778" r:id="rId74"/>
    <p:sldId id="733" r:id="rId75"/>
    <p:sldId id="734" r:id="rId76"/>
    <p:sldId id="742" r:id="rId77"/>
    <p:sldId id="743" r:id="rId78"/>
    <p:sldId id="779" r:id="rId79"/>
    <p:sldId id="744" r:id="rId80"/>
    <p:sldId id="745" r:id="rId81"/>
    <p:sldId id="746" r:id="rId82"/>
  </p:sldIdLst>
  <p:sldSz cx="9144000" cy="6858000" type="letter"/>
  <p:notesSz cx="7010400" cy="9296400"/>
  <p:defaultTextStyle>
    <a:defPPr>
      <a:defRPr lang="en-US"/>
    </a:defPPr>
    <a:lvl1pPr algn="l" rtl="0" fontAlgn="base">
      <a:spcBef>
        <a:spcPct val="0"/>
      </a:spcBef>
      <a:spcAft>
        <a:spcPct val="0"/>
      </a:spcAft>
      <a:defRPr sz="1400" b="1" kern="1200">
        <a:solidFill>
          <a:schemeClr val="tx1"/>
        </a:solidFill>
        <a:latin typeface="Arial" charset="0"/>
        <a:ea typeface="+mn-ea"/>
        <a:cs typeface="+mn-cs"/>
      </a:defRPr>
    </a:lvl1pPr>
    <a:lvl2pPr marL="457200" algn="l" rtl="0" fontAlgn="base">
      <a:spcBef>
        <a:spcPct val="0"/>
      </a:spcBef>
      <a:spcAft>
        <a:spcPct val="0"/>
      </a:spcAft>
      <a:defRPr sz="1400" b="1" kern="1200">
        <a:solidFill>
          <a:schemeClr val="tx1"/>
        </a:solidFill>
        <a:latin typeface="Arial" charset="0"/>
        <a:ea typeface="+mn-ea"/>
        <a:cs typeface="+mn-cs"/>
      </a:defRPr>
    </a:lvl2pPr>
    <a:lvl3pPr marL="914400" algn="l" rtl="0" fontAlgn="base">
      <a:spcBef>
        <a:spcPct val="0"/>
      </a:spcBef>
      <a:spcAft>
        <a:spcPct val="0"/>
      </a:spcAft>
      <a:defRPr sz="1400" b="1" kern="1200">
        <a:solidFill>
          <a:schemeClr val="tx1"/>
        </a:solidFill>
        <a:latin typeface="Arial" charset="0"/>
        <a:ea typeface="+mn-ea"/>
        <a:cs typeface="+mn-cs"/>
      </a:defRPr>
    </a:lvl3pPr>
    <a:lvl4pPr marL="1371600" algn="l" rtl="0" fontAlgn="base">
      <a:spcBef>
        <a:spcPct val="0"/>
      </a:spcBef>
      <a:spcAft>
        <a:spcPct val="0"/>
      </a:spcAft>
      <a:defRPr sz="1400" b="1" kern="1200">
        <a:solidFill>
          <a:schemeClr val="tx1"/>
        </a:solidFill>
        <a:latin typeface="Arial" charset="0"/>
        <a:ea typeface="+mn-ea"/>
        <a:cs typeface="+mn-cs"/>
      </a:defRPr>
    </a:lvl4pPr>
    <a:lvl5pPr marL="1828800" algn="l" rtl="0" fontAlgn="base">
      <a:spcBef>
        <a:spcPct val="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996FD"/>
    <a:srgbClr val="695008"/>
    <a:srgbClr val="BAE18F"/>
    <a:srgbClr val="ADD787"/>
    <a:srgbClr val="000000"/>
    <a:srgbClr val="663300"/>
    <a:srgbClr val="FBEEA1"/>
    <a:srgbClr val="FF0000"/>
    <a:srgbClr val="0351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57" autoAdjust="0"/>
    <p:restoredTop sz="99104" autoAdjust="0"/>
  </p:normalViewPr>
  <p:slideViewPr>
    <p:cSldViewPr snapToGrid="0">
      <p:cViewPr varScale="1">
        <p:scale>
          <a:sx n="78" d="100"/>
          <a:sy n="78" d="100"/>
        </p:scale>
        <p:origin x="-678" y="-84"/>
      </p:cViewPr>
      <p:guideLst>
        <p:guide orient="horz" pos="203"/>
        <p:guide pos="2894"/>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60" d="100"/>
          <a:sy n="60" d="100"/>
        </p:scale>
        <p:origin x="-2634" y="-23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857" tIns="46429" rIns="92857" bIns="46429" numCol="1" anchor="t" anchorCtr="0" compatLnSpc="1">
            <a:prstTxWarp prst="textNoShape">
              <a:avLst/>
            </a:prstTxWarp>
          </a:bodyPr>
          <a:lstStyle>
            <a:lvl1pPr defTabSz="928688">
              <a:defRPr sz="1200" b="0">
                <a:latin typeface="Arial" charset="0"/>
              </a:defRPr>
            </a:lvl1pPr>
          </a:lstStyle>
          <a:p>
            <a:pPr>
              <a:defRPr/>
            </a:pPr>
            <a:r>
              <a:rPr lang="en-US" smtClean="0"/>
              <a:t>Internet and Computing Core Certification Guide       Phần C Cuộc sống trực tuyến</a:t>
            </a:r>
            <a:endParaRPr lang="en-US" dirty="0"/>
          </a:p>
        </p:txBody>
      </p:sp>
      <p:sp>
        <p:nvSpPr>
          <p:cNvPr id="97177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2857" tIns="46429" rIns="92857" bIns="46429" numCol="1" anchor="t" anchorCtr="0" compatLnSpc="1">
            <a:prstTxWarp prst="textNoShape">
              <a:avLst/>
            </a:prstTxWarp>
          </a:bodyPr>
          <a:lstStyle>
            <a:lvl1pPr algn="r" defTabSz="928688">
              <a:defRPr sz="1200" b="0">
                <a:latin typeface="Arial" charset="0"/>
              </a:defRPr>
            </a:lvl1pPr>
          </a:lstStyle>
          <a:p>
            <a:pPr>
              <a:defRPr/>
            </a:pPr>
            <a:endParaRPr lang="en-US" dirty="0"/>
          </a:p>
        </p:txBody>
      </p:sp>
      <p:sp>
        <p:nvSpPr>
          <p:cNvPr id="97178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2857" tIns="46429" rIns="92857" bIns="46429" numCol="1" anchor="b" anchorCtr="0" compatLnSpc="1">
            <a:prstTxWarp prst="textNoShape">
              <a:avLst/>
            </a:prstTxWarp>
          </a:bodyPr>
          <a:lstStyle>
            <a:lvl1pPr defTabSz="928688">
              <a:defRPr sz="1200" b="0">
                <a:latin typeface="Arial" charset="0"/>
              </a:defRPr>
            </a:lvl1pPr>
          </a:lstStyle>
          <a:p>
            <a:pPr>
              <a:defRPr/>
            </a:pPr>
            <a:r>
              <a:rPr lang="en-US" smtClean="0"/>
              <a:t>©IIG Vietnam.</a:t>
            </a:r>
            <a:endParaRPr lang="en-US" dirty="0"/>
          </a:p>
        </p:txBody>
      </p:sp>
      <p:sp>
        <p:nvSpPr>
          <p:cNvPr id="97178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2857" tIns="46429" rIns="92857" bIns="46429" numCol="1" anchor="b" anchorCtr="0" compatLnSpc="1">
            <a:prstTxWarp prst="textNoShape">
              <a:avLst/>
            </a:prstTxWarp>
          </a:bodyPr>
          <a:lstStyle>
            <a:lvl1pPr algn="r" defTabSz="928688">
              <a:defRPr sz="1200" b="0">
                <a:latin typeface="Arial" charset="0"/>
              </a:defRPr>
            </a:lvl1pPr>
          </a:lstStyle>
          <a:p>
            <a:pPr>
              <a:defRPr/>
            </a:pPr>
            <a:fld id="{67F9B2F1-819A-4EE9-8868-3E891C732045}" type="slidenum">
              <a:rPr lang="en-US"/>
              <a:pPr>
                <a:defRPr/>
              </a:pPr>
              <a:t>‹#›</a:t>
            </a:fld>
            <a:endParaRPr lang="en-US" dirty="0"/>
          </a:p>
        </p:txBody>
      </p:sp>
    </p:spTree>
    <p:extLst>
      <p:ext uri="{BB962C8B-B14F-4D97-AF65-F5344CB8AC3E}">
        <p14:creationId xmlns:p14="http://schemas.microsoft.com/office/powerpoint/2010/main" val="369779835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69863"/>
            <a:ext cx="7010400" cy="327025"/>
          </a:xfrm>
          <a:prstGeom prst="rect">
            <a:avLst/>
          </a:prstGeom>
          <a:noFill/>
          <a:ln w="9525">
            <a:noFill/>
            <a:miter lim="800000"/>
            <a:headEnd/>
            <a:tailEnd/>
          </a:ln>
          <a:effectLst/>
        </p:spPr>
        <p:txBody>
          <a:bodyPr vert="horz" wrap="square" lIns="92857" tIns="46429" rIns="92857" bIns="46429" numCol="1" anchor="t" anchorCtr="0" compatLnSpc="1">
            <a:prstTxWarp prst="textNoShape">
              <a:avLst/>
            </a:prstTxWarp>
          </a:bodyPr>
          <a:lstStyle>
            <a:lvl1pPr marL="234950" indent="0" defTabSz="928688">
              <a:tabLst>
                <a:tab pos="6400800" algn="r"/>
              </a:tabLst>
              <a:defRPr sz="1100" b="1">
                <a:latin typeface="Arial" pitchFamily="34" charset="0"/>
                <a:cs typeface="Arial" pitchFamily="34" charset="0"/>
              </a:defRPr>
            </a:lvl1pPr>
          </a:lstStyle>
          <a:p>
            <a:pPr>
              <a:defRPr/>
            </a:pPr>
            <a:r>
              <a:rPr lang="en-US" smtClean="0"/>
              <a:t>Internet and Computing Core Certification Guide       Phần C Cuộc sống trực tuyến</a:t>
            </a:r>
            <a:endParaRPr lang="en-CA" dirty="0"/>
          </a:p>
        </p:txBody>
      </p:sp>
      <p:sp>
        <p:nvSpPr>
          <p:cNvPr id="120835" name="Rectangle 4"/>
          <p:cNvSpPr>
            <a:spLocks noGrp="1" noRot="1" noChangeAspect="1" noChangeArrowheads="1" noTextEdit="1"/>
          </p:cNvSpPr>
          <p:nvPr>
            <p:ph type="sldImg" idx="2"/>
          </p:nvPr>
        </p:nvSpPr>
        <p:spPr bwMode="auto">
          <a:xfrm>
            <a:off x="1182688" y="698500"/>
            <a:ext cx="4646612" cy="3484563"/>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31838" y="4416425"/>
            <a:ext cx="5708650" cy="4181475"/>
          </a:xfrm>
          <a:prstGeom prst="rect">
            <a:avLst/>
          </a:prstGeom>
          <a:noFill/>
          <a:ln w="9525">
            <a:noFill/>
            <a:miter lim="800000"/>
            <a:headEnd/>
            <a:tailEnd/>
          </a:ln>
          <a:effectLst/>
        </p:spPr>
        <p:txBody>
          <a:bodyPr vert="horz" wrap="square" lIns="9286" tIns="46429" rIns="9286" bIns="4642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169863" y="8824913"/>
            <a:ext cx="3038475" cy="366712"/>
          </a:xfrm>
          <a:prstGeom prst="rect">
            <a:avLst/>
          </a:prstGeom>
          <a:noFill/>
          <a:ln w="9525">
            <a:noFill/>
            <a:miter lim="800000"/>
            <a:headEnd/>
            <a:tailEnd/>
          </a:ln>
          <a:effectLst/>
        </p:spPr>
        <p:txBody>
          <a:bodyPr vert="horz" wrap="square" lIns="92857" tIns="46429" rIns="92857" bIns="46429" numCol="1" anchor="b" anchorCtr="0" compatLnSpc="1">
            <a:prstTxWarp prst="textNoShape">
              <a:avLst/>
            </a:prstTxWarp>
          </a:bodyPr>
          <a:lstStyle>
            <a:lvl1pPr marL="234950" defTabSz="928688">
              <a:defRPr sz="800" b="0">
                <a:latin typeface="Arial" pitchFamily="34" charset="0"/>
                <a:cs typeface="Arial" pitchFamily="34" charset="0"/>
              </a:defRPr>
            </a:lvl1pPr>
          </a:lstStyle>
          <a:p>
            <a:pPr>
              <a:defRPr/>
            </a:pPr>
            <a:r>
              <a:rPr lang="en-CA" smtClean="0"/>
              <a:t>©IIG Vietnam.</a:t>
            </a:r>
            <a:endParaRPr lang="en-CA" dirty="0"/>
          </a:p>
        </p:txBody>
      </p:sp>
      <p:sp>
        <p:nvSpPr>
          <p:cNvPr id="11271" name="Rectangle 7"/>
          <p:cNvSpPr>
            <a:spLocks noGrp="1" noChangeArrowheads="1"/>
          </p:cNvSpPr>
          <p:nvPr>
            <p:ph type="sldNum" sz="quarter" idx="5"/>
          </p:nvPr>
        </p:nvSpPr>
        <p:spPr bwMode="auto">
          <a:xfrm>
            <a:off x="4089400" y="8909050"/>
            <a:ext cx="2763838" cy="282575"/>
          </a:xfrm>
          <a:prstGeom prst="rect">
            <a:avLst/>
          </a:prstGeom>
          <a:noFill/>
          <a:ln w="9525">
            <a:noFill/>
            <a:miter lim="800000"/>
            <a:headEnd/>
            <a:tailEnd/>
          </a:ln>
          <a:effectLst/>
        </p:spPr>
        <p:txBody>
          <a:bodyPr vert="horz" wrap="square" lIns="92857" tIns="46429" rIns="92857" bIns="46429" numCol="1" anchor="b" anchorCtr="0" compatLnSpc="1">
            <a:prstTxWarp prst="textNoShape">
              <a:avLst/>
            </a:prstTxWarp>
          </a:bodyPr>
          <a:lstStyle>
            <a:lvl1pPr algn="l" defTabSz="928688">
              <a:tabLst>
                <a:tab pos="2286000" algn="r"/>
              </a:tabLst>
              <a:defRPr sz="800" b="0">
                <a:latin typeface="Arial" pitchFamily="34" charset="0"/>
                <a:cs typeface="Arial" pitchFamily="34" charset="0"/>
              </a:defRPr>
            </a:lvl1pPr>
          </a:lstStyle>
          <a:p>
            <a:pPr>
              <a:defRPr/>
            </a:pPr>
            <a:r>
              <a:rPr lang="en-CA" dirty="0" smtClean="0"/>
              <a:t>	</a:t>
            </a:r>
            <a:fld id="{BFA9CDC6-45AC-4D66-B64E-B052F4934384}" type="slidenum">
              <a:rPr lang="en-CA" smtClean="0"/>
              <a:pPr>
                <a:defRPr/>
              </a:pPr>
              <a:t>‹#›</a:t>
            </a:fld>
            <a:endParaRPr lang="en-US" dirty="0"/>
          </a:p>
        </p:txBody>
      </p:sp>
    </p:spTree>
    <p:extLst>
      <p:ext uri="{BB962C8B-B14F-4D97-AF65-F5344CB8AC3E}">
        <p14:creationId xmlns:p14="http://schemas.microsoft.com/office/powerpoint/2010/main" val="2233943490"/>
      </p:ext>
    </p:extLst>
  </p:cSld>
  <p:clrMap bg1="lt1" tx1="dk1" bg2="lt2" tx2="dk2" accent1="accent1" accent2="accent2" accent3="accent3" accent4="accent4" accent5="accent5" accent6="accent6" hlink="hlink" folHlink="folHlink"/>
  <p:hf/>
  <p:notesStyle>
    <a:lvl1pPr marL="114300" indent="-114300" algn="l" rtl="0" eaLnBrk="0" fontAlgn="base" hangingPunct="0">
      <a:spcBef>
        <a:spcPct val="30000"/>
      </a:spcBef>
      <a:spcAft>
        <a:spcPct val="0"/>
      </a:spcAft>
      <a:buClr>
        <a:srgbClr val="035174"/>
      </a:buClr>
      <a:buFont typeface="Wingdings" pitchFamily="2" charset="2"/>
      <a:buChar char="§"/>
      <a:defRPr sz="9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buFont typeface="Verdana" pitchFamily="34" charset="0"/>
      <a:defRPr sz="9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9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txBox="1">
            <a:spLocks noGrp="1" noChangeArrowheads="1"/>
          </p:cNvSpPr>
          <p:nvPr/>
        </p:nvSpPr>
        <p:spPr bwMode="auto">
          <a:xfrm>
            <a:off x="169863" y="8976042"/>
            <a:ext cx="3038475" cy="215583"/>
          </a:xfrm>
          <a:prstGeom prst="rect">
            <a:avLst/>
          </a:prstGeom>
          <a:noFill/>
          <a:ln w="9525">
            <a:noFill/>
            <a:miter lim="800000"/>
            <a:headEnd/>
            <a:tailEnd/>
          </a:ln>
        </p:spPr>
        <p:txBody>
          <a:bodyPr lIns="91577" tIns="45789" rIns="91577" bIns="45789" anchor="b">
            <a:spAutoFit/>
          </a:bodyPr>
          <a:lstStyle/>
          <a:p>
            <a:pPr defTabSz="928688"/>
            <a:r>
              <a:rPr lang="en-CA" sz="800" b="0" dirty="0" smtClean="0">
                <a:latin typeface="Arial Narrow" pitchFamily="34" charset="0"/>
              </a:rPr>
              <a:t>© IIG Vietnam</a:t>
            </a:r>
            <a:endParaRPr lang="en-CA" sz="800" b="0" dirty="0">
              <a:latin typeface="Arial Narrow" pitchFamily="34" charset="0"/>
            </a:endParaRPr>
          </a:p>
        </p:txBody>
      </p:sp>
      <p:sp>
        <p:nvSpPr>
          <p:cNvPr id="121859" name="Rectangle 2"/>
          <p:cNvSpPr>
            <a:spLocks noGrp="1" noRot="1" noChangeAspect="1" noChangeArrowheads="1" noTextEdit="1"/>
          </p:cNvSpPr>
          <p:nvPr>
            <p:ph type="sldImg"/>
          </p:nvPr>
        </p:nvSpPr>
        <p:spPr>
          <a:xfrm>
            <a:off x="1409700" y="577850"/>
            <a:ext cx="4183063" cy="3136900"/>
          </a:xfrm>
          <a:ln/>
        </p:spPr>
      </p:sp>
      <p:sp>
        <p:nvSpPr>
          <p:cNvPr id="121860" name="Rectangle 3"/>
          <p:cNvSpPr>
            <a:spLocks noGrp="1" noChangeArrowheads="1"/>
          </p:cNvSpPr>
          <p:nvPr>
            <p:ph type="body" idx="1"/>
          </p:nvPr>
        </p:nvSpPr>
        <p:spPr>
          <a:xfrm>
            <a:off x="731838" y="3916363"/>
            <a:ext cx="5708650" cy="4681537"/>
          </a:xfrm>
          <a:noFill/>
          <a:ln/>
        </p:spPr>
        <p:txBody>
          <a:bodyPr lIns="91577" tIns="45789" rIns="91577" bIns="45789"/>
          <a:lstStyle/>
          <a:p>
            <a:pPr>
              <a:buFont typeface="Wingdings" pitchFamily="2" charset="2"/>
              <a:buNone/>
              <a:tabLst>
                <a:tab pos="638175" algn="l"/>
              </a:tabLst>
            </a:pPr>
            <a:r>
              <a:rPr lang="en-US" dirty="0" err="1" smtClean="0">
                <a:latin typeface="Arial" charset="0"/>
                <a:cs typeface="Arial" charset="0"/>
              </a:rPr>
              <a:t>Trang</a:t>
            </a:r>
            <a:r>
              <a:rPr lang="en-US" dirty="0" smtClean="0">
                <a:latin typeface="Arial" charset="0"/>
                <a:cs typeface="Arial" charset="0"/>
              </a:rPr>
              <a:t> 409</a:t>
            </a:r>
          </a:p>
          <a:p>
            <a:pPr>
              <a:buFont typeface="Wingdings" pitchFamily="2" charset="2"/>
              <a:buNone/>
              <a:tabLst>
                <a:tab pos="638175" algn="l"/>
              </a:tabLst>
            </a:pPr>
            <a:endParaRPr lang="en-US" dirty="0" smtClean="0">
              <a:latin typeface="Arial" charset="0"/>
              <a:cs typeface="Arial" charset="0"/>
            </a:endParaRPr>
          </a:p>
          <a:p>
            <a:pPr>
              <a:tabLst>
                <a:tab pos="638175" algn="l"/>
              </a:tabLst>
            </a:pPr>
            <a:r>
              <a:rPr lang="vi-VN" dirty="0" smtClean="0">
                <a:effectLst/>
              </a:rPr>
              <a:t>Đây là phần thứ hai cho các </a:t>
            </a:r>
            <a:r>
              <a:rPr lang="en-US" dirty="0" smtClean="0">
                <a:effectLst/>
              </a:rPr>
              <a:t>m</a:t>
            </a:r>
            <a:r>
              <a:rPr lang="vi-VN" dirty="0" smtClean="0">
                <a:effectLst/>
              </a:rPr>
              <a:t>ục tiêu của kỳ thi trực tuyến IC3 </a:t>
            </a:r>
            <a:r>
              <a:rPr lang="en-US" dirty="0" smtClean="0">
                <a:effectLst/>
              </a:rPr>
              <a:t>- </a:t>
            </a:r>
            <a:r>
              <a:rPr lang="en-US" dirty="0" err="1" smtClean="0">
                <a:effectLst/>
              </a:rPr>
              <a:t>Phần</a:t>
            </a:r>
            <a:r>
              <a:rPr lang="en-US" dirty="0" smtClean="0">
                <a:effectLst/>
              </a:rPr>
              <a:t> </a:t>
            </a:r>
            <a:r>
              <a:rPr lang="en-US" dirty="0" err="1" smtClean="0">
                <a:effectLst/>
              </a:rPr>
              <a:t>Cuộc</a:t>
            </a:r>
            <a:r>
              <a:rPr lang="en-US" baseline="0" dirty="0" smtClean="0">
                <a:effectLst/>
              </a:rPr>
              <a:t> </a:t>
            </a:r>
            <a:r>
              <a:rPr lang="vi-VN" dirty="0" smtClean="0">
                <a:effectLst/>
              </a:rPr>
              <a:t>sống</a:t>
            </a:r>
            <a:r>
              <a:rPr lang="en-US" dirty="0" smtClean="0">
                <a:effectLst/>
              </a:rPr>
              <a:t> </a:t>
            </a:r>
            <a:r>
              <a:rPr lang="en-US" dirty="0" err="1" smtClean="0">
                <a:effectLst/>
              </a:rPr>
              <a:t>trực</a:t>
            </a:r>
            <a:r>
              <a:rPr lang="en-US" baseline="0" dirty="0" smtClean="0">
                <a:effectLst/>
              </a:rPr>
              <a:t> </a:t>
            </a:r>
            <a:r>
              <a:rPr lang="en-US" baseline="0" dirty="0" err="1" smtClean="0">
                <a:effectLst/>
              </a:rPr>
              <a:t>tuyến</a:t>
            </a:r>
            <a:r>
              <a:rPr lang="vi-VN" dirty="0" smtClean="0">
                <a:effectLst/>
              </a:rPr>
              <a:t>. </a:t>
            </a:r>
            <a:r>
              <a:rPr lang="en-US" dirty="0" err="1" smtClean="0">
                <a:effectLst/>
              </a:rPr>
              <a:t>Việc</a:t>
            </a:r>
            <a:r>
              <a:rPr lang="en-US" baseline="0" dirty="0" smtClean="0">
                <a:effectLst/>
              </a:rPr>
              <a:t> </a:t>
            </a:r>
            <a:r>
              <a:rPr lang="vi-VN" dirty="0" smtClean="0">
                <a:effectLst/>
              </a:rPr>
              <a:t>chia phần của </a:t>
            </a:r>
            <a:r>
              <a:rPr lang="en-US" dirty="0" err="1" smtClean="0">
                <a:effectLst/>
              </a:rPr>
              <a:t>bài</a:t>
            </a:r>
            <a:r>
              <a:rPr lang="vi-VN" dirty="0" smtClean="0">
                <a:effectLst/>
              </a:rPr>
              <a:t> thi </a:t>
            </a:r>
            <a:r>
              <a:rPr lang="en-US" dirty="0" err="1" smtClean="0">
                <a:effectLst/>
              </a:rPr>
              <a:t>Cuộc</a:t>
            </a:r>
            <a:r>
              <a:rPr lang="en-US" baseline="0" dirty="0" smtClean="0">
                <a:effectLst/>
              </a:rPr>
              <a:t> </a:t>
            </a:r>
            <a:r>
              <a:rPr lang="vi-VN" dirty="0" smtClean="0">
                <a:effectLst/>
              </a:rPr>
              <a:t>sống</a:t>
            </a:r>
            <a:r>
              <a:rPr lang="en-US" dirty="0" smtClean="0">
                <a:effectLst/>
              </a:rPr>
              <a:t> </a:t>
            </a:r>
            <a:r>
              <a:rPr lang="vi-VN" dirty="0" smtClean="0">
                <a:effectLst/>
              </a:rPr>
              <a:t>trực tuyến này thành hai </a:t>
            </a:r>
            <a:r>
              <a:rPr lang="en-US" dirty="0" err="1" smtClean="0">
                <a:effectLst/>
              </a:rPr>
              <a:t>chương</a:t>
            </a:r>
            <a:r>
              <a:rPr lang="vi-VN" dirty="0" smtClean="0">
                <a:effectLst/>
              </a:rPr>
              <a:t> để tạo điều kiện thuận lợi cho một môi trường học tập thân thiện với người sử dụng. </a:t>
            </a:r>
            <a:r>
              <a:rPr lang="en-US" dirty="0" err="1" smtClean="0">
                <a:effectLst/>
              </a:rPr>
              <a:t>Trọng</a:t>
            </a:r>
            <a:r>
              <a:rPr lang="en-US" baseline="0" dirty="0" smtClean="0">
                <a:effectLst/>
              </a:rPr>
              <a:t> </a:t>
            </a:r>
            <a:r>
              <a:rPr lang="en-US" baseline="0" dirty="0" err="1" smtClean="0">
                <a:effectLst/>
              </a:rPr>
              <a:t>tâm</a:t>
            </a:r>
            <a:r>
              <a:rPr lang="vi-VN" dirty="0" smtClean="0">
                <a:effectLst/>
              </a:rPr>
              <a:t> trong từng </a:t>
            </a:r>
            <a:r>
              <a:rPr lang="en-US" dirty="0" err="1" smtClean="0">
                <a:effectLst/>
              </a:rPr>
              <a:t>chương</a:t>
            </a:r>
            <a:r>
              <a:rPr lang="vi-VN" dirty="0" smtClean="0">
                <a:effectLst/>
              </a:rPr>
              <a:t> sẽ </a:t>
            </a:r>
            <a:r>
              <a:rPr lang="en-US" dirty="0" err="1" smtClean="0">
                <a:effectLst/>
              </a:rPr>
              <a:t>là</a:t>
            </a:r>
            <a:r>
              <a:rPr lang="vi-VN" dirty="0" smtClean="0">
                <a:effectLst/>
              </a:rPr>
              <a:t> học tập các thành phần </a:t>
            </a:r>
            <a:r>
              <a:rPr lang="en-US" dirty="0" err="1" smtClean="0">
                <a:effectLst/>
              </a:rPr>
              <a:t>riêng</a:t>
            </a:r>
            <a:r>
              <a:rPr lang="en-US" baseline="0" dirty="0" smtClean="0">
                <a:effectLst/>
              </a:rPr>
              <a:t> </a:t>
            </a:r>
            <a:r>
              <a:rPr lang="en-US" baseline="0" dirty="0" err="1" smtClean="0">
                <a:effectLst/>
              </a:rPr>
              <a:t>lẻ</a:t>
            </a:r>
            <a:r>
              <a:rPr lang="vi-VN" dirty="0" smtClean="0">
                <a:effectLst/>
              </a:rPr>
              <a:t> cho </a:t>
            </a:r>
            <a:r>
              <a:rPr lang="en-US" dirty="0" err="1" smtClean="0">
                <a:effectLst/>
              </a:rPr>
              <a:t>từng</a:t>
            </a:r>
            <a:r>
              <a:rPr lang="vi-VN" dirty="0" smtClean="0">
                <a:effectLst/>
              </a:rPr>
              <a:t> phần của các kỳ thi và phát triển / tăng cường kiến thức và các kỹ năng cho học sinh.</a:t>
            </a:r>
            <a:endParaRPr lang="en-US" dirty="0" smtClean="0">
              <a:effectLst/>
            </a:endParaRPr>
          </a:p>
          <a:p>
            <a:pPr>
              <a:tabLst>
                <a:tab pos="638175" algn="l"/>
              </a:tabLst>
            </a:pPr>
            <a:endParaRPr lang="en-US" dirty="0" smtClean="0">
              <a:effectLst/>
            </a:endParaRPr>
          </a:p>
          <a:p>
            <a:pPr>
              <a:tabLst>
                <a:tab pos="638175" algn="l"/>
              </a:tabLst>
            </a:pPr>
            <a:r>
              <a:rPr lang="en-US" dirty="0" err="1" smtClean="0">
                <a:effectLst/>
              </a:rPr>
              <a:t>Chương</a:t>
            </a:r>
            <a:r>
              <a:rPr lang="vi-VN" dirty="0" smtClean="0">
                <a:effectLst/>
              </a:rPr>
              <a:t> này</a:t>
            </a:r>
            <a:r>
              <a:rPr lang="en-US" baseline="0" dirty="0" smtClean="0">
                <a:effectLst/>
              </a:rPr>
              <a:t> </a:t>
            </a:r>
            <a:r>
              <a:rPr lang="vi-VN" dirty="0" smtClean="0">
                <a:effectLst/>
              </a:rPr>
              <a:t>là để được một khóa học </a:t>
            </a:r>
            <a:r>
              <a:rPr lang="en-US" dirty="0" err="1" smtClean="0">
                <a:effectLst/>
              </a:rPr>
              <a:t>cơ</a:t>
            </a:r>
            <a:r>
              <a:rPr lang="en-US" baseline="0" dirty="0" smtClean="0">
                <a:effectLst/>
              </a:rPr>
              <a:t> </a:t>
            </a:r>
            <a:r>
              <a:rPr lang="en-US" baseline="0" dirty="0" err="1" smtClean="0">
                <a:effectLst/>
              </a:rPr>
              <a:t>bản</a:t>
            </a:r>
            <a:r>
              <a:rPr lang="en-US" baseline="0" dirty="0" smtClean="0">
                <a:effectLst/>
              </a:rPr>
              <a:t> </a:t>
            </a:r>
            <a:r>
              <a:rPr lang="en-US" baseline="0" dirty="0" err="1" smtClean="0">
                <a:effectLst/>
              </a:rPr>
              <a:t>về</a:t>
            </a:r>
            <a:r>
              <a:rPr lang="en-US" baseline="0" dirty="0" smtClean="0">
                <a:effectLst/>
              </a:rPr>
              <a:t> </a:t>
            </a:r>
            <a:r>
              <a:rPr lang="vi-VN" dirty="0" smtClean="0">
                <a:effectLst/>
              </a:rPr>
              <a:t>kỹ thuật số để giới thiệu Internet và làm thế nào để có được kết nối với Internet (hoặc các mạng khác).</a:t>
            </a:r>
            <a:endParaRPr lang="en-US" dirty="0" smtClean="0">
              <a:effectLst/>
            </a:endParaRPr>
          </a:p>
          <a:p>
            <a:pPr>
              <a:tabLst>
                <a:tab pos="638175" algn="l"/>
              </a:tabLst>
            </a:pPr>
            <a:endParaRPr lang="en-US" dirty="0" smtClean="0">
              <a:effectLst/>
            </a:endParaRPr>
          </a:p>
          <a:p>
            <a:pPr>
              <a:tabLst>
                <a:tab pos="638175" algn="l"/>
              </a:tabLst>
            </a:pPr>
            <a:r>
              <a:rPr lang="vi-VN" dirty="0" smtClean="0">
                <a:effectLst/>
              </a:rPr>
              <a:t>Hãy lưu ý rằng cuốn sách đã được phát triển bằng cách sử dụng Windows Vista SP1 và phiên bản Internet Explorer 7.0.6001.18000. Nếu bạn có máy tính mới, bạn có thể có các phiên bản cao hơn.</a:t>
            </a:r>
            <a:endParaRPr lang="en-US" dirty="0" smtClean="0">
              <a:effectLst/>
            </a:endParaRPr>
          </a:p>
          <a:p>
            <a:pPr>
              <a:tabLst>
                <a:tab pos="638175" algn="l"/>
              </a:tabLst>
            </a:pPr>
            <a:endParaRPr lang="en-US" dirty="0" smtClean="0">
              <a:effectLst/>
            </a:endParaRPr>
          </a:p>
          <a:p>
            <a:pPr>
              <a:tabLst>
                <a:tab pos="638175" algn="l"/>
              </a:tabLst>
            </a:pPr>
            <a:r>
              <a:rPr lang="vi-VN" dirty="0" smtClean="0">
                <a:effectLst/>
              </a:rPr>
              <a:t>Mỗi </a:t>
            </a:r>
            <a:r>
              <a:rPr lang="en-US" dirty="0" err="1" smtClean="0">
                <a:effectLst/>
              </a:rPr>
              <a:t>chương</a:t>
            </a:r>
            <a:r>
              <a:rPr lang="vi-VN" dirty="0" smtClean="0">
                <a:effectLst/>
              </a:rPr>
              <a:t> được chia thành các </a:t>
            </a:r>
            <a:r>
              <a:rPr lang="en-US" dirty="0" err="1" smtClean="0">
                <a:effectLst/>
              </a:rPr>
              <a:t>phần</a:t>
            </a:r>
            <a:r>
              <a:rPr lang="vi-VN" dirty="0" smtClean="0">
                <a:effectLst/>
              </a:rPr>
              <a:t> nhỏ </a:t>
            </a:r>
            <a:r>
              <a:rPr lang="en-US" dirty="0" err="1" smtClean="0">
                <a:effectLst/>
              </a:rPr>
              <a:t>về</a:t>
            </a:r>
            <a:r>
              <a:rPr lang="en-US" baseline="0" dirty="0" smtClean="0">
                <a:effectLst/>
              </a:rPr>
              <a:t> </a:t>
            </a:r>
            <a:r>
              <a:rPr lang="vi-VN" dirty="0" smtClean="0">
                <a:effectLst/>
              </a:rPr>
              <a:t>thông tin cho sinh viên. Sử dụng điều này như là một hướng dẫn cho sinh </a:t>
            </a:r>
            <a:r>
              <a:rPr lang="en-US" dirty="0" err="1" smtClean="0">
                <a:effectLst/>
              </a:rPr>
              <a:t>viên</a:t>
            </a:r>
            <a:r>
              <a:rPr lang="en-US" baseline="0" dirty="0" smtClean="0">
                <a:effectLst/>
              </a:rPr>
              <a:t> </a:t>
            </a:r>
            <a:r>
              <a:rPr lang="vi-VN" dirty="0" smtClean="0">
                <a:effectLst/>
              </a:rPr>
              <a:t>biết những chủ đề gì sẽ được đề cập và nơi họ có thể tìm kiếm thông tin.</a:t>
            </a:r>
            <a:endParaRPr lang="en-US" dirty="0" smtClean="0">
              <a:effectLst/>
            </a:endParaRPr>
          </a:p>
          <a:p>
            <a:pPr>
              <a:tabLst>
                <a:tab pos="638175" algn="l"/>
              </a:tabLst>
            </a:pPr>
            <a:endParaRPr lang="en-US" dirty="0" smtClean="0">
              <a:effectLst/>
            </a:endParaRPr>
          </a:p>
          <a:p>
            <a:pPr>
              <a:tabLst>
                <a:tab pos="638175" algn="l"/>
              </a:tabLst>
            </a:pPr>
            <a:r>
              <a:rPr lang="vi-VN" dirty="0" smtClean="0">
                <a:effectLst/>
              </a:rPr>
              <a:t>Một số </a:t>
            </a:r>
            <a:r>
              <a:rPr lang="en-US" dirty="0" err="1" smtClean="0">
                <a:effectLst/>
              </a:rPr>
              <a:t>chương</a:t>
            </a:r>
            <a:r>
              <a:rPr lang="vi-VN" dirty="0" smtClean="0">
                <a:effectLst/>
              </a:rPr>
              <a:t> sẽ </a:t>
            </a:r>
            <a:r>
              <a:rPr lang="en-US" dirty="0" err="1" smtClean="0">
                <a:effectLst/>
              </a:rPr>
              <a:t>nhiều</a:t>
            </a:r>
            <a:r>
              <a:rPr lang="en-US" baseline="0" dirty="0" smtClean="0">
                <a:effectLst/>
              </a:rPr>
              <a:t> </a:t>
            </a:r>
            <a:r>
              <a:rPr lang="en-US" baseline="0" dirty="0" err="1" smtClean="0">
                <a:effectLst/>
              </a:rPr>
              <a:t>hơn</a:t>
            </a:r>
            <a:r>
              <a:rPr lang="vi-VN" dirty="0" smtClean="0">
                <a:effectLst/>
              </a:rPr>
              <a:t> một chút lớn </a:t>
            </a:r>
            <a:r>
              <a:rPr lang="en-US" dirty="0" smtClean="0">
                <a:effectLst/>
              </a:rPr>
              <a:t>so </a:t>
            </a:r>
            <a:r>
              <a:rPr lang="en-US" dirty="0" err="1" smtClean="0">
                <a:effectLst/>
              </a:rPr>
              <a:t>với</a:t>
            </a:r>
            <a:r>
              <a:rPr lang="en-US" baseline="0" dirty="0" smtClean="0">
                <a:effectLst/>
              </a:rPr>
              <a:t> </a:t>
            </a:r>
            <a:r>
              <a:rPr lang="vi-VN" dirty="0" smtClean="0">
                <a:effectLst/>
              </a:rPr>
              <a:t>những </a:t>
            </a:r>
            <a:r>
              <a:rPr lang="en-US" dirty="0" err="1" smtClean="0">
                <a:effectLst/>
              </a:rPr>
              <a:t>chương</a:t>
            </a:r>
            <a:r>
              <a:rPr lang="vi-VN" dirty="0" smtClean="0">
                <a:effectLst/>
              </a:rPr>
              <a:t> khác, tùy thuộc vào số lượng hình ảnh được sử dụng hoặc các loại thông tin. Hãy chuẩn bị một số bài học sẽ yêu cầu bạn phải làm các cuộc thảo luận với cả lớp trong khi những </a:t>
            </a:r>
            <a:r>
              <a:rPr lang="en-US" dirty="0" err="1" smtClean="0">
                <a:effectLst/>
              </a:rPr>
              <a:t>bài</a:t>
            </a:r>
            <a:r>
              <a:rPr lang="en-US" baseline="0" dirty="0" smtClean="0">
                <a:effectLst/>
              </a:rPr>
              <a:t> </a:t>
            </a:r>
            <a:r>
              <a:rPr lang="en-US" baseline="0" dirty="0" err="1" smtClean="0">
                <a:effectLst/>
              </a:rPr>
              <a:t>học</a:t>
            </a:r>
            <a:r>
              <a:rPr lang="vi-VN" dirty="0" smtClean="0">
                <a:effectLst/>
              </a:rPr>
              <a:t> khác có thể được tăng cường thông qua các bài tập bổ sung quan tâm đến lớp học</a:t>
            </a:r>
            <a:r>
              <a:rPr lang="en-US" dirty="0" smtClean="0">
                <a:effectLst/>
              </a:rPr>
              <a:t> </a:t>
            </a:r>
            <a:r>
              <a:rPr lang="en-US" dirty="0" err="1" smtClean="0">
                <a:effectLst/>
              </a:rPr>
              <a:t>một</a:t>
            </a:r>
            <a:r>
              <a:rPr lang="en-US" baseline="0" dirty="0" smtClean="0">
                <a:effectLst/>
              </a:rPr>
              <a:t> </a:t>
            </a:r>
            <a:r>
              <a:rPr lang="en-US" baseline="0" dirty="0" err="1" smtClean="0">
                <a:effectLst/>
              </a:rPr>
              <a:t>cách</a:t>
            </a:r>
            <a:r>
              <a:rPr lang="vi-VN" dirty="0" smtClean="0">
                <a:effectLst/>
              </a:rPr>
              <a:t> đặc biệt.</a:t>
            </a:r>
            <a:endParaRPr lang="en-US" dirty="0" smtClean="0">
              <a:latin typeface="Arial" charset="0"/>
              <a:cs typeface="Arial" charset="0"/>
            </a:endParaRPr>
          </a:p>
          <a:p>
            <a:pPr>
              <a:buFont typeface="Wingdings" pitchFamily="2" charset="2"/>
              <a:buNone/>
              <a:tabLst>
                <a:tab pos="638175" algn="l"/>
              </a:tabLst>
            </a:pPr>
            <a:endParaRPr lang="en-US" dirty="0" smtClean="0">
              <a:latin typeface="Arial" charset="0"/>
              <a:cs typeface="Arial" charset="0"/>
            </a:endParaRPr>
          </a:p>
        </p:txBody>
      </p:sp>
      <p:sp>
        <p:nvSpPr>
          <p:cNvPr id="121861" name="Slide Number Placeholder 5"/>
          <p:cNvSpPr>
            <a:spLocks noGrp="1"/>
          </p:cNvSpPr>
          <p:nvPr>
            <p:ph type="sldNum" sz="quarter" idx="5"/>
          </p:nvPr>
        </p:nvSpPr>
        <p:spPr>
          <a:noFill/>
        </p:spPr>
        <p:txBody>
          <a:bodyPr/>
          <a:lstStyle/>
          <a:p>
            <a:r>
              <a:rPr lang="en-CA" dirty="0" smtClean="0">
                <a:latin typeface="Arial" charset="0"/>
                <a:cs typeface="Arial" charset="0"/>
              </a:rPr>
              <a:t>	</a:t>
            </a:r>
            <a:fld id="{222BBCA6-826E-432A-830D-A2EB46284F6A}" type="slidenum">
              <a:rPr lang="en-CA" smtClean="0">
                <a:latin typeface="Arial" charset="0"/>
                <a:cs typeface="Arial" charset="0"/>
              </a:rPr>
              <a:pPr/>
              <a:t>1</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414</a:t>
            </a:r>
          </a:p>
          <a:p>
            <a:pPr marL="0" indent="0">
              <a:buNone/>
            </a:pPr>
            <a:r>
              <a:rPr lang="en-US" b="1" dirty="0" err="1" smtClean="0"/>
              <a:t>Mục</a:t>
            </a:r>
            <a:r>
              <a:rPr lang="en-US" b="1" baseline="0" dirty="0" smtClean="0"/>
              <a:t> </a:t>
            </a:r>
            <a:r>
              <a:rPr lang="en-US" b="1" baseline="0" dirty="0" err="1" smtClean="0"/>
              <a:t>tiêu</a:t>
            </a:r>
            <a:r>
              <a:rPr lang="en-US" b="1" dirty="0" smtClean="0"/>
              <a:t> 3-3.1.1, 3.1.2</a:t>
            </a:r>
          </a:p>
          <a:p>
            <a:pPr marL="0" indent="0">
              <a:buNone/>
            </a:pPr>
            <a:endParaRPr lang="en-US" baseline="0" dirty="0" smtClean="0"/>
          </a:p>
          <a:p>
            <a:r>
              <a:rPr lang="vi-VN" dirty="0" smtClean="0">
                <a:effectLst/>
              </a:rPr>
              <a:t>Hãy chắc chắn để cung cấp các ví dụ mà đi vượt ra ngoài các ví dụ trong cuốn sách để sinh </a:t>
            </a:r>
            <a:r>
              <a:rPr lang="en-US" dirty="0" err="1" smtClean="0">
                <a:effectLst/>
              </a:rPr>
              <a:t>viên</a:t>
            </a:r>
            <a:r>
              <a:rPr lang="en-US" baseline="0" dirty="0" smtClean="0">
                <a:effectLst/>
              </a:rPr>
              <a:t> </a:t>
            </a:r>
            <a:r>
              <a:rPr lang="vi-VN" dirty="0" smtClean="0">
                <a:effectLst/>
              </a:rPr>
              <a:t>có thể liên </a:t>
            </a:r>
            <a:r>
              <a:rPr lang="en-US" dirty="0" err="1" smtClean="0">
                <a:effectLst/>
              </a:rPr>
              <a:t>hệ</a:t>
            </a:r>
            <a:r>
              <a:rPr lang="vi-VN" dirty="0" smtClean="0">
                <a:effectLst/>
              </a:rPr>
              <a:t> đến các trang web rơi vào trong </a:t>
            </a:r>
            <a:r>
              <a:rPr lang="en-US" dirty="0" err="1" smtClean="0">
                <a:effectLst/>
              </a:rPr>
              <a:t>phân</a:t>
            </a:r>
            <a:r>
              <a:rPr lang="en-US" baseline="0" dirty="0" smtClean="0">
                <a:effectLst/>
              </a:rPr>
              <a:t> </a:t>
            </a:r>
            <a:r>
              <a:rPr lang="en-US" baseline="0" dirty="0" err="1" smtClean="0">
                <a:effectLst/>
              </a:rPr>
              <a:t>loại</a:t>
            </a:r>
            <a:r>
              <a:rPr lang="vi-VN" dirty="0" smtClean="0">
                <a:effectLst/>
              </a:rPr>
              <a:t>. Chúng tôi đã chọn những </a:t>
            </a:r>
            <a:r>
              <a:rPr lang="en-US" dirty="0" err="1" smtClean="0">
                <a:effectLst/>
              </a:rPr>
              <a:t>loại</a:t>
            </a:r>
            <a:r>
              <a:rPr lang="vi-VN" dirty="0" smtClean="0">
                <a:effectLst/>
              </a:rPr>
              <a:t> phổ biến nhất, </a:t>
            </a:r>
            <a:r>
              <a:rPr lang="en-US" dirty="0" err="1" smtClean="0">
                <a:effectLst/>
              </a:rPr>
              <a:t>để</a:t>
            </a:r>
            <a:r>
              <a:rPr lang="vi-VN" dirty="0" smtClean="0">
                <a:effectLst/>
              </a:rPr>
              <a:t> mọi người sẽ </a:t>
            </a:r>
            <a:r>
              <a:rPr lang="en-US" dirty="0" err="1" smtClean="0">
                <a:effectLst/>
              </a:rPr>
              <a:t>được</a:t>
            </a:r>
            <a:r>
              <a:rPr lang="vi-VN" dirty="0" smtClean="0">
                <a:effectLst/>
              </a:rPr>
              <a:t> nghe nói nhưng có thể được phổ biến hơn trong khu vực của bạn.</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10</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414</a:t>
            </a:r>
          </a:p>
          <a:p>
            <a:pPr marL="0" indent="0">
              <a:buNone/>
            </a:pPr>
            <a:r>
              <a:rPr lang="en-US" b="1" dirty="0" err="1" smtClean="0"/>
              <a:t>Mục</a:t>
            </a:r>
            <a:r>
              <a:rPr lang="en-US" b="1" baseline="0" dirty="0" smtClean="0"/>
              <a:t> </a:t>
            </a:r>
            <a:r>
              <a:rPr lang="en-US" b="1" baseline="0" dirty="0" err="1" smtClean="0"/>
              <a:t>tiêu</a:t>
            </a:r>
            <a:r>
              <a:rPr lang="en-US" b="1" dirty="0" smtClean="0"/>
              <a:t> 3-3.1.1, 3.1.2</a:t>
            </a:r>
          </a:p>
          <a:p>
            <a:endParaRPr lang="en-US" baseline="0" dirty="0" smtClean="0"/>
          </a:p>
          <a:p>
            <a:r>
              <a:rPr lang="vi-VN" dirty="0" smtClean="0">
                <a:effectLst/>
              </a:rPr>
              <a:t>Đảm bảo bạn </a:t>
            </a:r>
            <a:r>
              <a:rPr lang="en-US" dirty="0" err="1" smtClean="0">
                <a:effectLst/>
              </a:rPr>
              <a:t>cho</a:t>
            </a:r>
            <a:r>
              <a:rPr lang="vi-VN" dirty="0" smtClean="0">
                <a:effectLst/>
              </a:rPr>
              <a:t> sinh </a:t>
            </a:r>
            <a:r>
              <a:rPr lang="en-US" dirty="0" err="1" smtClean="0">
                <a:effectLst/>
              </a:rPr>
              <a:t>viên</a:t>
            </a:r>
            <a:r>
              <a:rPr lang="en-US" baseline="0" dirty="0" smtClean="0">
                <a:effectLst/>
              </a:rPr>
              <a:t> </a:t>
            </a:r>
            <a:r>
              <a:rPr lang="vi-VN" dirty="0" smtClean="0">
                <a:effectLst/>
              </a:rPr>
              <a:t>xem lại các trang web trong cuốn sách </a:t>
            </a:r>
            <a:r>
              <a:rPr lang="en-US" dirty="0" err="1" smtClean="0">
                <a:effectLst/>
              </a:rPr>
              <a:t>như</a:t>
            </a:r>
            <a:r>
              <a:rPr lang="en-US" baseline="0" dirty="0" smtClean="0">
                <a:effectLst/>
              </a:rPr>
              <a:t> </a:t>
            </a:r>
            <a:r>
              <a:rPr lang="en-US" baseline="0" dirty="0" err="1" smtClean="0">
                <a:effectLst/>
              </a:rPr>
              <a:t>là</a:t>
            </a:r>
            <a:r>
              <a:rPr lang="en-US" baseline="0" dirty="0" smtClean="0">
                <a:effectLst/>
              </a:rPr>
              <a:t> </a:t>
            </a:r>
            <a:r>
              <a:rPr lang="en-US" baseline="0" dirty="0" err="1" smtClean="0">
                <a:effectLst/>
              </a:rPr>
              <a:t>một</a:t>
            </a:r>
            <a:r>
              <a:rPr lang="en-US" baseline="0" dirty="0" smtClean="0">
                <a:effectLst/>
              </a:rPr>
              <a:t> </a:t>
            </a:r>
            <a:r>
              <a:rPr lang="en-US" baseline="0" dirty="0" err="1" smtClean="0">
                <a:effectLst/>
              </a:rPr>
              <a:t>cách</a:t>
            </a:r>
            <a:r>
              <a:rPr lang="en-US" baseline="0" dirty="0" smtClean="0">
                <a:effectLst/>
              </a:rPr>
              <a:t> </a:t>
            </a:r>
            <a:r>
              <a:rPr lang="vi-VN" dirty="0" smtClean="0">
                <a:effectLst/>
              </a:rPr>
              <a:t>tốt để họ nhận ra các loại ví dụ chúng tôi sử dụng, ví dụ</a:t>
            </a:r>
            <a:r>
              <a:rPr lang="en-US" baseline="0" dirty="0" smtClean="0">
                <a:effectLst/>
              </a:rPr>
              <a:t> </a:t>
            </a:r>
            <a:r>
              <a:rPr lang="en-US" baseline="0" dirty="0" err="1" smtClean="0">
                <a:effectLst/>
              </a:rPr>
              <a:t>như</a:t>
            </a:r>
            <a:r>
              <a:rPr lang="en-US" baseline="0" dirty="0" smtClean="0">
                <a:effectLst/>
              </a:rPr>
              <a:t>:</a:t>
            </a:r>
            <a:r>
              <a:rPr lang="vi-VN" dirty="0" smtClean="0">
                <a:effectLst/>
              </a:rPr>
              <a:t> Google Earth, đăng ký vào phần mềm trực tuyến, v</a:t>
            </a:r>
            <a:r>
              <a:rPr lang="en-US" dirty="0" smtClean="0">
                <a:effectLst/>
              </a:rPr>
              <a:t>.</a:t>
            </a:r>
            <a:r>
              <a:rPr lang="vi-VN" dirty="0" smtClean="0">
                <a:effectLst/>
              </a:rPr>
              <a:t>v</a:t>
            </a:r>
            <a:r>
              <a:rPr lang="en-US" dirty="0" smtClean="0">
                <a:effectLst/>
              </a:rPr>
              <a:t>..</a:t>
            </a:r>
          </a:p>
          <a:p>
            <a:endParaRPr lang="en-US" dirty="0" smtClean="0">
              <a:effectLst/>
            </a:endParaRPr>
          </a:p>
          <a:p>
            <a:r>
              <a:rPr lang="vi-VN" dirty="0" smtClean="0">
                <a:effectLst/>
              </a:rPr>
              <a:t>Ngoài ra giới thiệu các chủ đề của cổng thông tin như CCI hiện nay cung cấp một với các giải pháp GS3 IC3 cho sinh viên truy cập cho các bài tập hoặc xem xét lại các chủ đề để chuẩn bị</a:t>
            </a:r>
            <a:r>
              <a:rPr lang="en-US" dirty="0" smtClean="0">
                <a:effectLst/>
              </a:rPr>
              <a:t> </a:t>
            </a:r>
            <a:r>
              <a:rPr lang="en-US" dirty="0" err="1" smtClean="0">
                <a:effectLst/>
              </a:rPr>
              <a:t>cho</a:t>
            </a:r>
            <a:r>
              <a:rPr lang="vi-VN" dirty="0" smtClean="0">
                <a:effectLst/>
              </a:rPr>
              <a:t> các kỳ thi. Bạn có thể giới thiệu các </a:t>
            </a:r>
            <a:r>
              <a:rPr lang="en-US" dirty="0" err="1" smtClean="0">
                <a:effectLst/>
              </a:rPr>
              <a:t>cổng</a:t>
            </a:r>
            <a:r>
              <a:rPr lang="en-US" baseline="0" dirty="0" smtClean="0">
                <a:effectLst/>
              </a:rPr>
              <a:t> </a:t>
            </a:r>
            <a:r>
              <a:rPr lang="en-US" baseline="0" dirty="0" err="1" smtClean="0">
                <a:effectLst/>
              </a:rPr>
              <a:t>thông</a:t>
            </a:r>
            <a:r>
              <a:rPr lang="en-US" baseline="0" dirty="0" smtClean="0">
                <a:effectLst/>
              </a:rPr>
              <a:t> tin</a:t>
            </a:r>
            <a:r>
              <a:rPr lang="vi-VN" dirty="0" smtClean="0">
                <a:effectLst/>
              </a:rPr>
              <a:t> thông dụng như Yahoo hay Certiport (ví dụ từ cuốn sách) </a:t>
            </a:r>
            <a:r>
              <a:rPr lang="en-US" dirty="0" err="1" smtClean="0">
                <a:effectLst/>
              </a:rPr>
              <a:t>khi</a:t>
            </a:r>
            <a:r>
              <a:rPr lang="en-US" baseline="0" dirty="0" smtClean="0">
                <a:effectLst/>
              </a:rPr>
              <a:t> </a:t>
            </a:r>
            <a:r>
              <a:rPr lang="vi-VN" dirty="0" smtClean="0">
                <a:effectLst/>
              </a:rPr>
              <a:t>giới thiệu về cổng thông tin đã cung cấp. Sau đó giới thiệu cổng thông tin sinh viên CCI </a:t>
            </a:r>
            <a:r>
              <a:rPr lang="en-US" dirty="0" err="1" smtClean="0">
                <a:effectLst/>
              </a:rPr>
              <a:t>như</a:t>
            </a:r>
            <a:r>
              <a:rPr lang="en-US" baseline="0" dirty="0" smtClean="0">
                <a:effectLst/>
              </a:rPr>
              <a:t> </a:t>
            </a:r>
            <a:r>
              <a:rPr lang="vi-VN" dirty="0" smtClean="0">
                <a:effectLst/>
              </a:rPr>
              <a:t>là một ví dụ về một </a:t>
            </a:r>
            <a:r>
              <a:rPr lang="en-US" dirty="0" err="1" smtClean="0">
                <a:effectLst/>
              </a:rPr>
              <a:t>cỗng</a:t>
            </a:r>
            <a:r>
              <a:rPr lang="en-US" baseline="0" dirty="0" smtClean="0">
                <a:effectLst/>
              </a:rPr>
              <a:t> </a:t>
            </a:r>
            <a:r>
              <a:rPr lang="en-US" baseline="0" dirty="0" err="1" smtClean="0">
                <a:effectLst/>
              </a:rPr>
              <a:t>thông</a:t>
            </a:r>
            <a:r>
              <a:rPr lang="en-US" baseline="0" dirty="0" smtClean="0">
                <a:effectLst/>
              </a:rPr>
              <a:t> tin </a:t>
            </a:r>
            <a:r>
              <a:rPr lang="vi-VN" dirty="0" smtClean="0">
                <a:effectLst/>
              </a:rPr>
              <a:t>đã được tạo ra để hoàn thành một sản phẩm, trong trường hợp này, chương trình học CCI cho tiêu chuẩn</a:t>
            </a:r>
            <a:r>
              <a:rPr lang="en-US" dirty="0" smtClean="0">
                <a:effectLst/>
              </a:rPr>
              <a:t> </a:t>
            </a:r>
            <a:r>
              <a:rPr lang="vi-VN" dirty="0" smtClean="0">
                <a:effectLst/>
              </a:rPr>
              <a:t>IC3 GS3.</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11</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416</a:t>
            </a:r>
          </a:p>
          <a:p>
            <a:pPr marL="0" indent="0">
              <a:buNone/>
            </a:pPr>
            <a:r>
              <a:rPr lang="en-US" b="1" dirty="0" err="1" smtClean="0"/>
              <a:t>Mục</a:t>
            </a:r>
            <a:r>
              <a:rPr lang="en-US" b="1" baseline="0" dirty="0" smtClean="0"/>
              <a:t> </a:t>
            </a:r>
            <a:r>
              <a:rPr lang="en-US" b="1" baseline="0" dirty="0" err="1" smtClean="0"/>
              <a:t>tiêu</a:t>
            </a:r>
            <a:r>
              <a:rPr lang="en-US" b="1" dirty="0" smtClean="0"/>
              <a:t> 3-3.1.1, 3.1.2</a:t>
            </a:r>
          </a:p>
          <a:p>
            <a:endParaRPr lang="en-US" dirty="0" smtClean="0"/>
          </a:p>
          <a:p>
            <a:r>
              <a:rPr lang="vi-VN" dirty="0" smtClean="0">
                <a:effectLst/>
              </a:rPr>
              <a:t>Đảm bảo bạn đi qua</a:t>
            </a:r>
            <a:r>
              <a:rPr lang="en-US" dirty="0" smtClean="0">
                <a:effectLst/>
              </a:rPr>
              <a:t> </a:t>
            </a:r>
            <a:r>
              <a:rPr lang="en-US" dirty="0" err="1" smtClean="0">
                <a:effectLst/>
              </a:rPr>
              <a:t>với</a:t>
            </a:r>
            <a:r>
              <a:rPr lang="vi-VN" dirty="0" smtClean="0">
                <a:effectLst/>
              </a:rPr>
              <a:t> những lời giải thích đầy đủ</a:t>
            </a:r>
            <a:r>
              <a:rPr lang="en-US" dirty="0" smtClean="0">
                <a:effectLst/>
              </a:rPr>
              <a:t> </a:t>
            </a:r>
            <a:r>
              <a:rPr lang="en-US" dirty="0" err="1" smtClean="0">
                <a:effectLst/>
              </a:rPr>
              <a:t>về</a:t>
            </a:r>
            <a:r>
              <a:rPr lang="vi-VN" dirty="0" smtClean="0">
                <a:effectLst/>
              </a:rPr>
              <a:t> những yếu tố này và làm thế nào </a:t>
            </a:r>
            <a:r>
              <a:rPr lang="en-US" dirty="0" err="1" smtClean="0">
                <a:effectLst/>
              </a:rPr>
              <a:t>chúng</a:t>
            </a:r>
            <a:r>
              <a:rPr lang="vi-VN" dirty="0" smtClean="0">
                <a:effectLst/>
              </a:rPr>
              <a:t> làm việc, đặc biệt là với những </a:t>
            </a:r>
            <a:r>
              <a:rPr lang="en-US" dirty="0" err="1" smtClean="0">
                <a:effectLst/>
              </a:rPr>
              <a:t>thuật</a:t>
            </a:r>
            <a:r>
              <a:rPr lang="en-US" baseline="0" dirty="0" smtClean="0">
                <a:effectLst/>
              </a:rPr>
              <a:t> </a:t>
            </a:r>
            <a:r>
              <a:rPr lang="en-US" baseline="0" dirty="0" err="1" smtClean="0">
                <a:effectLst/>
              </a:rPr>
              <a:t>ngữ</a:t>
            </a:r>
            <a:r>
              <a:rPr lang="vi-VN" dirty="0" smtClean="0">
                <a:effectLst/>
              </a:rPr>
              <a:t> mà sinh viên đã nghe những câu chuyện "xấu" như </a:t>
            </a:r>
            <a:r>
              <a:rPr lang="en-US" dirty="0" err="1" smtClean="0">
                <a:effectLst/>
              </a:rPr>
              <a:t>về</a:t>
            </a:r>
            <a:r>
              <a:rPr lang="vi-VN" dirty="0" smtClean="0">
                <a:effectLst/>
              </a:rPr>
              <a:t> cookie.</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12</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416</a:t>
            </a:r>
          </a:p>
          <a:p>
            <a:pPr marL="0" indent="0">
              <a:buNone/>
            </a:pPr>
            <a:r>
              <a:rPr lang="en-US" b="1" dirty="0" err="1" smtClean="0"/>
              <a:t>Mục</a:t>
            </a:r>
            <a:r>
              <a:rPr lang="en-US" b="1" baseline="0" dirty="0" smtClean="0"/>
              <a:t> </a:t>
            </a:r>
            <a:r>
              <a:rPr lang="en-US" b="1" baseline="0" dirty="0" err="1" smtClean="0"/>
              <a:t>tiêu</a:t>
            </a:r>
            <a:r>
              <a:rPr lang="en-US" b="1" dirty="0" smtClean="0"/>
              <a:t> 3-3.1.1, 3.1.2</a:t>
            </a:r>
          </a:p>
          <a:p>
            <a:endParaRPr lang="en-US" dirty="0" smtClean="0"/>
          </a:p>
          <a:p>
            <a:r>
              <a:rPr lang="vi-VN" dirty="0" smtClean="0">
                <a:effectLst/>
              </a:rPr>
              <a:t>Đảm bảo bạn đi qua</a:t>
            </a:r>
            <a:r>
              <a:rPr lang="en-US" dirty="0" smtClean="0">
                <a:effectLst/>
              </a:rPr>
              <a:t> </a:t>
            </a:r>
            <a:r>
              <a:rPr lang="en-US" dirty="0" err="1" smtClean="0">
                <a:effectLst/>
              </a:rPr>
              <a:t>với</a:t>
            </a:r>
            <a:r>
              <a:rPr lang="vi-VN" dirty="0" smtClean="0">
                <a:effectLst/>
              </a:rPr>
              <a:t> những lời giải thích đầy đủ</a:t>
            </a:r>
            <a:r>
              <a:rPr lang="en-US" dirty="0" smtClean="0">
                <a:effectLst/>
              </a:rPr>
              <a:t> </a:t>
            </a:r>
            <a:r>
              <a:rPr lang="en-US" dirty="0" err="1" smtClean="0">
                <a:effectLst/>
              </a:rPr>
              <a:t>về</a:t>
            </a:r>
            <a:r>
              <a:rPr lang="vi-VN" dirty="0" smtClean="0">
                <a:effectLst/>
              </a:rPr>
              <a:t> những yếu tố này và làm thế nào </a:t>
            </a:r>
            <a:r>
              <a:rPr lang="en-US" dirty="0" err="1" smtClean="0">
                <a:effectLst/>
              </a:rPr>
              <a:t>chúng</a:t>
            </a:r>
            <a:r>
              <a:rPr lang="vi-VN" dirty="0" smtClean="0">
                <a:effectLst/>
              </a:rPr>
              <a:t> làm việc, đặc biệt là với những </a:t>
            </a:r>
            <a:r>
              <a:rPr lang="en-US" dirty="0" err="1" smtClean="0">
                <a:effectLst/>
              </a:rPr>
              <a:t>thuật</a:t>
            </a:r>
            <a:r>
              <a:rPr lang="en-US" baseline="0" dirty="0" smtClean="0">
                <a:effectLst/>
              </a:rPr>
              <a:t> </a:t>
            </a:r>
            <a:r>
              <a:rPr lang="en-US" baseline="0" dirty="0" err="1" smtClean="0">
                <a:effectLst/>
              </a:rPr>
              <a:t>ngữ</a:t>
            </a:r>
            <a:r>
              <a:rPr lang="vi-VN" dirty="0" smtClean="0">
                <a:effectLst/>
              </a:rPr>
              <a:t> mà sinh viên đã nghe những câu chuyện "xấu" như </a:t>
            </a:r>
            <a:r>
              <a:rPr lang="en-US" dirty="0" err="1" smtClean="0">
                <a:effectLst/>
              </a:rPr>
              <a:t>về</a:t>
            </a:r>
            <a:r>
              <a:rPr lang="vi-VN" dirty="0" smtClean="0">
                <a:effectLst/>
              </a:rPr>
              <a:t> cookie.</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13</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419</a:t>
            </a:r>
          </a:p>
          <a:p>
            <a:pPr marL="0" indent="0">
              <a:buNone/>
            </a:pPr>
            <a:endParaRPr lang="en-US" dirty="0" smtClean="0">
              <a:latin typeface="Arial" charset="0"/>
              <a:cs typeface="Arial" charset="0"/>
            </a:endParaRPr>
          </a:p>
          <a:p>
            <a:r>
              <a:rPr lang="vi-VN" dirty="0" smtClean="0">
                <a:effectLst/>
              </a:rPr>
              <a:t>Đ</a:t>
            </a:r>
            <a:r>
              <a:rPr lang="en-US" dirty="0" err="1" smtClean="0">
                <a:effectLst/>
              </a:rPr>
              <a:t>ây</a:t>
            </a:r>
            <a:r>
              <a:rPr lang="en-US" baseline="0" dirty="0" smtClean="0">
                <a:effectLst/>
              </a:rPr>
              <a:t> </a:t>
            </a:r>
            <a:r>
              <a:rPr lang="en-US" baseline="0" dirty="0" err="1" smtClean="0">
                <a:effectLst/>
              </a:rPr>
              <a:t>là</a:t>
            </a:r>
            <a:r>
              <a:rPr lang="en-US" baseline="0" dirty="0" smtClean="0">
                <a:effectLst/>
              </a:rPr>
              <a:t> </a:t>
            </a:r>
            <a:r>
              <a:rPr lang="en-US" baseline="0" dirty="0" err="1" smtClean="0">
                <a:effectLst/>
              </a:rPr>
              <a:t>phác</a:t>
            </a:r>
            <a:r>
              <a:rPr lang="en-US" baseline="0" dirty="0" smtClean="0">
                <a:effectLst/>
              </a:rPr>
              <a:t> </a:t>
            </a:r>
            <a:r>
              <a:rPr lang="en-US" baseline="0" dirty="0" err="1" smtClean="0">
                <a:effectLst/>
              </a:rPr>
              <a:t>thảo</a:t>
            </a:r>
            <a:r>
              <a:rPr lang="en-US" baseline="0" dirty="0" smtClean="0">
                <a:effectLst/>
              </a:rPr>
              <a:t> </a:t>
            </a:r>
            <a:r>
              <a:rPr lang="en-US" baseline="0" dirty="0" err="1" smtClean="0">
                <a:effectLst/>
              </a:rPr>
              <a:t>về</a:t>
            </a:r>
            <a:r>
              <a:rPr lang="vi-VN" dirty="0" smtClean="0">
                <a:effectLst/>
              </a:rPr>
              <a:t> các chủ đề được đề cập trong bài này.</a:t>
            </a:r>
            <a:endParaRPr lang="en-US" dirty="0" smtClean="0">
              <a:effectLst/>
            </a:endParaRPr>
          </a:p>
          <a:p>
            <a:endParaRPr lang="en-US" dirty="0" smtClean="0">
              <a:effectLst/>
            </a:endParaRPr>
          </a:p>
          <a:p>
            <a:r>
              <a:rPr lang="en-US" dirty="0" err="1" smtClean="0">
                <a:effectLst/>
              </a:rPr>
              <a:t>Điểm</a:t>
            </a:r>
            <a:r>
              <a:rPr lang="en-US" baseline="0" dirty="0" smtClean="0">
                <a:effectLst/>
              </a:rPr>
              <a:t> </a:t>
            </a:r>
            <a:r>
              <a:rPr lang="en-US" dirty="0" smtClean="0">
                <a:effectLst/>
              </a:rPr>
              <a:t>n</a:t>
            </a:r>
            <a:r>
              <a:rPr lang="vi-VN" dirty="0" smtClean="0">
                <a:effectLst/>
              </a:rPr>
              <a:t>hấn ở đây sẽ </a:t>
            </a:r>
            <a:r>
              <a:rPr lang="en-US" dirty="0" err="1" smtClean="0">
                <a:effectLst/>
              </a:rPr>
              <a:t>là</a:t>
            </a:r>
            <a:r>
              <a:rPr lang="vi-VN" dirty="0" smtClean="0">
                <a:effectLst/>
              </a:rPr>
              <a:t> </a:t>
            </a:r>
            <a:r>
              <a:rPr lang="en-US" dirty="0" err="1" smtClean="0">
                <a:effectLst/>
              </a:rPr>
              <a:t>thực</a:t>
            </a:r>
            <a:r>
              <a:rPr lang="en-US" baseline="0" dirty="0" smtClean="0">
                <a:effectLst/>
              </a:rPr>
              <a:t> </a:t>
            </a:r>
            <a:r>
              <a:rPr lang="en-US" baseline="0" dirty="0" err="1" smtClean="0">
                <a:effectLst/>
              </a:rPr>
              <a:t>hành</a:t>
            </a:r>
            <a:r>
              <a:rPr lang="en-US" baseline="0" dirty="0" smtClean="0">
                <a:effectLst/>
              </a:rPr>
              <a:t> </a:t>
            </a:r>
            <a:r>
              <a:rPr lang="vi-VN" dirty="0" smtClean="0">
                <a:effectLst/>
              </a:rPr>
              <a:t>thực tế với một trình duyệt Web và </a:t>
            </a:r>
            <a:r>
              <a:rPr lang="en-US" dirty="0" err="1" smtClean="0">
                <a:effectLst/>
              </a:rPr>
              <a:t>cách</a:t>
            </a:r>
            <a:r>
              <a:rPr lang="en-US" baseline="0" dirty="0" smtClean="0">
                <a:effectLst/>
              </a:rPr>
              <a:t> </a:t>
            </a:r>
            <a:r>
              <a:rPr lang="vi-VN" dirty="0" smtClean="0">
                <a:effectLst/>
              </a:rPr>
              <a:t>để </a:t>
            </a:r>
            <a:r>
              <a:rPr lang="en-US" dirty="0" err="1" smtClean="0">
                <a:effectLst/>
              </a:rPr>
              <a:t>thao</a:t>
            </a:r>
            <a:r>
              <a:rPr lang="en-US" dirty="0" smtClean="0">
                <a:effectLst/>
              </a:rPr>
              <a:t> </a:t>
            </a:r>
            <a:r>
              <a:rPr lang="en-US" dirty="0" err="1" smtClean="0">
                <a:effectLst/>
              </a:rPr>
              <a:t>tác</a:t>
            </a:r>
            <a:r>
              <a:rPr lang="en-US" baseline="0" dirty="0" smtClean="0">
                <a:effectLst/>
              </a:rPr>
              <a:t> </a:t>
            </a:r>
            <a:r>
              <a:rPr lang="en-US" dirty="0" err="1" smtClean="0">
                <a:effectLst/>
              </a:rPr>
              <a:t>quanh</a:t>
            </a:r>
            <a:r>
              <a:rPr lang="vi-VN" dirty="0" smtClean="0">
                <a:effectLst/>
              </a:rPr>
              <a:t> </a:t>
            </a:r>
            <a:r>
              <a:rPr lang="en-US" dirty="0" err="1" smtClean="0">
                <a:effectLst/>
              </a:rPr>
              <a:t>việc</a:t>
            </a:r>
            <a:r>
              <a:rPr lang="vi-VN" dirty="0" smtClean="0">
                <a:effectLst/>
              </a:rPr>
              <a:t> sử dụng các loại phổ biến nhất của các </a:t>
            </a:r>
            <a:r>
              <a:rPr lang="en-US" dirty="0" err="1" smtClean="0">
                <a:effectLst/>
              </a:rPr>
              <a:t>yếu</a:t>
            </a:r>
            <a:r>
              <a:rPr lang="vi-VN" dirty="0" smtClean="0">
                <a:effectLst/>
              </a:rPr>
              <a:t> tố được tìm thấy trên một trang Web.</a:t>
            </a:r>
            <a:endParaRPr lang="en-US" dirty="0" smtClean="0">
              <a:effectLst/>
            </a:endParaRPr>
          </a:p>
          <a:p>
            <a:endParaRPr lang="en-US" dirty="0" smtClean="0">
              <a:effectLst/>
            </a:endParaRPr>
          </a:p>
          <a:p>
            <a:r>
              <a:rPr lang="vi-VN" dirty="0" smtClean="0">
                <a:effectLst/>
              </a:rPr>
              <a:t>Microsoft Internet Explorer đã được chọn làm trình duyệt Web </a:t>
            </a:r>
            <a:r>
              <a:rPr lang="en-US" dirty="0" smtClean="0">
                <a:effectLst/>
              </a:rPr>
              <a:t>minh </a:t>
            </a:r>
            <a:r>
              <a:rPr lang="en-US" dirty="0" err="1" smtClean="0">
                <a:effectLst/>
              </a:rPr>
              <a:t>họa</a:t>
            </a:r>
            <a:r>
              <a:rPr lang="en-US" baseline="0" dirty="0" smtClean="0">
                <a:effectLst/>
              </a:rPr>
              <a:t> </a:t>
            </a:r>
            <a:r>
              <a:rPr lang="vi-VN" dirty="0" smtClean="0">
                <a:effectLst/>
              </a:rPr>
              <a:t>do </a:t>
            </a:r>
            <a:r>
              <a:rPr lang="en-US" dirty="0" err="1" smtClean="0">
                <a:effectLst/>
              </a:rPr>
              <a:t>tính</a:t>
            </a:r>
            <a:r>
              <a:rPr lang="en-US" baseline="0" dirty="0" smtClean="0">
                <a:effectLst/>
              </a:rPr>
              <a:t> </a:t>
            </a:r>
            <a:r>
              <a:rPr lang="vi-VN" dirty="0" smtClean="0">
                <a:effectLst/>
              </a:rPr>
              <a:t>phổ biến của nó và nó </a:t>
            </a:r>
            <a:r>
              <a:rPr lang="en-US" dirty="0" err="1" smtClean="0">
                <a:effectLst/>
              </a:rPr>
              <a:t>đã</a:t>
            </a:r>
            <a:r>
              <a:rPr lang="en-US" baseline="0" dirty="0" smtClean="0">
                <a:effectLst/>
              </a:rPr>
              <a:t> </a:t>
            </a:r>
            <a:r>
              <a:rPr lang="vi-VN" dirty="0" smtClean="0">
                <a:effectLst/>
              </a:rPr>
              <a:t>được cài đặt trên một hệ thống mới. Trong khi Firefox là một </a:t>
            </a:r>
            <a:r>
              <a:rPr lang="en-US" dirty="0" err="1" smtClean="0">
                <a:effectLst/>
              </a:rPr>
              <a:t>trình</a:t>
            </a:r>
            <a:r>
              <a:rPr lang="en-US" baseline="0" dirty="0" smtClean="0">
                <a:effectLst/>
              </a:rPr>
              <a:t> </a:t>
            </a:r>
            <a:r>
              <a:rPr lang="en-US" baseline="0" dirty="0" err="1" smtClean="0">
                <a:effectLst/>
              </a:rPr>
              <a:t>duyệt</a:t>
            </a:r>
            <a:r>
              <a:rPr lang="en-US" baseline="0" dirty="0" smtClean="0">
                <a:effectLst/>
              </a:rPr>
              <a:t> </a:t>
            </a:r>
            <a:r>
              <a:rPr lang="vi-VN" dirty="0" smtClean="0">
                <a:effectLst/>
              </a:rPr>
              <a:t>phổ biến</a:t>
            </a:r>
            <a:r>
              <a:rPr lang="en-US" dirty="0" smtClean="0">
                <a:effectLst/>
              </a:rPr>
              <a:t> </a:t>
            </a:r>
            <a:r>
              <a:rPr lang="en-US" dirty="0" err="1" smtClean="0">
                <a:effectLst/>
              </a:rPr>
              <a:t>khác</a:t>
            </a:r>
            <a:r>
              <a:rPr lang="vi-VN" dirty="0" smtClean="0">
                <a:effectLst/>
              </a:rPr>
              <a:t>, </a:t>
            </a:r>
            <a:r>
              <a:rPr lang="en-US" dirty="0" err="1" smtClean="0">
                <a:effectLst/>
              </a:rPr>
              <a:t>điều</a:t>
            </a:r>
            <a:r>
              <a:rPr lang="en-US" baseline="0" dirty="0" smtClean="0">
                <a:effectLst/>
              </a:rPr>
              <a:t> </a:t>
            </a:r>
            <a:r>
              <a:rPr lang="en-US" baseline="0" dirty="0" err="1" smtClean="0">
                <a:effectLst/>
              </a:rPr>
              <a:t>này</a:t>
            </a:r>
            <a:r>
              <a:rPr lang="vi-VN" dirty="0" smtClean="0">
                <a:effectLst/>
              </a:rPr>
              <a:t> đòi hỏi bạn phải cài đặt </a:t>
            </a:r>
            <a:r>
              <a:rPr lang="en-US" dirty="0" err="1" smtClean="0">
                <a:effectLst/>
              </a:rPr>
              <a:t>nó</a:t>
            </a:r>
            <a:r>
              <a:rPr lang="en-US" baseline="0" dirty="0" smtClean="0">
                <a:effectLst/>
              </a:rPr>
              <a:t> </a:t>
            </a:r>
            <a:r>
              <a:rPr lang="vi-VN" dirty="0" smtClean="0">
                <a:effectLst/>
              </a:rPr>
              <a:t>trên mỗi máy</a:t>
            </a:r>
            <a:r>
              <a:rPr lang="en-US" dirty="0" smtClean="0">
                <a:effectLst/>
              </a:rPr>
              <a:t> </a:t>
            </a:r>
            <a:r>
              <a:rPr lang="en-US" dirty="0" err="1" smtClean="0">
                <a:effectLst/>
              </a:rPr>
              <a:t>tính</a:t>
            </a:r>
            <a:r>
              <a:rPr lang="vi-VN" dirty="0" smtClean="0">
                <a:effectLst/>
              </a:rPr>
              <a:t>, cũng như bạn sẽ cần phải thích ứng với cuốn sách của bạn </a:t>
            </a:r>
            <a:r>
              <a:rPr lang="en-US" dirty="0" err="1" smtClean="0">
                <a:effectLst/>
              </a:rPr>
              <a:t>để</a:t>
            </a:r>
            <a:r>
              <a:rPr lang="en-US" baseline="0" dirty="0" smtClean="0">
                <a:effectLst/>
              </a:rPr>
              <a:t> </a:t>
            </a:r>
            <a:r>
              <a:rPr lang="en-US" baseline="0" dirty="0" err="1" smtClean="0">
                <a:effectLst/>
              </a:rPr>
              <a:t>thấy</a:t>
            </a:r>
            <a:r>
              <a:rPr lang="en-US" baseline="0" dirty="0" smtClean="0">
                <a:effectLst/>
              </a:rPr>
              <a:t> </a:t>
            </a:r>
            <a:r>
              <a:rPr lang="en-US" baseline="0" dirty="0" err="1" smtClean="0">
                <a:effectLst/>
              </a:rPr>
              <a:t>được</a:t>
            </a:r>
            <a:r>
              <a:rPr lang="en-US" baseline="0" dirty="0" smtClean="0">
                <a:effectLst/>
              </a:rPr>
              <a:t> </a:t>
            </a:r>
            <a:r>
              <a:rPr lang="vi-VN" dirty="0" smtClean="0">
                <a:effectLst/>
              </a:rPr>
              <a:t>sự khác biệt giữa Firefox và IE mà chúng tôi sử dụng trong chương trình học của chúng tôi và cũng được sử dụng cho </a:t>
            </a:r>
            <a:r>
              <a:rPr lang="en-US" dirty="0" err="1" smtClean="0">
                <a:effectLst/>
              </a:rPr>
              <a:t>bài</a:t>
            </a:r>
            <a:r>
              <a:rPr lang="en-US" baseline="0" dirty="0" smtClean="0">
                <a:effectLst/>
              </a:rPr>
              <a:t> </a:t>
            </a:r>
            <a:r>
              <a:rPr lang="en-US" baseline="0" dirty="0" err="1" smtClean="0">
                <a:effectLst/>
              </a:rPr>
              <a:t>thi</a:t>
            </a:r>
            <a:r>
              <a:rPr lang="en-US" baseline="0" dirty="0" smtClean="0">
                <a:effectLst/>
              </a:rPr>
              <a:t> </a:t>
            </a:r>
            <a:r>
              <a:rPr lang="vi-VN" dirty="0" smtClean="0">
                <a:effectLst/>
              </a:rPr>
              <a:t>IC3</a:t>
            </a:r>
            <a:r>
              <a:rPr lang="en-US" dirty="0" smtClean="0">
                <a:effectLst/>
              </a:rPr>
              <a:t> – </a:t>
            </a:r>
            <a:r>
              <a:rPr lang="en-US" dirty="0" err="1" smtClean="0">
                <a:effectLst/>
              </a:rPr>
              <a:t>Phần</a:t>
            </a:r>
            <a:r>
              <a:rPr lang="en-US" dirty="0" smtClean="0">
                <a:effectLst/>
              </a:rPr>
              <a:t> </a:t>
            </a:r>
            <a:r>
              <a:rPr lang="en-US" dirty="0" err="1" smtClean="0">
                <a:effectLst/>
              </a:rPr>
              <a:t>Cuộc</a:t>
            </a:r>
            <a:r>
              <a:rPr lang="en-US" baseline="0" dirty="0" smtClean="0">
                <a:effectLst/>
              </a:rPr>
              <a:t> </a:t>
            </a:r>
            <a:r>
              <a:rPr lang="en-US" baseline="0" dirty="0" err="1" smtClean="0">
                <a:effectLst/>
              </a:rPr>
              <a:t>sống</a:t>
            </a:r>
            <a:r>
              <a:rPr lang="en-US" baseline="0" dirty="0" smtClean="0">
                <a:effectLst/>
              </a:rPr>
              <a:t> </a:t>
            </a:r>
            <a:r>
              <a:rPr lang="en-US" baseline="0" dirty="0" err="1" smtClean="0">
                <a:effectLst/>
              </a:rPr>
              <a:t>trực</a:t>
            </a:r>
            <a:r>
              <a:rPr lang="en-US" baseline="0" dirty="0" smtClean="0">
                <a:effectLst/>
              </a:rPr>
              <a:t> </a:t>
            </a:r>
            <a:r>
              <a:rPr lang="en-US" baseline="0" dirty="0" err="1" smtClean="0">
                <a:effectLst/>
              </a:rPr>
              <a:t>tuyến</a:t>
            </a:r>
            <a:r>
              <a:rPr lang="vi-VN" dirty="0" smtClean="0">
                <a:effectLst/>
              </a:rPr>
              <a:t>.</a:t>
            </a:r>
            <a:endParaRPr lang="en-US" dirty="0" smtClean="0">
              <a:effectLst/>
            </a:endParaRPr>
          </a:p>
          <a:p>
            <a:endParaRPr lang="en-US" dirty="0" smtClean="0">
              <a:effectLst/>
            </a:endParaRPr>
          </a:p>
          <a:p>
            <a:r>
              <a:rPr lang="vi-VN" dirty="0" smtClean="0">
                <a:effectLst/>
              </a:rPr>
              <a:t>Một lần nữa, điều này chỉ đơn giản là một câu hỏi về sự lựa chọn trình duyệt web. Nếu bạn muốn sử dụng Firefox hoặc trình duyệt Web khác, hãy chắc chắn để chỉ ra sự khác biệt cho sinh viên để họ có thể đánh dấu sự khác biệt trong bản sao của cuốn sách. Bạn đang giảng dạy các khái niệm cần được chính xác như nhau, nó chỉ hiển thị và tên có khả năng khác nhau.</a:t>
            </a:r>
            <a:endParaRPr lang="en-US" dirty="0" smtClean="0">
              <a:effectLst/>
            </a:endParaRPr>
          </a:p>
          <a:p>
            <a:endParaRPr lang="en-US" dirty="0" smtClean="0">
              <a:effectLst/>
            </a:endParaRPr>
          </a:p>
          <a:p>
            <a:r>
              <a:rPr lang="vi-VN" dirty="0" smtClean="0">
                <a:effectLst/>
              </a:rPr>
              <a:t>Cũng lưu ý rằng phiên bản chúng tôi cho thấy trong cuốn sách và trong kỳ thi trực tiếp là IE 7.0, không phải là phiên bản mới nhất. Nếu bạn đang sử dụng IE 8, bạn sẽ cần phải thích ứng với các bài tập để phản ánh sự khác biệt. Chúng tôi đã gợi ý trong cuốn sách cho các lệnh trong các điểm khác nhau giữa hai phiên bản.</a:t>
            </a:r>
            <a:endParaRPr lang="en-US" dirty="0" smtClean="0">
              <a:latin typeface="Arial" charset="0"/>
              <a:cs typeface="Arial" charset="0"/>
            </a:endParaRPr>
          </a:p>
        </p:txBody>
      </p:sp>
      <p:sp>
        <p:nvSpPr>
          <p:cNvPr id="155653" name="Slide Number Placeholder 7"/>
          <p:cNvSpPr>
            <a:spLocks noGrp="1"/>
          </p:cNvSpPr>
          <p:nvPr>
            <p:ph type="sldNum" sz="quarter" idx="5"/>
          </p:nvPr>
        </p:nvSpPr>
        <p:spPr>
          <a:noFill/>
        </p:spPr>
        <p:txBody>
          <a:bodyPr/>
          <a:lstStyle/>
          <a:p>
            <a:r>
              <a:rPr lang="en-CA" dirty="0" smtClean="0">
                <a:latin typeface="Arial" charset="0"/>
                <a:cs typeface="Arial" charset="0"/>
              </a:rPr>
              <a:t>	</a:t>
            </a:r>
            <a:fld id="{E8F3698D-67D5-4D93-A94B-5C1174302D98}" type="slidenum">
              <a:rPr lang="en-CA" smtClean="0">
                <a:latin typeface="Arial" charset="0"/>
                <a:cs typeface="Arial" charset="0"/>
              </a:rPr>
              <a:pPr/>
              <a:t>14</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419</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endParaRPr lang="en-US" dirty="0" smtClean="0">
              <a:latin typeface="Arial" charset="0"/>
              <a:cs typeface="Arial" charset="0"/>
            </a:endParaRPr>
          </a:p>
          <a:p>
            <a:r>
              <a:rPr lang="en-US" dirty="0" err="1" smtClean="0">
                <a:effectLst/>
              </a:rPr>
              <a:t>Dẫn</a:t>
            </a:r>
            <a:r>
              <a:rPr lang="en-US" baseline="0" dirty="0" smtClean="0">
                <a:effectLst/>
              </a:rPr>
              <a:t> </a:t>
            </a:r>
            <a:r>
              <a:rPr lang="en-US" baseline="0" dirty="0" err="1" smtClean="0">
                <a:effectLst/>
              </a:rPr>
              <a:t>dắt</a:t>
            </a:r>
            <a:r>
              <a:rPr lang="vi-VN" dirty="0" smtClean="0">
                <a:effectLst/>
              </a:rPr>
              <a:t> sinh</a:t>
            </a:r>
            <a:r>
              <a:rPr lang="en-US" dirty="0" smtClean="0">
                <a:effectLst/>
              </a:rPr>
              <a:t> </a:t>
            </a:r>
            <a:r>
              <a:rPr lang="en-US" dirty="0" err="1" smtClean="0">
                <a:effectLst/>
              </a:rPr>
              <a:t>viên</a:t>
            </a:r>
            <a:r>
              <a:rPr lang="vi-VN" dirty="0" smtClean="0">
                <a:effectLst/>
              </a:rPr>
              <a:t> thông qua một đánh giá nhanh </a:t>
            </a:r>
            <a:r>
              <a:rPr lang="en-US" dirty="0" err="1" smtClean="0">
                <a:effectLst/>
              </a:rPr>
              <a:t>về</a:t>
            </a:r>
            <a:r>
              <a:rPr lang="en-US" baseline="0" dirty="0" smtClean="0">
                <a:effectLst/>
              </a:rPr>
              <a:t> </a:t>
            </a:r>
            <a:r>
              <a:rPr lang="en-US" baseline="0" dirty="0" err="1" smtClean="0">
                <a:effectLst/>
              </a:rPr>
              <a:t>việc</a:t>
            </a:r>
            <a:r>
              <a:rPr lang="vi-VN" dirty="0" smtClean="0">
                <a:effectLst/>
              </a:rPr>
              <a:t> làm thế nào để bắt đầu và thoát khỏi một chương trình ứng dụng. Mặc dù đây là một trình duyệt Web, nó vẫn là một chương trình ứng dụng được thiết kế để làm việc trong môi trường Windows, từ đó chia sẻ các yếu tố phổ biến được tìm thấy trong các ứng dụng Windows.</a:t>
            </a:r>
            <a:endParaRPr lang="en-US" dirty="0" smtClean="0">
              <a:latin typeface="Arial" charset="0"/>
              <a:cs typeface="Arial" charset="0"/>
            </a:endParaRPr>
          </a:p>
        </p:txBody>
      </p:sp>
      <p:sp>
        <p:nvSpPr>
          <p:cNvPr id="156677" name="Slide Number Placeholder 7"/>
          <p:cNvSpPr>
            <a:spLocks noGrp="1"/>
          </p:cNvSpPr>
          <p:nvPr>
            <p:ph type="sldNum" sz="quarter" idx="5"/>
          </p:nvPr>
        </p:nvSpPr>
        <p:spPr>
          <a:noFill/>
        </p:spPr>
        <p:txBody>
          <a:bodyPr/>
          <a:lstStyle/>
          <a:p>
            <a:r>
              <a:rPr lang="en-CA" dirty="0" smtClean="0">
                <a:latin typeface="Arial" charset="0"/>
                <a:cs typeface="Arial" charset="0"/>
              </a:rPr>
              <a:t>	</a:t>
            </a:r>
            <a:fld id="{275AE78B-0DDA-4B7F-A387-84AFEDC3E7D3}" type="slidenum">
              <a:rPr lang="en-CA" smtClean="0">
                <a:latin typeface="Arial" charset="0"/>
                <a:cs typeface="Arial" charset="0"/>
              </a:rPr>
              <a:pPr/>
              <a:t>15</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420</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Chỉ ra những </a:t>
            </a:r>
            <a:r>
              <a:rPr lang="en-US" dirty="0" err="1" smtClean="0">
                <a:effectLst/>
              </a:rPr>
              <a:t>trường</a:t>
            </a:r>
            <a:r>
              <a:rPr lang="vi-VN" dirty="0" smtClean="0">
                <a:effectLst/>
              </a:rPr>
              <a:t> Địa chỉ </a:t>
            </a:r>
            <a:r>
              <a:rPr lang="en-US" dirty="0" smtClean="0">
                <a:latin typeface="Arial" charset="0"/>
                <a:cs typeface="Arial" charset="0"/>
              </a:rPr>
              <a:t>(Address field) </a:t>
            </a:r>
            <a:r>
              <a:rPr lang="vi-VN" dirty="0" smtClean="0">
                <a:effectLst/>
              </a:rPr>
              <a:t>và thảo luận làm thế nào các địa chỉ trang web sẽ được đặt ở đây. Thảo luận xem các nội dung trong </a:t>
            </a:r>
            <a:r>
              <a:rPr lang="en-US" dirty="0" err="1" smtClean="0">
                <a:effectLst/>
              </a:rPr>
              <a:t>trường</a:t>
            </a:r>
            <a:r>
              <a:rPr lang="vi-VN" dirty="0" smtClean="0">
                <a:effectLst/>
              </a:rPr>
              <a:t> này cũng có thể cung cấp cho bạn thông tin về nơi bạn đang có hoặc tình trạng của những gì có thể xảy ra trên màn hình (ví dụ, nếu </a:t>
            </a:r>
            <a:r>
              <a:rPr lang="en-US" dirty="0" err="1" smtClean="0">
                <a:effectLst/>
              </a:rPr>
              <a:t>được</a:t>
            </a:r>
            <a:r>
              <a:rPr lang="en-US" baseline="0" dirty="0" smtClean="0">
                <a:effectLst/>
              </a:rPr>
              <a:t> </a:t>
            </a:r>
            <a:r>
              <a:rPr lang="en-US" dirty="0" err="1" smtClean="0">
                <a:effectLst/>
              </a:rPr>
              <a:t>nêu</a:t>
            </a:r>
            <a:r>
              <a:rPr lang="en-US" baseline="0" dirty="0" smtClean="0">
                <a:effectLst/>
              </a:rPr>
              <a:t> </a:t>
            </a:r>
            <a:r>
              <a:rPr lang="en-US" baseline="0" dirty="0" err="1" smtClean="0">
                <a:effectLst/>
              </a:rPr>
              <a:t>bật</a:t>
            </a:r>
            <a:r>
              <a:rPr lang="vi-VN" dirty="0" smtClean="0">
                <a:effectLst/>
              </a:rPr>
              <a:t>, chờ đợi để bạn nhập vào một cái gì đó, con trỏ nhấp nháy có nghĩa là bạn đang ở trong chế độ chỉnh sửa, v</a:t>
            </a:r>
            <a:r>
              <a:rPr lang="en-US" dirty="0" smtClean="0">
                <a:effectLst/>
              </a:rPr>
              <a:t>.</a:t>
            </a:r>
            <a:r>
              <a:rPr lang="vi-VN" dirty="0" smtClean="0">
                <a:effectLst/>
              </a:rPr>
              <a:t>v</a:t>
            </a:r>
            <a:r>
              <a:rPr lang="en-US" dirty="0" smtClean="0">
                <a:effectLst/>
              </a:rPr>
              <a:t>..</a:t>
            </a:r>
            <a:r>
              <a:rPr lang="vi-VN" dirty="0" smtClean="0">
                <a:effectLst/>
              </a:rPr>
              <a:t>).</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Yêu cầu sinh </a:t>
            </a:r>
            <a:r>
              <a:rPr lang="en-US" dirty="0" err="1" smtClean="0">
                <a:effectLst/>
              </a:rPr>
              <a:t>viên</a:t>
            </a:r>
            <a:r>
              <a:rPr lang="en-US" baseline="0" dirty="0" smtClean="0">
                <a:effectLst/>
              </a:rPr>
              <a:t> </a:t>
            </a:r>
            <a:r>
              <a:rPr lang="vi-VN" dirty="0" smtClean="0">
                <a:effectLst/>
              </a:rPr>
              <a:t>hãy thử nhấp </a:t>
            </a:r>
            <a:r>
              <a:rPr lang="en-US" dirty="0" err="1" smtClean="0">
                <a:effectLst/>
              </a:rPr>
              <a:t>vào</a:t>
            </a:r>
            <a:r>
              <a:rPr lang="en-US" baseline="0" dirty="0" smtClean="0">
                <a:effectLst/>
              </a:rPr>
              <a:t> </a:t>
            </a:r>
            <a:r>
              <a:rPr lang="en-US" dirty="0" err="1" smtClean="0">
                <a:effectLst/>
              </a:rPr>
              <a:t>trường</a:t>
            </a:r>
            <a:r>
              <a:rPr lang="vi-VN" dirty="0" smtClean="0">
                <a:effectLst/>
              </a:rPr>
              <a:t> Địa chỉ cho họ thấy các địa chỉ Web hiện có sẽ được đánh dấu như thế nào. Nhắc nhở họ rằng họ không cần làm bất cứ điều gì khác hơn </a:t>
            </a:r>
            <a:r>
              <a:rPr lang="en-US" dirty="0" err="1" smtClean="0">
                <a:effectLst/>
              </a:rPr>
              <a:t>việc</a:t>
            </a:r>
            <a:r>
              <a:rPr lang="en-US" baseline="0" dirty="0" smtClean="0">
                <a:effectLst/>
              </a:rPr>
              <a:t> </a:t>
            </a:r>
            <a:r>
              <a:rPr lang="en-US" baseline="0" dirty="0" err="1" smtClean="0">
                <a:effectLst/>
              </a:rPr>
              <a:t>gõ</a:t>
            </a:r>
            <a:r>
              <a:rPr lang="en-US" baseline="0" dirty="0" smtClean="0">
                <a:effectLst/>
              </a:rPr>
              <a:t> </a:t>
            </a:r>
            <a:r>
              <a:rPr lang="en-US" baseline="0" dirty="0" err="1" smtClean="0">
                <a:effectLst/>
              </a:rPr>
              <a:t>vào</a:t>
            </a:r>
            <a:r>
              <a:rPr lang="vi-VN" dirty="0" smtClean="0">
                <a:effectLst/>
              </a:rPr>
              <a:t> </a:t>
            </a:r>
            <a:r>
              <a:rPr lang="en-US" dirty="0" err="1" smtClean="0">
                <a:effectLst/>
              </a:rPr>
              <a:t>đầu</a:t>
            </a:r>
            <a:r>
              <a:rPr lang="en-US" baseline="0" dirty="0" smtClean="0">
                <a:effectLst/>
              </a:rPr>
              <a:t> </a:t>
            </a:r>
            <a:r>
              <a:rPr lang="en-US" dirty="0" err="1" smtClean="0">
                <a:effectLst/>
              </a:rPr>
              <a:t>phần</a:t>
            </a:r>
            <a:r>
              <a:rPr lang="en-US" baseline="0" dirty="0" smtClean="0">
                <a:effectLst/>
              </a:rPr>
              <a:t> </a:t>
            </a:r>
            <a:r>
              <a:rPr lang="en-US" baseline="0" dirty="0" err="1" smtClean="0">
                <a:effectLst/>
              </a:rPr>
              <a:t>văn</a:t>
            </a:r>
            <a:r>
              <a:rPr lang="en-US" baseline="0" dirty="0" smtClean="0">
                <a:effectLst/>
              </a:rPr>
              <a:t> </a:t>
            </a:r>
            <a:r>
              <a:rPr lang="en-US" baseline="0" dirty="0" err="1" smtClean="0">
                <a:effectLst/>
              </a:rPr>
              <a:t>bản</a:t>
            </a:r>
            <a:r>
              <a:rPr lang="en-US" baseline="0" dirty="0" smtClean="0">
                <a:effectLst/>
              </a:rPr>
              <a:t> </a:t>
            </a:r>
            <a:r>
              <a:rPr lang="en-US" baseline="0" dirty="0" err="1" smtClean="0">
                <a:effectLst/>
              </a:rPr>
              <a:t>được</a:t>
            </a:r>
            <a:r>
              <a:rPr lang="vi-VN" dirty="0" smtClean="0">
                <a:effectLst/>
              </a:rPr>
              <a:t> nêu bật, giống như khi họ</a:t>
            </a:r>
            <a:r>
              <a:rPr lang="en-US" dirty="0" smtClean="0">
                <a:effectLst/>
              </a:rPr>
              <a:t> </a:t>
            </a:r>
            <a:r>
              <a:rPr lang="en-US" dirty="0" err="1" smtClean="0">
                <a:effectLst/>
              </a:rPr>
              <a:t>lưu</a:t>
            </a:r>
            <a:r>
              <a:rPr lang="vi-VN" dirty="0" smtClean="0">
                <a:effectLst/>
              </a:rPr>
              <a:t> một tập tin và chương trình cung cấp một gợi ý trong trường </a:t>
            </a:r>
            <a:r>
              <a:rPr lang="en-US" dirty="0" err="1" smtClean="0">
                <a:effectLst/>
              </a:rPr>
              <a:t>Tên</a:t>
            </a:r>
            <a:r>
              <a:rPr lang="en-US" baseline="0" dirty="0" smtClean="0">
                <a:effectLst/>
              </a:rPr>
              <a:t> </a:t>
            </a:r>
            <a:r>
              <a:rPr lang="en-US" baseline="0" dirty="0" err="1" smtClean="0">
                <a:effectLst/>
              </a:rPr>
              <a:t>tập</a:t>
            </a:r>
            <a:r>
              <a:rPr lang="en-US" baseline="0" dirty="0" smtClean="0">
                <a:effectLst/>
              </a:rPr>
              <a:t> tin (</a:t>
            </a:r>
            <a:r>
              <a:rPr lang="vi-VN" dirty="0" smtClean="0">
                <a:effectLst/>
              </a:rPr>
              <a:t>File name</a:t>
            </a:r>
            <a:r>
              <a:rPr lang="en-US" dirty="0" smtClean="0">
                <a:effectLst/>
              </a:rPr>
              <a:t> field)</a:t>
            </a:r>
            <a:r>
              <a:rPr lang="vi-VN" dirty="0" smtClean="0">
                <a:effectLst/>
              </a:rPr>
              <a:t>.</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Cho họ thấy làm thế nào để nhập một địa chỉ Web và thảo luận làm thế nào họ có thể nhấn vào nút Go hoặc chỉ bấm phím Enter </a:t>
            </a:r>
            <a:r>
              <a:rPr lang="en-US" dirty="0" err="1" smtClean="0">
                <a:effectLst/>
              </a:rPr>
              <a:t>cho</a:t>
            </a:r>
            <a:r>
              <a:rPr lang="vi-VN" dirty="0" smtClean="0">
                <a:effectLst/>
              </a:rPr>
              <a:t> trình duyệt Web </a:t>
            </a:r>
            <a:r>
              <a:rPr lang="en-US" dirty="0" err="1" smtClean="0">
                <a:effectLst/>
              </a:rPr>
              <a:t>mở</a:t>
            </a:r>
            <a:r>
              <a:rPr lang="vi-VN" dirty="0" smtClean="0">
                <a:effectLst/>
              </a:rPr>
              <a:t> trang web đó. Cũng cho </a:t>
            </a:r>
            <a:r>
              <a:rPr lang="en-US" dirty="0" err="1" smtClean="0">
                <a:effectLst/>
              </a:rPr>
              <a:t>họ</a:t>
            </a:r>
            <a:r>
              <a:rPr lang="en-US" baseline="0" dirty="0" smtClean="0">
                <a:effectLst/>
              </a:rPr>
              <a:t> </a:t>
            </a:r>
            <a:r>
              <a:rPr lang="vi-VN" dirty="0" smtClean="0">
                <a:effectLst/>
              </a:rPr>
              <a:t>thấy </a:t>
            </a:r>
            <a:r>
              <a:rPr lang="en-US" dirty="0" err="1" smtClean="0">
                <a:effectLst/>
              </a:rPr>
              <a:t>cách</a:t>
            </a:r>
            <a:r>
              <a:rPr lang="en-US" baseline="0" dirty="0" smtClean="0">
                <a:effectLst/>
              </a:rPr>
              <a:t> </a:t>
            </a:r>
            <a:r>
              <a:rPr lang="vi-VN" dirty="0" smtClean="0">
                <a:effectLst/>
              </a:rPr>
              <a:t>địa chỉ được nhập vào, các nút ở bên phải của trường nhập văn bản có thể được sử dụng để hiển thị các trang webgõ vào  trước đó nên họ không cần phải nhập vào </a:t>
            </a:r>
            <a:r>
              <a:rPr lang="en-US" dirty="0" err="1" smtClean="0">
                <a:effectLst/>
              </a:rPr>
              <a:t>lại</a:t>
            </a:r>
            <a:r>
              <a:rPr lang="vi-VN" dirty="0" smtClean="0">
                <a:effectLst/>
              </a:rPr>
              <a:t> một lần nữa.</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Đồng thời, tính năng AutoComplete</a:t>
            </a:r>
            <a:r>
              <a:rPr lang="en-US" baseline="0" dirty="0" smtClean="0">
                <a:effectLst/>
              </a:rPr>
              <a:t> </a:t>
            </a:r>
            <a:r>
              <a:rPr lang="vi-VN" dirty="0" smtClean="0">
                <a:effectLst/>
              </a:rPr>
              <a:t>có thể xuất hiện yêu cầu nếu bạn muốn sử dụng nó hoặc nó có thể đã được kích hoạt. Trong cả hai trường hợp, c</a:t>
            </a:r>
            <a:r>
              <a:rPr lang="en-US" dirty="0" smtClean="0">
                <a:effectLst/>
              </a:rPr>
              <a:t>ho</a:t>
            </a:r>
            <a:r>
              <a:rPr lang="vi-VN" dirty="0" smtClean="0">
                <a:effectLst/>
              </a:rPr>
              <a:t> sinh viên kích hoạt nó để hiển thị </a:t>
            </a:r>
            <a:r>
              <a:rPr lang="en-US" dirty="0" err="1" smtClean="0">
                <a:effectLst/>
              </a:rPr>
              <a:t>việc</a:t>
            </a:r>
            <a:r>
              <a:rPr lang="vi-VN" dirty="0" smtClean="0">
                <a:effectLst/>
              </a:rPr>
              <a:t> nó giữ một bản ghi của các trang web nhập vào như thế nào</a:t>
            </a:r>
            <a:r>
              <a:rPr lang="en-US" dirty="0" smtClean="0">
                <a:effectLst/>
              </a:rPr>
              <a:t> </a:t>
            </a:r>
            <a:r>
              <a:rPr lang="vi-VN" dirty="0" smtClean="0">
                <a:effectLst/>
              </a:rPr>
              <a:t>trước khi lựa chọn nhanh chóng.</a:t>
            </a:r>
            <a:endParaRPr lang="en-US" dirty="0" smtClean="0">
              <a:effectLst/>
            </a:endParaRPr>
          </a:p>
          <a:p>
            <a:endParaRPr lang="en-US" dirty="0" smtClean="0">
              <a:latin typeface="Arial" charset="0"/>
              <a:cs typeface="Arial" charset="0"/>
            </a:endParaRPr>
          </a:p>
          <a:p>
            <a:r>
              <a:rPr lang="vi-VN" dirty="0" smtClean="0">
                <a:effectLst/>
              </a:rPr>
              <a:t>Đôi khi thông báo lỗi sẽ xuất hiện khi một địa chỉ trang web được nhập vào. Bao gồm một bản demo của công </a:t>
            </a:r>
            <a:r>
              <a:rPr lang="en-US" dirty="0" err="1" smtClean="0">
                <a:effectLst/>
              </a:rPr>
              <a:t>việc</a:t>
            </a:r>
            <a:r>
              <a:rPr lang="vi-VN" dirty="0" smtClean="0">
                <a:effectLst/>
              </a:rPr>
              <a:t> này </a:t>
            </a:r>
            <a:r>
              <a:rPr lang="en-US" dirty="0" err="1" smtClean="0">
                <a:effectLst/>
              </a:rPr>
              <a:t>như</a:t>
            </a:r>
            <a:r>
              <a:rPr lang="en-US" baseline="0" dirty="0" smtClean="0">
                <a:effectLst/>
              </a:rPr>
              <a:t> </a:t>
            </a:r>
            <a:r>
              <a:rPr lang="vi-VN" dirty="0" smtClean="0">
                <a:effectLst/>
              </a:rPr>
              <a:t>là một ví dụ</a:t>
            </a:r>
            <a:r>
              <a:rPr lang="en-US" dirty="0" smtClean="0">
                <a:effectLst/>
              </a:rPr>
              <a:t>.</a:t>
            </a:r>
            <a:r>
              <a:rPr lang="vi-VN" dirty="0" smtClean="0">
                <a:effectLst/>
              </a:rPr>
              <a:t> Ví dụ  cho họ nhập vào một trang web có viết sai chính tả. Trấn an các sinh </a:t>
            </a:r>
            <a:r>
              <a:rPr lang="en-US" dirty="0" err="1" smtClean="0">
                <a:effectLst/>
              </a:rPr>
              <a:t>viên</a:t>
            </a:r>
            <a:r>
              <a:rPr lang="en-US" baseline="0" dirty="0" smtClean="0">
                <a:effectLst/>
              </a:rPr>
              <a:t> </a:t>
            </a:r>
            <a:r>
              <a:rPr lang="vi-VN" dirty="0" smtClean="0">
                <a:effectLst/>
              </a:rPr>
              <a:t>rằng đây không phải luôn luôn là một vấn đề với ISP hoặc kết nối. Nhắc nhở họ nhìn vào màn hình nói chung có thể cung cấp một đầu mối như những gì có thể là vấn đề. Đây là một loại phổ biến của lỗi đó xảy ra và thường là kết quả của địa chỉ web được nhập không chính xác.</a:t>
            </a:r>
            <a:endParaRPr lang="en-US" dirty="0" smtClean="0">
              <a:latin typeface="Arial" charset="0"/>
              <a:cs typeface="Arial" charset="0"/>
            </a:endParaRPr>
          </a:p>
        </p:txBody>
      </p:sp>
      <p:sp>
        <p:nvSpPr>
          <p:cNvPr id="158725" name="Slide Number Placeholder 7"/>
          <p:cNvSpPr>
            <a:spLocks noGrp="1"/>
          </p:cNvSpPr>
          <p:nvPr>
            <p:ph type="sldNum" sz="quarter" idx="5"/>
          </p:nvPr>
        </p:nvSpPr>
        <p:spPr>
          <a:noFill/>
        </p:spPr>
        <p:txBody>
          <a:bodyPr/>
          <a:lstStyle/>
          <a:p>
            <a:r>
              <a:rPr lang="en-CA" dirty="0" smtClean="0">
                <a:latin typeface="Arial" charset="0"/>
                <a:cs typeface="Arial" charset="0"/>
              </a:rPr>
              <a:t>	</a:t>
            </a:r>
            <a:fld id="{81B89394-D545-4D50-9BB1-7D6AE0E83F61}" type="slidenum">
              <a:rPr lang="en-CA" smtClean="0">
                <a:latin typeface="Arial" charset="0"/>
                <a:cs typeface="Arial" charset="0"/>
              </a:rPr>
              <a:pPr/>
              <a:t>16</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420-421</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pPr marL="0" indent="0">
              <a:buNone/>
            </a:pPr>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Xem lại các nút trên thanh công cụ với các sinh viên để cho họ thấy làm thế nào các màu sắc sẽ thay đổi khi họ đặt con trỏ </a:t>
            </a:r>
            <a:r>
              <a:rPr lang="en-US" dirty="0" err="1" smtClean="0">
                <a:effectLst/>
              </a:rPr>
              <a:t>lên</a:t>
            </a:r>
            <a:r>
              <a:rPr lang="en-US" baseline="0" dirty="0" smtClean="0">
                <a:effectLst/>
              </a:rPr>
              <a:t> </a:t>
            </a:r>
            <a:r>
              <a:rPr lang="en-US" baseline="0" dirty="0" err="1" smtClean="0">
                <a:effectLst/>
              </a:rPr>
              <a:t>trên</a:t>
            </a:r>
            <a:r>
              <a:rPr lang="vi-VN" dirty="0" smtClean="0">
                <a:effectLst/>
              </a:rPr>
              <a:t> nó. Thảo luận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một số nút sẽ không xuất hiện cho đến khi một hành động cụ thể xảy ra, hoặc dựa trên các thiết lập mặc định.</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Nếu sinh </a:t>
            </a:r>
            <a:r>
              <a:rPr lang="en-US" dirty="0" err="1" smtClean="0">
                <a:effectLst/>
              </a:rPr>
              <a:t>viên</a:t>
            </a:r>
            <a:r>
              <a:rPr lang="en-US" baseline="0" dirty="0" smtClean="0">
                <a:effectLst/>
              </a:rPr>
              <a:t> </a:t>
            </a:r>
            <a:r>
              <a:rPr lang="vi-VN" dirty="0" smtClean="0">
                <a:effectLst/>
              </a:rPr>
              <a:t>đã được </a:t>
            </a:r>
            <a:r>
              <a:rPr lang="en-US" dirty="0" err="1" smtClean="0">
                <a:effectLst/>
              </a:rPr>
              <a:t>sử</a:t>
            </a:r>
            <a:r>
              <a:rPr lang="en-US" baseline="0" dirty="0" smtClean="0">
                <a:effectLst/>
              </a:rPr>
              <a:t> </a:t>
            </a:r>
            <a:r>
              <a:rPr lang="en-US" baseline="0" dirty="0" err="1" smtClean="0">
                <a:effectLst/>
              </a:rPr>
              <a:t>dụng</a:t>
            </a:r>
            <a:r>
              <a:rPr lang="vi-VN" dirty="0" smtClean="0">
                <a:effectLst/>
              </a:rPr>
              <a:t> Internet trước đ</a:t>
            </a:r>
            <a:r>
              <a:rPr lang="en-US" dirty="0" smtClean="0">
                <a:effectLst/>
              </a:rPr>
              <a:t>ó</a:t>
            </a:r>
            <a:r>
              <a:rPr lang="vi-VN" dirty="0" smtClean="0">
                <a:effectLst/>
              </a:rPr>
              <a:t> </a:t>
            </a:r>
            <a:r>
              <a:rPr lang="en-US" dirty="0" err="1" smtClean="0">
                <a:effectLst/>
              </a:rPr>
              <a:t>với</a:t>
            </a:r>
            <a:r>
              <a:rPr lang="en-US" baseline="0" dirty="0" smtClean="0">
                <a:effectLst/>
              </a:rPr>
              <a:t> </a:t>
            </a:r>
            <a:r>
              <a:rPr lang="vi-VN" dirty="0" smtClean="0">
                <a:effectLst/>
              </a:rPr>
              <a:t>một phiên bản khác nhau (hoặc một trình duyệt khác), bạn có thể chỉ ra các nút tại các </a:t>
            </a:r>
            <a:r>
              <a:rPr lang="en-US" dirty="0" err="1" smtClean="0">
                <a:effectLst/>
              </a:rPr>
              <a:t>vị</a:t>
            </a:r>
            <a:r>
              <a:rPr lang="en-US" baseline="0" dirty="0" smtClean="0">
                <a:effectLst/>
              </a:rPr>
              <a:t> </a:t>
            </a:r>
            <a:r>
              <a:rPr lang="en-US" baseline="0" dirty="0" err="1" smtClean="0">
                <a:effectLst/>
              </a:rPr>
              <a:t>trí</a:t>
            </a:r>
            <a:r>
              <a:rPr lang="vi-VN" dirty="0" smtClean="0">
                <a:effectLst/>
              </a:rPr>
              <a:t> khác nhau, chẳng hạn như Refresh và Stop. Có một số thay đổi tinh tế như nút History </a:t>
            </a:r>
            <a:r>
              <a:rPr lang="en-US" dirty="0" err="1" smtClean="0">
                <a:effectLst/>
              </a:rPr>
              <a:t>giờ</a:t>
            </a:r>
            <a:r>
              <a:rPr lang="en-US" baseline="0" dirty="0" smtClean="0">
                <a:effectLst/>
              </a:rPr>
              <a:t> </a:t>
            </a:r>
            <a:r>
              <a:rPr lang="en-US" baseline="0" dirty="0" err="1" smtClean="0">
                <a:effectLst/>
              </a:rPr>
              <a:t>đây</a:t>
            </a:r>
            <a:r>
              <a:rPr lang="en-US" baseline="0" dirty="0" smtClean="0">
                <a:effectLst/>
              </a:rPr>
              <a:t> </a:t>
            </a:r>
            <a:r>
              <a:rPr lang="vi-VN" dirty="0" smtClean="0">
                <a:effectLst/>
              </a:rPr>
              <a:t>cư trú </a:t>
            </a:r>
            <a:r>
              <a:rPr lang="en-US" dirty="0" err="1" smtClean="0">
                <a:effectLst/>
              </a:rPr>
              <a:t>với</a:t>
            </a:r>
            <a:r>
              <a:rPr lang="vi-VN" dirty="0" smtClean="0">
                <a:effectLst/>
              </a:rPr>
              <a:t> nút Favorites Center.</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Không có cần phải đi qua mỗi nút để minh </a:t>
            </a:r>
            <a:r>
              <a:rPr lang="en-US" dirty="0" err="1" smtClean="0">
                <a:effectLst/>
              </a:rPr>
              <a:t>họa</a:t>
            </a:r>
            <a:r>
              <a:rPr lang="en-US" baseline="0" dirty="0" smtClean="0">
                <a:effectLst/>
              </a:rPr>
              <a:t> </a:t>
            </a:r>
            <a:r>
              <a:rPr lang="vi-VN" dirty="0" smtClean="0">
                <a:effectLst/>
              </a:rPr>
              <a:t>tính năng của nó </a:t>
            </a:r>
            <a:r>
              <a:rPr lang="en-US" dirty="0" err="1" smtClean="0">
                <a:effectLst/>
              </a:rPr>
              <a:t>vì</a:t>
            </a:r>
            <a:r>
              <a:rPr lang="vi-VN" dirty="0" smtClean="0">
                <a:effectLst/>
              </a:rPr>
              <a:t> nhiều </a:t>
            </a:r>
            <a:r>
              <a:rPr lang="en-US" dirty="0" err="1" smtClean="0">
                <a:effectLst/>
              </a:rPr>
              <a:t>nút</a:t>
            </a:r>
            <a:r>
              <a:rPr lang="vi-VN" dirty="0" smtClean="0">
                <a:effectLst/>
              </a:rPr>
              <a:t> trong số này sẽ được sử dụng trong các chủ đề sắp tới.</a:t>
            </a:r>
          </a:p>
          <a:p>
            <a:endParaRPr lang="en-US" dirty="0" smtClean="0">
              <a:latin typeface="Arial" charset="0"/>
              <a:cs typeface="Arial" charset="0"/>
            </a:endParaRPr>
          </a:p>
        </p:txBody>
      </p:sp>
      <p:sp>
        <p:nvSpPr>
          <p:cNvPr id="161797" name="Slide Number Placeholder 7"/>
          <p:cNvSpPr>
            <a:spLocks noGrp="1"/>
          </p:cNvSpPr>
          <p:nvPr>
            <p:ph type="sldNum" sz="quarter" idx="5"/>
          </p:nvPr>
        </p:nvSpPr>
        <p:spPr>
          <a:noFill/>
        </p:spPr>
        <p:txBody>
          <a:bodyPr/>
          <a:lstStyle/>
          <a:p>
            <a:r>
              <a:rPr lang="en-CA" dirty="0" smtClean="0">
                <a:latin typeface="Arial" charset="0"/>
                <a:cs typeface="Arial" charset="0"/>
              </a:rPr>
              <a:t>	</a:t>
            </a:r>
            <a:fld id="{A9D32F60-DE19-4C68-9BD2-92F520C60BA4}" type="slidenum">
              <a:rPr lang="en-CA" smtClean="0">
                <a:latin typeface="Arial" charset="0"/>
                <a:cs typeface="Arial" charset="0"/>
              </a:rPr>
              <a:pPr/>
              <a:t>17</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421</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endParaRPr lang="en-US" dirty="0" smtClean="0">
              <a:latin typeface="Arial" charset="0"/>
              <a:cs typeface="Arial" charset="0"/>
            </a:endParaRPr>
          </a:p>
          <a:p>
            <a:r>
              <a:rPr lang="vi-VN" dirty="0" smtClean="0">
                <a:effectLst/>
              </a:rPr>
              <a:t>Điều này cần được xem xét từ cách sử dụng </a:t>
            </a:r>
            <a:r>
              <a:rPr lang="en-US" dirty="0" err="1" smtClean="0">
                <a:effectLst/>
              </a:rPr>
              <a:t>trình</a:t>
            </a:r>
            <a:r>
              <a:rPr lang="en-US" baseline="0" dirty="0" smtClean="0">
                <a:effectLst/>
              </a:rPr>
              <a:t> </a:t>
            </a:r>
            <a:r>
              <a:rPr lang="en-US" baseline="0" dirty="0" err="1" smtClean="0">
                <a:effectLst/>
              </a:rPr>
              <a:t>đơn</a:t>
            </a:r>
            <a:r>
              <a:rPr lang="en-US" baseline="0" dirty="0" smtClean="0">
                <a:effectLst/>
              </a:rPr>
              <a:t> (menu)</a:t>
            </a:r>
            <a:r>
              <a:rPr lang="vi-VN" dirty="0" smtClean="0">
                <a:effectLst/>
              </a:rPr>
              <a:t> với các chương trình ứng dụng. Không có sự khác biệt giữa việc sử dụng các trình đơn trong một chương trình trình duyệt Web </a:t>
            </a:r>
            <a:r>
              <a:rPr lang="en-US" dirty="0" smtClean="0">
                <a:effectLst/>
              </a:rPr>
              <a:t>so</a:t>
            </a:r>
            <a:r>
              <a:rPr lang="vi-VN" dirty="0" smtClean="0">
                <a:effectLst/>
              </a:rPr>
              <a:t> với các chương trình ứng dụng khác.</a:t>
            </a:r>
            <a:endParaRPr lang="en-US" dirty="0" smtClean="0">
              <a:effectLst/>
            </a:endParaRPr>
          </a:p>
          <a:p>
            <a:endParaRPr lang="en-US" dirty="0" smtClean="0">
              <a:effectLst/>
            </a:endParaRPr>
          </a:p>
          <a:p>
            <a:r>
              <a:rPr lang="vi-VN" dirty="0" smtClean="0">
                <a:effectLst/>
              </a:rPr>
              <a:t>Chỉ ra các menu hiển thị các tùy chọn phím tắt trong menu để sinh </a:t>
            </a:r>
            <a:r>
              <a:rPr lang="en-US" dirty="0" err="1" smtClean="0">
                <a:effectLst/>
              </a:rPr>
              <a:t>viên</a:t>
            </a:r>
            <a:r>
              <a:rPr lang="en-US" baseline="0" dirty="0" smtClean="0">
                <a:effectLst/>
              </a:rPr>
              <a:t> </a:t>
            </a:r>
            <a:r>
              <a:rPr lang="vi-VN" dirty="0" smtClean="0">
                <a:effectLst/>
              </a:rPr>
              <a:t>có thể học cách sử dụng những tùy chọn phím tắt, hoặc sử dụng thanh công cụ thay thế. Với </a:t>
            </a:r>
            <a:r>
              <a:rPr lang="en-US" dirty="0" err="1" smtClean="0">
                <a:effectLst/>
              </a:rPr>
              <a:t>các</a:t>
            </a:r>
            <a:r>
              <a:rPr lang="en-US" baseline="0" dirty="0" smtClean="0">
                <a:effectLst/>
              </a:rPr>
              <a:t> </a:t>
            </a:r>
            <a:r>
              <a:rPr lang="vi-VN" dirty="0" smtClean="0">
                <a:effectLst/>
              </a:rPr>
              <a:t>chương trình trình duyệt Web, sẽ có các lệnh trong menu được hiển thị trong các thanh công cụ.</a:t>
            </a:r>
            <a:endParaRPr lang="en-US" dirty="0" smtClean="0">
              <a:latin typeface="Arial" charset="0"/>
              <a:cs typeface="Arial" charset="0"/>
            </a:endParaRPr>
          </a:p>
        </p:txBody>
      </p:sp>
      <p:sp>
        <p:nvSpPr>
          <p:cNvPr id="163845" name="Slide Number Placeholder 7"/>
          <p:cNvSpPr>
            <a:spLocks noGrp="1"/>
          </p:cNvSpPr>
          <p:nvPr>
            <p:ph type="sldNum" sz="quarter" idx="5"/>
          </p:nvPr>
        </p:nvSpPr>
        <p:spPr>
          <a:noFill/>
        </p:spPr>
        <p:txBody>
          <a:bodyPr/>
          <a:lstStyle/>
          <a:p>
            <a:r>
              <a:rPr lang="en-CA" dirty="0" smtClean="0">
                <a:latin typeface="Arial" charset="0"/>
                <a:cs typeface="Arial" charset="0"/>
              </a:rPr>
              <a:t>	</a:t>
            </a:r>
            <a:fld id="{3F01FF05-F4BF-44C8-B564-C5520A56C2AE}" type="slidenum">
              <a:rPr lang="en-CA" smtClean="0">
                <a:latin typeface="Arial" charset="0"/>
                <a:cs typeface="Arial" charset="0"/>
              </a:rPr>
              <a:pPr/>
              <a:t>18</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latin typeface="Arial" charset="0"/>
                <a:cs typeface="Arial" charset="0"/>
              </a:rPr>
              <a:t>Trang</a:t>
            </a:r>
            <a:r>
              <a:rPr lang="en-US" dirty="0" smtClean="0">
                <a:latin typeface="Arial" charset="0"/>
                <a:cs typeface="Arial" charset="0"/>
              </a:rPr>
              <a:t> 422</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endParaRPr lang="en-US" dirty="0" smtClean="0"/>
          </a:p>
          <a:p>
            <a:r>
              <a:rPr lang="vi-VN" dirty="0" smtClean="0">
                <a:effectLst/>
              </a:rPr>
              <a:t>Tính năng này tương đối mới kể từ khi IE 7.0 được phát hành và tiếp tục trong phiên bản 8.0, bất cứ ai có một máy Mac hoặc sử dụng </a:t>
            </a:r>
            <a:r>
              <a:rPr lang="en-US" dirty="0" err="1" smtClean="0">
                <a:effectLst/>
              </a:rPr>
              <a:t>nó</a:t>
            </a:r>
            <a:r>
              <a:rPr lang="en-US" baseline="0" dirty="0" smtClean="0">
                <a:effectLst/>
              </a:rPr>
              <a:t> </a:t>
            </a:r>
            <a:r>
              <a:rPr lang="vi-VN" dirty="0" smtClean="0">
                <a:effectLst/>
              </a:rPr>
              <a:t>sẽ nhận ra tùy chọn này. Thảo luận về ưu và nhược điểm </a:t>
            </a:r>
            <a:r>
              <a:rPr lang="en-US" dirty="0" err="1" smtClean="0">
                <a:effectLst/>
              </a:rPr>
              <a:t>của</a:t>
            </a:r>
            <a:r>
              <a:rPr lang="en-US" baseline="0" dirty="0" smtClean="0">
                <a:effectLst/>
              </a:rPr>
              <a:t> </a:t>
            </a:r>
            <a:r>
              <a:rPr lang="en-US" baseline="0" dirty="0" err="1" smtClean="0">
                <a:effectLst/>
              </a:rPr>
              <a:t>việc</a:t>
            </a:r>
            <a:r>
              <a:rPr lang="en-US" baseline="0" dirty="0" smtClean="0">
                <a:effectLst/>
              </a:rPr>
              <a:t> </a:t>
            </a:r>
            <a:r>
              <a:rPr lang="vi-VN" dirty="0" smtClean="0">
                <a:effectLst/>
              </a:rPr>
              <a:t>có một vài tab trong sử dụng để tìm kiếm cho các hạng mục, nghĩa là, có thể chuyển đổi giữa các tab để xem các trang webb, có thể </a:t>
            </a:r>
            <a:r>
              <a:rPr lang="en-US" dirty="0" err="1" smtClean="0">
                <a:effectLst/>
              </a:rPr>
              <a:t>kết</a:t>
            </a:r>
            <a:r>
              <a:rPr lang="en-US" baseline="0" dirty="0" smtClean="0">
                <a:effectLst/>
              </a:rPr>
              <a:t> </a:t>
            </a:r>
            <a:r>
              <a:rPr lang="en-US" baseline="0" dirty="0" err="1" smtClean="0">
                <a:effectLst/>
              </a:rPr>
              <a:t>thúc</a:t>
            </a:r>
            <a:r>
              <a:rPr lang="vi-VN" dirty="0" smtClean="0">
                <a:effectLst/>
              </a:rPr>
              <a:t> với quá nhiều tab mở, nếu IE bị treo tất cả các tab có thể bị mất nếu cần phải đóng trình duyệt IE xuống , vv</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19</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410</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a:t>
            </a:r>
            <a:r>
              <a:rPr lang="en-US" b="1" baseline="0" dirty="0" smtClean="0">
                <a:latin typeface="Arial" charset="0"/>
                <a:cs typeface="Arial" charset="0"/>
              </a:rPr>
              <a:t> 3-3.1.2</a:t>
            </a:r>
            <a:endParaRPr lang="en-US" b="1" dirty="0" smtClean="0">
              <a:latin typeface="Arial" charset="0"/>
              <a:cs typeface="Arial" charset="0"/>
            </a:endParaRPr>
          </a:p>
          <a:p>
            <a:endParaRPr lang="en-US" dirty="0" smtClean="0">
              <a:latin typeface="Arial" charset="0"/>
              <a:cs typeface="Arial" charset="0"/>
            </a:endParaRPr>
          </a:p>
          <a:p>
            <a:r>
              <a:rPr lang="vi-VN" dirty="0" smtClean="0">
                <a:effectLst/>
              </a:rPr>
              <a:t>Đây là một phác thảo của các chủ đề trong </a:t>
            </a:r>
            <a:r>
              <a:rPr lang="en-US" dirty="0" err="1" smtClean="0">
                <a:effectLst/>
              </a:rPr>
              <a:t>bài</a:t>
            </a:r>
            <a:r>
              <a:rPr lang="en-US" baseline="0" dirty="0" smtClean="0">
                <a:effectLst/>
              </a:rPr>
              <a:t> </a:t>
            </a:r>
            <a:r>
              <a:rPr lang="en-US" baseline="0" dirty="0" err="1" smtClean="0">
                <a:effectLst/>
              </a:rPr>
              <a:t>học</a:t>
            </a:r>
            <a:r>
              <a:rPr lang="vi-VN" dirty="0" smtClean="0">
                <a:effectLst/>
              </a:rPr>
              <a:t> này.</a:t>
            </a:r>
            <a:endParaRPr lang="en-US" dirty="0" smtClean="0">
              <a:effectLst/>
            </a:endParaRPr>
          </a:p>
          <a:p>
            <a:endParaRPr lang="en-US" dirty="0" smtClean="0">
              <a:effectLst/>
            </a:endParaRPr>
          </a:p>
          <a:p>
            <a:r>
              <a:rPr lang="vi-VN" dirty="0" smtClean="0">
                <a:effectLst/>
              </a:rPr>
              <a:t>Bạn sẽ </a:t>
            </a:r>
            <a:r>
              <a:rPr lang="en-US" dirty="0" err="1" smtClean="0">
                <a:effectLst/>
              </a:rPr>
              <a:t>đi</a:t>
            </a:r>
            <a:r>
              <a:rPr lang="en-US" baseline="0" dirty="0" smtClean="0">
                <a:effectLst/>
              </a:rPr>
              <a:t> </a:t>
            </a:r>
            <a:r>
              <a:rPr lang="en-US" baseline="0" dirty="0" err="1" smtClean="0">
                <a:effectLst/>
              </a:rPr>
              <a:t>vào</a:t>
            </a:r>
            <a:r>
              <a:rPr lang="vi-VN" dirty="0" smtClean="0">
                <a:effectLst/>
              </a:rPr>
              <a:t> vào bằng cách sử dụng các khía cạnh </a:t>
            </a:r>
            <a:r>
              <a:rPr lang="en-US" dirty="0" err="1" smtClean="0">
                <a:effectLst/>
              </a:rPr>
              <a:t>của</a:t>
            </a:r>
            <a:r>
              <a:rPr lang="en-US" baseline="0" dirty="0" smtClean="0">
                <a:effectLst/>
              </a:rPr>
              <a:t> </a:t>
            </a:r>
            <a:r>
              <a:rPr lang="vi-VN" dirty="0" smtClean="0">
                <a:effectLst/>
              </a:rPr>
              <a:t>trình duyệt Web </a:t>
            </a:r>
            <a:r>
              <a:rPr lang="en-US" dirty="0" err="1" smtClean="0">
                <a:effectLst/>
              </a:rPr>
              <a:t>về</a:t>
            </a:r>
            <a:r>
              <a:rPr lang="en-US" baseline="0" dirty="0" smtClean="0">
                <a:effectLst/>
              </a:rPr>
              <a:t> </a:t>
            </a:r>
            <a:r>
              <a:rPr lang="en-US" dirty="0" err="1" smtClean="0">
                <a:effectLst/>
              </a:rPr>
              <a:t>cuộc</a:t>
            </a:r>
            <a:r>
              <a:rPr lang="vi-VN" dirty="0" smtClean="0">
                <a:effectLst/>
              </a:rPr>
              <a:t> sống trực tuyến và </a:t>
            </a:r>
            <a:r>
              <a:rPr lang="en-US" dirty="0" err="1" smtClean="0">
                <a:effectLst/>
              </a:rPr>
              <a:t>xem</a:t>
            </a:r>
            <a:r>
              <a:rPr lang="en-US" dirty="0" smtClean="0">
                <a:effectLst/>
              </a:rPr>
              <a:t> </a:t>
            </a:r>
            <a:r>
              <a:rPr lang="en-US" dirty="0" err="1" smtClean="0">
                <a:effectLst/>
              </a:rPr>
              <a:t>xét</a:t>
            </a:r>
            <a:r>
              <a:rPr lang="vi-VN" dirty="0" smtClean="0">
                <a:effectLst/>
              </a:rPr>
              <a:t> các khái niệm và thuật ngữ xung quanh Internet. Một số sinh </a:t>
            </a:r>
            <a:r>
              <a:rPr lang="en-US" dirty="0" err="1" smtClean="0">
                <a:effectLst/>
              </a:rPr>
              <a:t>viên</a:t>
            </a:r>
            <a:r>
              <a:rPr lang="en-US" baseline="0" dirty="0" smtClean="0">
                <a:effectLst/>
              </a:rPr>
              <a:t> </a:t>
            </a:r>
            <a:r>
              <a:rPr lang="vi-VN" dirty="0" smtClean="0">
                <a:effectLst/>
              </a:rPr>
              <a:t>có thể quen thuộc với trình duyệt nếu </a:t>
            </a:r>
            <a:r>
              <a:rPr lang="en-US" dirty="0" err="1" smtClean="0">
                <a:effectLst/>
              </a:rPr>
              <a:t>họ</a:t>
            </a:r>
            <a:r>
              <a:rPr lang="en-US" baseline="0" dirty="0" smtClean="0">
                <a:effectLst/>
              </a:rPr>
              <a:t> </a:t>
            </a:r>
            <a:r>
              <a:rPr lang="en-US" baseline="0" dirty="0" err="1" smtClean="0">
                <a:effectLst/>
              </a:rPr>
              <a:t>đã</a:t>
            </a:r>
            <a:r>
              <a:rPr lang="vi-VN" dirty="0" smtClean="0">
                <a:effectLst/>
              </a:rPr>
              <a:t> được kết nối Internet</a:t>
            </a:r>
            <a:r>
              <a:rPr lang="en-US" dirty="0" smtClean="0">
                <a:effectLst/>
              </a:rPr>
              <a:t>,</a:t>
            </a:r>
            <a:r>
              <a:rPr lang="vi-VN" dirty="0" smtClean="0">
                <a:effectLst/>
              </a:rPr>
              <a:t> chuẩn bị  làm các </a:t>
            </a:r>
            <a:r>
              <a:rPr lang="en-US" dirty="0" err="1" smtClean="0">
                <a:effectLst/>
              </a:rPr>
              <a:t>nhận</a:t>
            </a:r>
            <a:r>
              <a:rPr lang="en-US" baseline="0" dirty="0" smtClean="0">
                <a:effectLst/>
              </a:rPr>
              <a:t> </a:t>
            </a:r>
            <a:r>
              <a:rPr lang="en-US" baseline="0" dirty="0" err="1" smtClean="0">
                <a:effectLst/>
              </a:rPr>
              <a:t>xét</a:t>
            </a:r>
            <a:r>
              <a:rPr lang="vi-VN" dirty="0" smtClean="0">
                <a:effectLst/>
              </a:rPr>
              <a:t> tại thời điểm đó mà không bị mất những sinh </a:t>
            </a:r>
            <a:r>
              <a:rPr lang="en-US" dirty="0" err="1" smtClean="0">
                <a:effectLst/>
              </a:rPr>
              <a:t>viên</a:t>
            </a:r>
            <a:r>
              <a:rPr lang="en-US" baseline="0" dirty="0" smtClean="0">
                <a:effectLst/>
              </a:rPr>
              <a:t> </a:t>
            </a:r>
            <a:r>
              <a:rPr lang="vi-VN" dirty="0" smtClean="0">
                <a:effectLst/>
              </a:rPr>
              <a:t>không được sử dụng Internet trước </a:t>
            </a:r>
            <a:r>
              <a:rPr lang="en-US" dirty="0" err="1" smtClean="0">
                <a:effectLst/>
              </a:rPr>
              <a:t>đó</a:t>
            </a:r>
            <a:r>
              <a:rPr lang="vi-VN" dirty="0" smtClean="0">
                <a:effectLst/>
              </a:rPr>
              <a:t>.</a:t>
            </a:r>
            <a:endParaRPr lang="en-US" dirty="0" smtClean="0">
              <a:latin typeface="Arial" charset="0"/>
              <a:cs typeface="Arial" charset="0"/>
            </a:endParaRPr>
          </a:p>
        </p:txBody>
      </p:sp>
      <p:sp>
        <p:nvSpPr>
          <p:cNvPr id="122885" name="Slide Number Placeholder 7"/>
          <p:cNvSpPr>
            <a:spLocks noGrp="1"/>
          </p:cNvSpPr>
          <p:nvPr>
            <p:ph type="sldNum" sz="quarter" idx="5"/>
          </p:nvPr>
        </p:nvSpPr>
        <p:spPr>
          <a:noFill/>
        </p:spPr>
        <p:txBody>
          <a:bodyPr/>
          <a:lstStyle/>
          <a:p>
            <a:r>
              <a:rPr lang="en-CA" dirty="0" smtClean="0">
                <a:latin typeface="Arial" charset="0"/>
                <a:cs typeface="Arial" charset="0"/>
              </a:rPr>
              <a:t>	</a:t>
            </a:r>
            <a:fld id="{559BBDA3-C757-4873-9F9D-D31518BD489F}" type="slidenum">
              <a:rPr lang="en-CA" smtClean="0">
                <a:latin typeface="Arial" charset="0"/>
                <a:cs typeface="Arial" charset="0"/>
              </a:rPr>
              <a:pPr/>
              <a:t>2</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423</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làm thế nào các siêu liên kết </a:t>
            </a:r>
            <a:r>
              <a:rPr lang="en-US" dirty="0" err="1" smtClean="0">
                <a:effectLst/>
              </a:rPr>
              <a:t>làm</a:t>
            </a:r>
            <a:r>
              <a:rPr lang="vi-VN" dirty="0" smtClean="0">
                <a:effectLst/>
              </a:rPr>
              <a:t> việc và mục đích của </a:t>
            </a:r>
            <a:r>
              <a:rPr lang="en-US" dirty="0" err="1" smtClean="0">
                <a:effectLst/>
              </a:rPr>
              <a:t>chúng</a:t>
            </a:r>
            <a:r>
              <a:rPr lang="vi-VN" dirty="0" smtClean="0">
                <a:effectLst/>
              </a:rPr>
              <a:t>, làm một xem xét lại những gì có thể đã được thảo luận trong </a:t>
            </a:r>
            <a:r>
              <a:rPr lang="en-US" dirty="0" err="1" smtClean="0">
                <a:effectLst/>
              </a:rPr>
              <a:t>chương</a:t>
            </a:r>
            <a:r>
              <a:rPr lang="vi-VN" dirty="0" smtClean="0">
                <a:effectLst/>
              </a:rPr>
              <a:t> cuối cùng.</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Cho sinh </a:t>
            </a:r>
            <a:r>
              <a:rPr lang="en-US" dirty="0" err="1" smtClean="0">
                <a:effectLst/>
              </a:rPr>
              <a:t>viên</a:t>
            </a:r>
            <a:r>
              <a:rPr lang="en-US" baseline="0" dirty="0" smtClean="0">
                <a:effectLst/>
              </a:rPr>
              <a:t> </a:t>
            </a:r>
            <a:r>
              <a:rPr lang="en-US" baseline="0" dirty="0" err="1" smtClean="0">
                <a:effectLst/>
              </a:rPr>
              <a:t>biết</a:t>
            </a:r>
            <a:r>
              <a:rPr lang="en-US" baseline="0" dirty="0" smtClean="0">
                <a:effectLst/>
              </a:rPr>
              <a:t> </a:t>
            </a:r>
            <a:r>
              <a:rPr lang="vi-VN" dirty="0" smtClean="0">
                <a:effectLst/>
              </a:rPr>
              <a:t>làm thế nào bạn có thể nhận ra một siêu liên kết ngay lập tức bằng cách đặt con trỏ chuột trên đầu của một mục. Nếu </a:t>
            </a:r>
            <a:r>
              <a:rPr lang="en-US" dirty="0" err="1" smtClean="0">
                <a:effectLst/>
              </a:rPr>
              <a:t>biểu</a:t>
            </a:r>
            <a:r>
              <a:rPr lang="en-US" baseline="0" dirty="0" smtClean="0">
                <a:effectLst/>
              </a:rPr>
              <a:t> </a:t>
            </a:r>
            <a:r>
              <a:rPr lang="en-US" baseline="0" dirty="0" err="1" smtClean="0">
                <a:effectLst/>
              </a:rPr>
              <a:t>tượng</a:t>
            </a:r>
            <a:r>
              <a:rPr lang="en-US" baseline="0" dirty="0" smtClean="0">
                <a:effectLst/>
              </a:rPr>
              <a:t> </a:t>
            </a:r>
            <a:r>
              <a:rPr lang="vi-VN" dirty="0" smtClean="0">
                <a:effectLst/>
              </a:rPr>
              <a:t>bàn tay xuất hiện, </a:t>
            </a:r>
            <a:r>
              <a:rPr lang="en-US" dirty="0" err="1" smtClean="0">
                <a:effectLst/>
              </a:rPr>
              <a:t>thì</a:t>
            </a:r>
            <a:r>
              <a:rPr lang="en-US" baseline="0" dirty="0" smtClean="0">
                <a:effectLst/>
              </a:rPr>
              <a:t> n</a:t>
            </a:r>
            <a:r>
              <a:rPr lang="vi-VN" dirty="0" smtClean="0">
                <a:effectLst/>
              </a:rPr>
              <a:t>ó là một liên kết.</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err="1" smtClean="0">
                <a:effectLst/>
              </a:rPr>
              <a:t>Khi</a:t>
            </a:r>
            <a:r>
              <a:rPr lang="vi-VN" dirty="0" smtClean="0">
                <a:effectLst/>
              </a:rPr>
              <a:t> bạn </a:t>
            </a:r>
            <a:r>
              <a:rPr lang="en-US" dirty="0" err="1" smtClean="0">
                <a:effectLst/>
              </a:rPr>
              <a:t>cho</a:t>
            </a:r>
            <a:r>
              <a:rPr lang="en-US" dirty="0" smtClean="0">
                <a:effectLst/>
              </a:rPr>
              <a:t> </a:t>
            </a:r>
            <a:r>
              <a:rPr lang="en-US" dirty="0" err="1" smtClean="0">
                <a:effectLst/>
              </a:rPr>
              <a:t>các</a:t>
            </a:r>
            <a:r>
              <a:rPr lang="vi-VN" dirty="0" smtClean="0">
                <a:effectLst/>
              </a:rPr>
              <a:t> sinh </a:t>
            </a:r>
            <a:r>
              <a:rPr lang="en-US" dirty="0" err="1" smtClean="0">
                <a:effectLst/>
              </a:rPr>
              <a:t>viên</a:t>
            </a:r>
            <a:r>
              <a:rPr lang="en-US" baseline="0" dirty="0" smtClean="0">
                <a:effectLst/>
              </a:rPr>
              <a:t> </a:t>
            </a:r>
            <a:r>
              <a:rPr lang="en-US" dirty="0" err="1" smtClean="0">
                <a:effectLst/>
              </a:rPr>
              <a:t>thực</a:t>
            </a:r>
            <a:r>
              <a:rPr lang="en-US" baseline="0" dirty="0" smtClean="0">
                <a:effectLst/>
              </a:rPr>
              <a:t> </a:t>
            </a:r>
            <a:r>
              <a:rPr lang="en-US" baseline="0" dirty="0" err="1" smtClean="0">
                <a:effectLst/>
              </a:rPr>
              <a:t>hiện</a:t>
            </a:r>
            <a:r>
              <a:rPr lang="en-US" baseline="0" dirty="0" smtClean="0">
                <a:effectLst/>
              </a:rPr>
              <a:t> </a:t>
            </a:r>
            <a:r>
              <a:rPr lang="vi-VN" dirty="0" smtClean="0">
                <a:effectLst/>
              </a:rPr>
              <a:t>một bài tập demo về cách sử dụng liên kết trên một trang web, hãy chắc chắn chỉ ra bất kỳ sự khác biệt có thể xảy ra như là kết quả của các hệ điều hành hoặc phần mềm trình duyệt Web, chẳng hạn như bị chặn pop-up (c</a:t>
            </a:r>
            <a:r>
              <a:rPr lang="en-US" dirty="0" smtClean="0">
                <a:effectLst/>
              </a:rPr>
              <a:t>ho</a:t>
            </a:r>
            <a:r>
              <a:rPr lang="vi-VN" dirty="0" smtClean="0">
                <a:effectLst/>
              </a:rPr>
              <a:t> họ tìm biểu tượng trên thanh trạng thái hoặc nút trên thanh công cụ MSN).</a:t>
            </a:r>
          </a:p>
          <a:p>
            <a:endParaRPr lang="en-US" dirty="0" smtClean="0">
              <a:latin typeface="Arial" charset="0"/>
              <a:cs typeface="Arial" charset="0"/>
            </a:endParaRPr>
          </a:p>
        </p:txBody>
      </p:sp>
      <p:sp>
        <p:nvSpPr>
          <p:cNvPr id="162821" name="Slide Number Placeholder 7"/>
          <p:cNvSpPr>
            <a:spLocks noGrp="1"/>
          </p:cNvSpPr>
          <p:nvPr>
            <p:ph type="sldNum" sz="quarter" idx="5"/>
          </p:nvPr>
        </p:nvSpPr>
        <p:spPr>
          <a:noFill/>
        </p:spPr>
        <p:txBody>
          <a:bodyPr/>
          <a:lstStyle/>
          <a:p>
            <a:r>
              <a:rPr lang="en-CA" dirty="0" smtClean="0">
                <a:latin typeface="Arial" charset="0"/>
                <a:cs typeface="Arial" charset="0"/>
              </a:rPr>
              <a:t>	</a:t>
            </a:r>
            <a:fld id="{EAE1B783-51FC-4C4F-B2B4-2317378C2328}" type="slidenum">
              <a:rPr lang="en-CA" smtClean="0">
                <a:latin typeface="Arial" charset="0"/>
                <a:cs typeface="Arial" charset="0"/>
              </a:rPr>
              <a:pPr/>
              <a:t>20</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424</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endParaRPr lang="en-US" dirty="0" smtClean="0">
              <a:latin typeface="Arial" charset="0"/>
              <a:cs typeface="Arial" charset="0"/>
            </a:endParaRPr>
          </a:p>
          <a:p>
            <a:r>
              <a:rPr lang="vi-VN" dirty="0" smtClean="0">
                <a:effectLst/>
              </a:rPr>
              <a:t>Liên quan đến các tính năng đánh dấu ở đây theo cách tương tự như cách đặt một chỉ mục hoặc </a:t>
            </a:r>
            <a:r>
              <a:rPr lang="en-US" dirty="0" err="1" smtClean="0">
                <a:effectLst/>
              </a:rPr>
              <a:t>ghi</a:t>
            </a:r>
            <a:r>
              <a:rPr lang="en-US" dirty="0" smtClean="0">
                <a:effectLst/>
              </a:rPr>
              <a:t> </a:t>
            </a:r>
            <a:r>
              <a:rPr lang="en-US" dirty="0" err="1" smtClean="0">
                <a:effectLst/>
              </a:rPr>
              <a:t>chú</a:t>
            </a:r>
            <a:r>
              <a:rPr lang="vi-VN" dirty="0" smtClean="0">
                <a:effectLst/>
              </a:rPr>
              <a:t> trong một cuốn sách để theo dõi </a:t>
            </a:r>
            <a:r>
              <a:rPr lang="en-US" dirty="0" err="1" smtClean="0">
                <a:effectLst/>
              </a:rPr>
              <a:t>nơi</a:t>
            </a:r>
            <a:r>
              <a:rPr lang="en-US" baseline="0" dirty="0" smtClean="0">
                <a:effectLst/>
              </a:rPr>
              <a:t> </a:t>
            </a:r>
            <a:r>
              <a:rPr lang="vi-VN" dirty="0" smtClean="0">
                <a:effectLst/>
              </a:rPr>
              <a:t>mà bạn muốn hoặc một cái gì đó để nhớ mà không cần phải tìm kiếm vào một ngày sau đó. Hãy chắc chắn để xem sự khác biệt giữa phiên bản chúng tôi cho thấy ở đây và trong các cuốn sách và nếu bạn có cài đặt</a:t>
            </a:r>
            <a:r>
              <a:rPr lang="en-US" dirty="0" smtClean="0">
                <a:effectLst/>
              </a:rPr>
              <a:t> </a:t>
            </a:r>
            <a:r>
              <a:rPr lang="vi-VN" dirty="0" smtClean="0">
                <a:effectLst/>
              </a:rPr>
              <a:t>IE 8.</a:t>
            </a:r>
            <a:endParaRPr lang="en-US" dirty="0" smtClean="0">
              <a:effectLst/>
            </a:endParaRPr>
          </a:p>
          <a:p>
            <a:endParaRPr lang="en-US" dirty="0" smtClean="0">
              <a:effectLst/>
            </a:endParaRPr>
          </a:p>
          <a:p>
            <a:r>
              <a:rPr lang="vi-VN" dirty="0" smtClean="0">
                <a:effectLst/>
              </a:rPr>
              <a:t>Tất cả các chương trình trình duyệt Web cung cấp cho bạn tùy chọn này, do đó bạn có thể dễ dàng di chuyển trở lại trang web</a:t>
            </a:r>
            <a:r>
              <a:rPr lang="en-US" dirty="0" smtClean="0">
                <a:effectLst/>
              </a:rPr>
              <a:t> </a:t>
            </a:r>
            <a:r>
              <a:rPr lang="en-US" dirty="0" err="1" smtClean="0">
                <a:effectLst/>
              </a:rPr>
              <a:t>đã</a:t>
            </a:r>
            <a:r>
              <a:rPr lang="vi-VN" dirty="0" smtClean="0">
                <a:effectLst/>
              </a:rPr>
              <a:t> truy cập hoặc những </a:t>
            </a:r>
            <a:r>
              <a:rPr lang="en-US" dirty="0" err="1" smtClean="0">
                <a:effectLst/>
              </a:rPr>
              <a:t>trang</a:t>
            </a:r>
            <a:r>
              <a:rPr lang="vi-VN" dirty="0" smtClean="0">
                <a:effectLst/>
              </a:rPr>
              <a:t> mà bạn muốn kiểm tra trên cơ sở thường xuyên.</a:t>
            </a:r>
            <a:endParaRPr lang="en-US" dirty="0" smtClean="0">
              <a:effectLst/>
            </a:endParaRPr>
          </a:p>
          <a:p>
            <a:endParaRPr lang="en-US" dirty="0" smtClean="0">
              <a:effectLst/>
            </a:endParaRPr>
          </a:p>
          <a:p>
            <a:r>
              <a:rPr lang="vi-VN" dirty="0" smtClean="0">
                <a:effectLst/>
              </a:rPr>
              <a:t>C</a:t>
            </a:r>
            <a:r>
              <a:rPr lang="en-US" dirty="0" smtClean="0">
                <a:effectLst/>
              </a:rPr>
              <a:t>ho</a:t>
            </a:r>
            <a:r>
              <a:rPr lang="vi-VN" dirty="0" smtClean="0">
                <a:effectLst/>
              </a:rPr>
              <a:t> sinh viên </a:t>
            </a:r>
            <a:r>
              <a:rPr lang="en-US" dirty="0" err="1" smtClean="0">
                <a:effectLst/>
              </a:rPr>
              <a:t>thử</a:t>
            </a:r>
            <a:r>
              <a:rPr lang="en-US" baseline="0" dirty="0" smtClean="0">
                <a:effectLst/>
              </a:rPr>
              <a:t> </a:t>
            </a:r>
            <a:r>
              <a:rPr lang="vi-VN" dirty="0" smtClean="0">
                <a:effectLst/>
              </a:rPr>
              <a:t>đánh dấu một trang web trong một thư mục mới, hoặc tạo một thư mục chung cho họ thực hành với chủ đề tiếp theo.</a:t>
            </a:r>
            <a:endParaRPr lang="en-US" dirty="0" smtClean="0">
              <a:latin typeface="Arial" charset="0"/>
              <a:cs typeface="Arial" charset="0"/>
            </a:endParaRPr>
          </a:p>
        </p:txBody>
      </p:sp>
      <p:sp>
        <p:nvSpPr>
          <p:cNvPr id="164869" name="Slide Number Placeholder 7"/>
          <p:cNvSpPr>
            <a:spLocks noGrp="1"/>
          </p:cNvSpPr>
          <p:nvPr>
            <p:ph type="sldNum" sz="quarter" idx="5"/>
          </p:nvPr>
        </p:nvSpPr>
        <p:spPr>
          <a:noFill/>
        </p:spPr>
        <p:txBody>
          <a:bodyPr/>
          <a:lstStyle/>
          <a:p>
            <a:r>
              <a:rPr lang="en-CA" dirty="0" smtClean="0">
                <a:latin typeface="Arial" charset="0"/>
                <a:cs typeface="Arial" charset="0"/>
              </a:rPr>
              <a:t>	</a:t>
            </a:r>
            <a:fld id="{5627C8D2-4436-4156-8B8A-656ADB83D15C}" type="slidenum">
              <a:rPr lang="en-CA" smtClean="0">
                <a:latin typeface="Arial" charset="0"/>
                <a:cs typeface="Arial" charset="0"/>
              </a:rPr>
              <a:pPr/>
              <a:t>21</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425</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endParaRPr lang="en-US" dirty="0" smtClean="0">
              <a:latin typeface="Arial" charset="0"/>
              <a:cs typeface="Arial" charset="0"/>
            </a:endParaRPr>
          </a:p>
          <a:p>
            <a:r>
              <a:rPr lang="vi-VN" dirty="0" smtClean="0">
                <a:effectLst/>
              </a:rPr>
              <a:t>C</a:t>
            </a:r>
            <a:r>
              <a:rPr lang="en-US" dirty="0" smtClean="0">
                <a:effectLst/>
              </a:rPr>
              <a:t>ho</a:t>
            </a:r>
            <a:r>
              <a:rPr lang="vi-VN" dirty="0" smtClean="0">
                <a:effectLst/>
              </a:rPr>
              <a:t> sinh viên </a:t>
            </a:r>
            <a:r>
              <a:rPr lang="en-US" dirty="0" err="1" smtClean="0">
                <a:effectLst/>
              </a:rPr>
              <a:t>thử</a:t>
            </a:r>
            <a:r>
              <a:rPr lang="vi-VN" dirty="0" smtClean="0">
                <a:effectLst/>
              </a:rPr>
              <a:t> đánh dấu một vài trang web mà không có bất kỳ thư mục hoặc các tùy chọn tổ chức để hiển thị như thế nào</a:t>
            </a:r>
            <a:r>
              <a:rPr lang="en-US" dirty="0" smtClean="0">
                <a:effectLst/>
              </a:rPr>
              <a:t>,</a:t>
            </a:r>
            <a:r>
              <a:rPr lang="vi-VN" dirty="0" smtClean="0">
                <a:effectLst/>
              </a:rPr>
              <a:t> chỉ được đặt dựa trên danh sách gần đây nhất.</a:t>
            </a:r>
            <a:endParaRPr lang="en-US" dirty="0" smtClean="0">
              <a:effectLst/>
            </a:endParaRPr>
          </a:p>
          <a:p>
            <a:endParaRPr lang="en-US" dirty="0" smtClean="0">
              <a:effectLst/>
            </a:endParaRPr>
          </a:p>
          <a:p>
            <a:r>
              <a:rPr lang="vi-VN" dirty="0" smtClean="0">
                <a:effectLst/>
              </a:rPr>
              <a:t>Đi qua tùy chọn </a:t>
            </a:r>
            <a:r>
              <a:rPr lang="en-US" dirty="0" smtClean="0">
                <a:latin typeface="Arial" charset="0"/>
                <a:cs typeface="Arial" charset="0"/>
              </a:rPr>
              <a:t> Organize Folders </a:t>
            </a:r>
            <a:r>
              <a:rPr lang="vi-VN" dirty="0" smtClean="0">
                <a:effectLst/>
              </a:rPr>
              <a:t>với các sinh viên và thảo luận làm thế nào nó </a:t>
            </a:r>
            <a:r>
              <a:rPr lang="en-US" dirty="0" err="1" smtClean="0">
                <a:effectLst/>
              </a:rPr>
              <a:t>trở</a:t>
            </a:r>
            <a:r>
              <a:rPr lang="en-US" baseline="0" dirty="0" smtClean="0">
                <a:effectLst/>
              </a:rPr>
              <a:t> </a:t>
            </a:r>
            <a:r>
              <a:rPr lang="vi-VN" dirty="0" smtClean="0">
                <a:effectLst/>
              </a:rPr>
              <a:t>nên </a:t>
            </a:r>
            <a:r>
              <a:rPr lang="en-US" dirty="0" err="1" smtClean="0">
                <a:effectLst/>
              </a:rPr>
              <a:t>rất</a:t>
            </a:r>
            <a:r>
              <a:rPr lang="en-US" baseline="0" dirty="0" smtClean="0">
                <a:effectLst/>
              </a:rPr>
              <a:t> </a:t>
            </a:r>
            <a:r>
              <a:rPr lang="en-US" baseline="0" dirty="0" err="1" smtClean="0">
                <a:effectLst/>
              </a:rPr>
              <a:t>quen</a:t>
            </a:r>
            <a:r>
              <a:rPr lang="en-US" baseline="0" dirty="0" smtClean="0">
                <a:effectLst/>
              </a:rPr>
              <a:t> </a:t>
            </a:r>
            <a:r>
              <a:rPr lang="en-US" baseline="0" dirty="0" err="1" smtClean="0">
                <a:effectLst/>
              </a:rPr>
              <a:t>thuộc</a:t>
            </a:r>
            <a:r>
              <a:rPr lang="vi-VN" dirty="0" smtClean="0">
                <a:effectLst/>
              </a:rPr>
              <a:t> </a:t>
            </a:r>
            <a:r>
              <a:rPr lang="en-US" dirty="0" err="1" smtClean="0">
                <a:effectLst/>
              </a:rPr>
              <a:t>trong</a:t>
            </a:r>
            <a:r>
              <a:rPr lang="en-US" dirty="0" smtClean="0">
                <a:effectLst/>
              </a:rPr>
              <a:t> </a:t>
            </a:r>
            <a:r>
              <a:rPr lang="en-US" dirty="0" err="1" smtClean="0">
                <a:effectLst/>
              </a:rPr>
              <a:t>cách</a:t>
            </a:r>
            <a:r>
              <a:rPr lang="en-US" baseline="0" dirty="0" smtClean="0">
                <a:effectLst/>
              </a:rPr>
              <a:t> </a:t>
            </a:r>
            <a:r>
              <a:rPr lang="en-US" dirty="0" err="1" smtClean="0">
                <a:effectLst/>
              </a:rPr>
              <a:t>hiển</a:t>
            </a:r>
            <a:r>
              <a:rPr lang="en-US" baseline="0" dirty="0" smtClean="0">
                <a:effectLst/>
              </a:rPr>
              <a:t> </a:t>
            </a:r>
            <a:r>
              <a:rPr lang="en-US" baseline="0" dirty="0" err="1" smtClean="0">
                <a:effectLst/>
              </a:rPr>
              <a:t>thị</a:t>
            </a:r>
            <a:r>
              <a:rPr lang="vi-VN" dirty="0" smtClean="0">
                <a:effectLst/>
              </a:rPr>
              <a:t> để làm việc với các công cụ quản lý tập tin. </a:t>
            </a:r>
            <a:r>
              <a:rPr lang="en-US" dirty="0" smtClean="0">
                <a:effectLst/>
              </a:rPr>
              <a:t>Cho h</a:t>
            </a:r>
            <a:r>
              <a:rPr lang="vi-VN" dirty="0" smtClean="0">
                <a:effectLst/>
              </a:rPr>
              <a:t>ọ </a:t>
            </a:r>
            <a:r>
              <a:rPr lang="en-US" dirty="0" err="1" smtClean="0">
                <a:effectLst/>
              </a:rPr>
              <a:t>thử</a:t>
            </a:r>
            <a:r>
              <a:rPr lang="vi-VN" dirty="0" smtClean="0">
                <a:effectLst/>
              </a:rPr>
              <a:t> tạo ra các thư mục </a:t>
            </a:r>
            <a:r>
              <a:rPr lang="en-US" dirty="0" err="1" smtClean="0">
                <a:effectLst/>
              </a:rPr>
              <a:t>từ</a:t>
            </a:r>
            <a:r>
              <a:rPr lang="en-US" baseline="0" dirty="0" smtClean="0">
                <a:effectLst/>
              </a:rPr>
              <a:t> </a:t>
            </a:r>
            <a:r>
              <a:rPr lang="en-US" baseline="0" dirty="0" err="1" smtClean="0">
                <a:effectLst/>
              </a:rPr>
              <a:t>các</a:t>
            </a:r>
            <a:r>
              <a:rPr lang="en-US" baseline="0" dirty="0" smtClean="0">
                <a:effectLst/>
              </a:rPr>
              <a:t> </a:t>
            </a:r>
            <a:r>
              <a:rPr lang="vi-VN" dirty="0" smtClean="0">
                <a:effectLst/>
              </a:rPr>
              <a:t>tùy chọn này như là một thay thế cho phương pháp được sử dụng trong chủ đề cuối cùng.</a:t>
            </a:r>
            <a:endParaRPr lang="en-US" dirty="0" smtClean="0">
              <a:latin typeface="Arial" charset="0"/>
              <a:cs typeface="Arial" charset="0"/>
            </a:endParaRPr>
          </a:p>
        </p:txBody>
      </p:sp>
      <p:sp>
        <p:nvSpPr>
          <p:cNvPr id="165893" name="Slide Number Placeholder 7"/>
          <p:cNvSpPr>
            <a:spLocks noGrp="1"/>
          </p:cNvSpPr>
          <p:nvPr>
            <p:ph type="sldNum" sz="quarter" idx="5"/>
          </p:nvPr>
        </p:nvSpPr>
        <p:spPr>
          <a:noFill/>
        </p:spPr>
        <p:txBody>
          <a:bodyPr/>
          <a:lstStyle/>
          <a:p>
            <a:r>
              <a:rPr lang="en-CA" dirty="0" smtClean="0">
                <a:latin typeface="Arial" charset="0"/>
                <a:cs typeface="Arial" charset="0"/>
              </a:rPr>
              <a:t>	</a:t>
            </a:r>
            <a:fld id="{088600A8-FBCB-423F-A56A-E8C4CED6CA86}" type="slidenum">
              <a:rPr lang="en-CA" smtClean="0">
                <a:latin typeface="Arial" charset="0"/>
                <a:cs typeface="Arial" charset="0"/>
              </a:rPr>
              <a:pPr/>
              <a:t>22</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425</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a:t>
            </a:r>
            <a:r>
              <a:rPr lang="en-US" dirty="0" err="1" smtClean="0">
                <a:effectLst/>
              </a:rPr>
              <a:t>ếu</a:t>
            </a:r>
            <a:r>
              <a:rPr lang="vi-VN" dirty="0" smtClean="0">
                <a:effectLst/>
              </a:rPr>
              <a:t> thời gian cho phép, bạn cũng có thể </a:t>
            </a:r>
            <a:r>
              <a:rPr lang="en-US" dirty="0" err="1" smtClean="0">
                <a:effectLst/>
              </a:rPr>
              <a:t>cho</a:t>
            </a:r>
            <a:r>
              <a:rPr lang="vi-VN" dirty="0" smtClean="0">
                <a:effectLst/>
              </a:rPr>
              <a:t> sinh </a:t>
            </a:r>
            <a:r>
              <a:rPr lang="en-US" dirty="0" err="1" smtClean="0">
                <a:effectLst/>
              </a:rPr>
              <a:t>viên</a:t>
            </a:r>
            <a:r>
              <a:rPr lang="en-US" dirty="0" smtClean="0">
                <a:effectLst/>
              </a:rPr>
              <a:t> </a:t>
            </a:r>
            <a:r>
              <a:rPr lang="en-US" baseline="0" dirty="0" err="1" smtClean="0">
                <a:effectLst/>
              </a:rPr>
              <a:t>thực</a:t>
            </a:r>
            <a:r>
              <a:rPr lang="en-US" baseline="0" dirty="0" smtClean="0">
                <a:effectLst/>
              </a:rPr>
              <a:t> </a:t>
            </a:r>
            <a:r>
              <a:rPr lang="en-US" baseline="0" dirty="0" err="1" smtClean="0">
                <a:effectLst/>
              </a:rPr>
              <a:t>hành</a:t>
            </a:r>
            <a:r>
              <a:rPr lang="vi-VN" dirty="0" smtClean="0">
                <a:effectLst/>
              </a:rPr>
              <a:t> lệnh </a:t>
            </a:r>
            <a:r>
              <a:rPr lang="en-US" b="1" dirty="0" smtClean="0">
                <a:latin typeface="Arial" charset="0"/>
                <a:cs typeface="Arial" charset="0"/>
              </a:rPr>
              <a:t>Organize Favorites</a:t>
            </a:r>
            <a:r>
              <a:rPr lang="vi-VN" dirty="0" smtClean="0">
                <a:effectLst/>
              </a:rPr>
              <a:t>, mặc dù kéo là phương pháp nhanh hơn (hãy cẩn thận với tùy chọn này nếu người dùng của bạn vẫn đang cố gắng để sử dụng </a:t>
            </a:r>
            <a:r>
              <a:rPr lang="en-US" dirty="0" err="1" smtClean="0">
                <a:effectLst/>
              </a:rPr>
              <a:t>điều</a:t>
            </a:r>
            <a:r>
              <a:rPr lang="en-US" baseline="0" dirty="0" smtClean="0">
                <a:effectLst/>
              </a:rPr>
              <a:t> </a:t>
            </a:r>
            <a:r>
              <a:rPr lang="en-US" baseline="0" dirty="0" err="1" smtClean="0">
                <a:effectLst/>
              </a:rPr>
              <a:t>khiển</a:t>
            </a:r>
            <a:r>
              <a:rPr lang="en-US" baseline="0" dirty="0" smtClean="0">
                <a:effectLst/>
              </a:rPr>
              <a:t> </a:t>
            </a:r>
            <a:r>
              <a:rPr lang="vi-VN" dirty="0" smtClean="0">
                <a:effectLst/>
              </a:rPr>
              <a:t>con chuột). Bạn có thể chỉ ra cho sinh </a:t>
            </a:r>
            <a:r>
              <a:rPr lang="en-US" dirty="0" err="1" smtClean="0">
                <a:effectLst/>
              </a:rPr>
              <a:t>viên</a:t>
            </a:r>
            <a:r>
              <a:rPr lang="en-US" baseline="0" dirty="0" smtClean="0">
                <a:effectLst/>
              </a:rPr>
              <a:t> </a:t>
            </a:r>
            <a:r>
              <a:rPr lang="vi-VN" dirty="0" smtClean="0">
                <a:effectLst/>
              </a:rPr>
              <a:t>rằng nếu họ muốn đổi tên của thư mục hoặc đánh dấu </a:t>
            </a:r>
            <a:r>
              <a:rPr lang="en-US" dirty="0" err="1" smtClean="0">
                <a:effectLst/>
              </a:rPr>
              <a:t>thì</a:t>
            </a:r>
            <a:r>
              <a:rPr lang="vi-VN" dirty="0" smtClean="0">
                <a:effectLst/>
              </a:rPr>
              <a:t> họ nên xem xét thay đổi nó trong hộp thoại </a:t>
            </a:r>
            <a:r>
              <a:rPr lang="en-US" dirty="0" smtClean="0">
                <a:latin typeface="Arial" charset="0"/>
                <a:cs typeface="Arial" charset="0"/>
              </a:rPr>
              <a:t>Organize Favorites</a:t>
            </a:r>
            <a:r>
              <a:rPr lang="vi-VN" dirty="0" smtClean="0">
                <a:effectLst/>
              </a:rPr>
              <a:t>. Trong khi bạn có thể thay đổi nó bằng cách kích chuột phải vào bookmark và sau đó nhấp vào Đổi tên</a:t>
            </a:r>
            <a:r>
              <a:rPr lang="en-US" dirty="0" smtClean="0">
                <a:effectLst/>
              </a:rPr>
              <a:t> (Rename)</a:t>
            </a:r>
            <a:r>
              <a:rPr lang="vi-VN" dirty="0" smtClean="0">
                <a:effectLst/>
              </a:rPr>
              <a:t> trong </a:t>
            </a:r>
            <a:r>
              <a:rPr lang="en-US" dirty="0" err="1" smtClean="0">
                <a:effectLst/>
              </a:rPr>
              <a:t>trình</a:t>
            </a:r>
            <a:r>
              <a:rPr lang="en-US" baseline="0" dirty="0" smtClean="0">
                <a:effectLst/>
              </a:rPr>
              <a:t> </a:t>
            </a:r>
            <a:r>
              <a:rPr lang="en-US" baseline="0" dirty="0" err="1" smtClean="0">
                <a:effectLst/>
              </a:rPr>
              <a:t>đơn</a:t>
            </a:r>
            <a:r>
              <a:rPr lang="en-US" baseline="0" dirty="0" smtClean="0">
                <a:effectLst/>
              </a:rPr>
              <a:t> </a:t>
            </a:r>
            <a:r>
              <a:rPr lang="en-US" baseline="0" dirty="0" err="1" smtClean="0">
                <a:effectLst/>
              </a:rPr>
              <a:t>tắt</a:t>
            </a:r>
            <a:r>
              <a:rPr lang="en-US" baseline="0" dirty="0" smtClean="0">
                <a:effectLst/>
              </a:rPr>
              <a:t> (</a:t>
            </a:r>
            <a:r>
              <a:rPr lang="vi-VN" dirty="0" smtClean="0">
                <a:effectLst/>
              </a:rPr>
              <a:t>menu shortcut</a:t>
            </a:r>
            <a:r>
              <a:rPr lang="en-US" dirty="0" smtClean="0">
                <a:effectLst/>
              </a:rPr>
              <a:t>)</a:t>
            </a:r>
            <a:r>
              <a:rPr lang="vi-VN" dirty="0" smtClean="0">
                <a:effectLst/>
              </a:rPr>
              <a:t>, tùy chọn này được sử dụng thận trọng </a:t>
            </a:r>
            <a:r>
              <a:rPr lang="en-US" dirty="0" err="1" smtClean="0">
                <a:effectLst/>
              </a:rPr>
              <a:t>bởi</a:t>
            </a:r>
            <a:r>
              <a:rPr lang="vi-VN" dirty="0" smtClean="0">
                <a:effectLst/>
              </a:rPr>
              <a:t> người sử dụng mới.</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Một gợi ý bạn có thể cung cấp cho sinh viên lựa chọn cách nhấn phím Alt khi bạn kéo một trang đánh dấu ra khỏi trình đơn để xóa nó.</a:t>
            </a:r>
          </a:p>
          <a:p>
            <a:endParaRPr lang="en-US" dirty="0" smtClean="0">
              <a:latin typeface="Arial" charset="0"/>
              <a:cs typeface="Arial" charset="0"/>
            </a:endParaRPr>
          </a:p>
        </p:txBody>
      </p:sp>
      <p:sp>
        <p:nvSpPr>
          <p:cNvPr id="166917" name="Slide Number Placeholder 7"/>
          <p:cNvSpPr>
            <a:spLocks noGrp="1"/>
          </p:cNvSpPr>
          <p:nvPr>
            <p:ph type="sldNum" sz="quarter" idx="5"/>
          </p:nvPr>
        </p:nvSpPr>
        <p:spPr>
          <a:noFill/>
        </p:spPr>
        <p:txBody>
          <a:bodyPr/>
          <a:lstStyle/>
          <a:p>
            <a:r>
              <a:rPr lang="en-CA" dirty="0" smtClean="0">
                <a:latin typeface="Arial" charset="0"/>
                <a:cs typeface="Arial" charset="0"/>
              </a:rPr>
              <a:t>	</a:t>
            </a:r>
            <a:fld id="{3930F976-6719-4001-90E2-EFC60D7A7745}" type="slidenum">
              <a:rPr lang="en-CA" smtClean="0">
                <a:latin typeface="Arial" charset="0"/>
                <a:cs typeface="Arial" charset="0"/>
              </a:rPr>
              <a:pPr/>
              <a:t>23</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428</a:t>
            </a:r>
          </a:p>
          <a:p>
            <a:pPr marL="0" marR="0" indent="0" algn="l" defTabSz="914400" rtl="0" eaLnBrk="0" fontAlgn="base" latinLnBrk="0" hangingPunct="0">
              <a:lnSpc>
                <a:spcPct val="100000"/>
              </a:lnSpc>
              <a:spcBef>
                <a:spcPct val="30000"/>
              </a:spcBef>
              <a:spcAft>
                <a:spcPct val="0"/>
              </a:spcAft>
              <a:buClr>
                <a:srgbClr val="035174"/>
              </a:buClr>
              <a:buSzTx/>
              <a:buFont typeface="Wingdings" pitchFamily="2" charset="2"/>
              <a:buNone/>
              <a:tabLst/>
              <a:defRPr/>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3-3.1.5,</a:t>
            </a:r>
            <a:r>
              <a:rPr lang="en-US" b="1" baseline="0" dirty="0" smtClean="0">
                <a:latin typeface="Arial" charset="0"/>
                <a:cs typeface="Arial" charset="0"/>
              </a:rPr>
              <a:t> 3-3.1.6, </a:t>
            </a:r>
            <a:r>
              <a:rPr lang="en-US" b="1" dirty="0" smtClean="0">
                <a:latin typeface="Arial" charset="0"/>
                <a:cs typeface="Arial" charset="0"/>
              </a:rPr>
              <a:t>3-3.1.7, 3-3.1.9</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Giới thiệu</a:t>
            </a:r>
            <a:r>
              <a:rPr lang="en-US" baseline="0" dirty="0" smtClean="0">
                <a:effectLst/>
              </a:rPr>
              <a:t> </a:t>
            </a:r>
            <a:r>
              <a:rPr lang="en-US" baseline="0" dirty="0" err="1" smtClean="0">
                <a:effectLst/>
              </a:rPr>
              <a:t>cho</a:t>
            </a:r>
            <a:r>
              <a:rPr lang="en-US" baseline="0" dirty="0" smtClean="0">
                <a:effectLst/>
              </a:rPr>
              <a:t> </a:t>
            </a:r>
            <a:r>
              <a:rPr lang="en-US" baseline="0" dirty="0" err="1" smtClean="0">
                <a:effectLst/>
              </a:rPr>
              <a:t>sinh</a:t>
            </a:r>
            <a:r>
              <a:rPr lang="en-US" baseline="0" dirty="0" smtClean="0">
                <a:effectLst/>
              </a:rPr>
              <a:t> </a:t>
            </a:r>
            <a:r>
              <a:rPr lang="en-US" baseline="0" dirty="0" err="1" smtClean="0">
                <a:effectLst/>
              </a:rPr>
              <a:t>viên</a:t>
            </a:r>
            <a:r>
              <a:rPr lang="en-US" baseline="0" dirty="0" smtClean="0">
                <a:effectLst/>
              </a:rPr>
              <a:t> </a:t>
            </a:r>
            <a:r>
              <a:rPr lang="vi-VN" dirty="0" smtClean="0">
                <a:effectLst/>
              </a:rPr>
              <a:t>tính năng lịch sử và lý do tại sao họ có thể muốn sử dụng điều này, đặc biệt là sau khi đi </a:t>
            </a:r>
            <a:r>
              <a:rPr lang="en-US" dirty="0" smtClean="0">
                <a:effectLst/>
              </a:rPr>
              <a:t>qua</a:t>
            </a:r>
            <a:r>
              <a:rPr lang="vi-VN" dirty="0" smtClean="0">
                <a:effectLst/>
              </a:rPr>
              <a:t> rất nhiều trang web cho mục đích nghiên cứu. Điều này có thể tiết kiệm thời gian rất lớn nếu bạn cần phải đi đến một trang với một số thông tin mà bạn muốn xem lại nhưng bạn không nhớ trang web thực tế hoặc địa chỉ trang web.</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Hãy chắc chắn để giải thích lý do tại sao đôi khi</a:t>
            </a:r>
            <a:r>
              <a:rPr lang="en-US" dirty="0" smtClean="0">
                <a:effectLst/>
              </a:rPr>
              <a:t> </a:t>
            </a:r>
            <a:r>
              <a:rPr lang="en-US" dirty="0" err="1" smtClean="0">
                <a:effectLst/>
              </a:rPr>
              <a:t>điều</a:t>
            </a:r>
            <a:r>
              <a:rPr lang="en-US" baseline="0" dirty="0" smtClean="0">
                <a:effectLst/>
              </a:rPr>
              <a:t> đ</a:t>
            </a:r>
            <a:r>
              <a:rPr lang="vi-VN" dirty="0" smtClean="0">
                <a:effectLst/>
              </a:rPr>
              <a:t>ó là khôn ngoan để xóa lịch sử, đặc biệt là khi các trang web nhất định không còn cần thiết.</a:t>
            </a:r>
          </a:p>
          <a:p>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24</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430</a:t>
            </a:r>
          </a:p>
          <a:p>
            <a:endParaRPr lang="en-US" dirty="0" smtClean="0">
              <a:latin typeface="Arial" charset="0"/>
              <a:cs typeface="Arial" charset="0"/>
            </a:endParaRPr>
          </a:p>
          <a:p>
            <a:r>
              <a:rPr lang="en-US" dirty="0" smtClean="0">
                <a:latin typeface="Arial" charset="0"/>
                <a:cs typeface="Arial" charset="0"/>
              </a:rPr>
              <a:t>Take note that some of the Web sites may have changed from the time of release of this book to when you run the class. Be sure to check the sites before you have students work on the exercises in the class to ensure you are aware of any changes that need to be given to students. </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a:t>
            </a:r>
            <a:r>
              <a:rPr lang="en-US" dirty="0" err="1" smtClean="0">
                <a:effectLst/>
              </a:rPr>
              <a:t>ây</a:t>
            </a:r>
            <a:r>
              <a:rPr lang="en-US" baseline="0" dirty="0" smtClean="0">
                <a:effectLst/>
              </a:rPr>
              <a:t> </a:t>
            </a:r>
            <a:r>
              <a:rPr lang="en-US" baseline="0" dirty="0" err="1" smtClean="0">
                <a:effectLst/>
              </a:rPr>
              <a:t>là</a:t>
            </a:r>
            <a:r>
              <a:rPr lang="en-US" baseline="0" dirty="0" smtClean="0">
                <a:effectLst/>
              </a:rPr>
              <a:t> </a:t>
            </a:r>
            <a:r>
              <a:rPr lang="en-US" baseline="0" dirty="0" err="1" smtClean="0">
                <a:effectLst/>
              </a:rPr>
              <a:t>phác</a:t>
            </a:r>
            <a:r>
              <a:rPr lang="en-US" baseline="0" dirty="0" smtClean="0">
                <a:effectLst/>
              </a:rPr>
              <a:t> </a:t>
            </a:r>
            <a:r>
              <a:rPr lang="en-US" baseline="0" dirty="0" err="1" smtClean="0">
                <a:effectLst/>
              </a:rPr>
              <a:t>thảo</a:t>
            </a:r>
            <a:r>
              <a:rPr lang="vi-VN" dirty="0" smtClean="0">
                <a:effectLst/>
              </a:rPr>
              <a:t> các chủ đề được đề cập trong bài này.</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err="1" smtClean="0">
                <a:effectLst/>
              </a:rPr>
              <a:t>Trọng</a:t>
            </a:r>
            <a:r>
              <a:rPr lang="en-US" baseline="0" dirty="0" smtClean="0">
                <a:effectLst/>
              </a:rPr>
              <a:t> </a:t>
            </a:r>
            <a:r>
              <a:rPr lang="en-US" baseline="0" dirty="0" err="1" smtClean="0">
                <a:effectLst/>
              </a:rPr>
              <a:t>tâm</a:t>
            </a:r>
            <a:r>
              <a:rPr lang="vi-VN" dirty="0" smtClean="0">
                <a:effectLst/>
              </a:rPr>
              <a:t> ở đây sẽ </a:t>
            </a:r>
            <a:r>
              <a:rPr lang="en-US" dirty="0" err="1" smtClean="0">
                <a:effectLst/>
              </a:rPr>
              <a:t>là</a:t>
            </a:r>
            <a:r>
              <a:rPr lang="vi-VN" dirty="0" smtClean="0">
                <a:effectLst/>
              </a:rPr>
              <a:t> xem xét làm thế nào để có được thông tin từ Internet, và đặc biệt là cách sử dụng thông tin từ một trang Web. Các tuỳ chọn khác để làm việc với một trình duyệt Web cũng sẽ được khám phá trong </a:t>
            </a:r>
            <a:r>
              <a:rPr lang="en-US" dirty="0" err="1" smtClean="0">
                <a:effectLst/>
              </a:rPr>
              <a:t>bài</a:t>
            </a:r>
            <a:r>
              <a:rPr lang="vi-VN" dirty="0" smtClean="0">
                <a:effectLst/>
              </a:rPr>
              <a:t> này.</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Hãy lưu ý rằng một số trang web có thể đã thay đổi từ thời điểm phát hành của cuốn sách này khi bạn </a:t>
            </a:r>
            <a:r>
              <a:rPr lang="en-US" dirty="0" err="1" smtClean="0">
                <a:effectLst/>
              </a:rPr>
              <a:t>dạy</a:t>
            </a:r>
            <a:r>
              <a:rPr lang="vi-VN" dirty="0" smtClean="0">
                <a:effectLst/>
              </a:rPr>
              <a:t> các lớp. Hãy chắc chắn để kiểm tra trang web trước khi bạn c</a:t>
            </a:r>
            <a:r>
              <a:rPr lang="en-US" dirty="0" smtClean="0">
                <a:effectLst/>
              </a:rPr>
              <a:t>ho</a:t>
            </a:r>
            <a:r>
              <a:rPr lang="vi-VN" dirty="0" smtClean="0">
                <a:effectLst/>
              </a:rPr>
              <a:t>ó sinh </a:t>
            </a:r>
            <a:r>
              <a:rPr lang="en-US" dirty="0" err="1" smtClean="0">
                <a:effectLst/>
              </a:rPr>
              <a:t>viên</a:t>
            </a:r>
            <a:r>
              <a:rPr lang="en-US" baseline="0" dirty="0" smtClean="0">
                <a:effectLst/>
              </a:rPr>
              <a:t> </a:t>
            </a:r>
            <a:r>
              <a:rPr lang="vi-VN" dirty="0" smtClean="0">
                <a:effectLst/>
              </a:rPr>
              <a:t>làm trên các bài tập trong lớp học để đảm bảo bạn nhận thức </a:t>
            </a:r>
            <a:r>
              <a:rPr lang="en-US" dirty="0" err="1" smtClean="0">
                <a:effectLst/>
              </a:rPr>
              <a:t>được</a:t>
            </a:r>
            <a:r>
              <a:rPr lang="vi-VN" dirty="0" smtClean="0">
                <a:effectLst/>
              </a:rPr>
              <a:t> bất kỳ thay đổi cần phải được trao cho sinh</a:t>
            </a:r>
            <a:r>
              <a:rPr lang="en-US" dirty="0" smtClean="0">
                <a:effectLst/>
              </a:rPr>
              <a:t> </a:t>
            </a:r>
            <a:r>
              <a:rPr lang="en-US" dirty="0" err="1" smtClean="0">
                <a:effectLst/>
              </a:rPr>
              <a:t>viên</a:t>
            </a:r>
            <a:r>
              <a:rPr lang="vi-VN" dirty="0" smtClean="0">
                <a:effectLst/>
              </a:rPr>
              <a:t>.</a:t>
            </a:r>
          </a:p>
          <a:p>
            <a:endParaRPr lang="en-US" dirty="0" smtClean="0">
              <a:latin typeface="Arial" charset="0"/>
              <a:cs typeface="Arial" charset="0"/>
            </a:endParaRPr>
          </a:p>
        </p:txBody>
      </p:sp>
      <p:sp>
        <p:nvSpPr>
          <p:cNvPr id="167941" name="Slide Number Placeholder 7"/>
          <p:cNvSpPr>
            <a:spLocks noGrp="1"/>
          </p:cNvSpPr>
          <p:nvPr>
            <p:ph type="sldNum" sz="quarter" idx="5"/>
          </p:nvPr>
        </p:nvSpPr>
        <p:spPr>
          <a:noFill/>
        </p:spPr>
        <p:txBody>
          <a:bodyPr/>
          <a:lstStyle/>
          <a:p>
            <a:r>
              <a:rPr lang="en-CA" dirty="0" smtClean="0">
                <a:latin typeface="Arial" charset="0"/>
                <a:cs typeface="Arial" charset="0"/>
              </a:rPr>
              <a:t>	</a:t>
            </a:r>
            <a:fld id="{0DBA1046-2EAF-495D-9465-E3B44894F3B5}" type="slidenum">
              <a:rPr lang="en-CA" smtClean="0">
                <a:latin typeface="Arial" charset="0"/>
                <a:cs typeface="Arial" charset="0"/>
              </a:rPr>
              <a:pPr/>
              <a:t>25</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430</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3-3.1.10, 3-3.1.11</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Một trong những mục đích chính của </a:t>
            </a:r>
            <a:r>
              <a:rPr lang="en-US" dirty="0" err="1" smtClean="0">
                <a:effectLst/>
              </a:rPr>
              <a:t>thực</a:t>
            </a:r>
            <a:r>
              <a:rPr lang="en-US" baseline="0" dirty="0" smtClean="0">
                <a:effectLst/>
              </a:rPr>
              <a:t> </a:t>
            </a:r>
            <a:r>
              <a:rPr lang="en-US" baseline="0" dirty="0" err="1" smtClean="0">
                <a:effectLst/>
              </a:rPr>
              <a:t>hiện</a:t>
            </a:r>
            <a:r>
              <a:rPr lang="vi-VN" dirty="0" smtClean="0">
                <a:effectLst/>
              </a:rPr>
              <a:t> trực tuyến là khả năng tìm và sử dụng thông tin để phù hợp với nhu cầu của một người</a:t>
            </a:r>
            <a:r>
              <a:rPr lang="en-US" dirty="0" smtClean="0">
                <a:effectLst/>
              </a:rPr>
              <a:t> </a:t>
            </a:r>
            <a:r>
              <a:rPr lang="en-US" dirty="0" err="1" smtClean="0">
                <a:effectLst/>
              </a:rPr>
              <a:t>nào</a:t>
            </a:r>
            <a:r>
              <a:rPr lang="en-US" baseline="0" dirty="0" smtClean="0">
                <a:effectLst/>
              </a:rPr>
              <a:t> </a:t>
            </a:r>
            <a:r>
              <a:rPr lang="en-US" baseline="0" dirty="0" err="1" smtClean="0">
                <a:effectLst/>
              </a:rPr>
              <a:t>đó</a:t>
            </a:r>
            <a:r>
              <a:rPr lang="vi-VN" dirty="0" smtClean="0">
                <a:effectLst/>
              </a:rPr>
              <a:t>. Điều này có thể được </a:t>
            </a:r>
            <a:r>
              <a:rPr lang="en-US" dirty="0" err="1" smtClean="0">
                <a:effectLst/>
              </a:rPr>
              <a:t>với</a:t>
            </a:r>
            <a:r>
              <a:rPr lang="vi-VN" dirty="0" smtClean="0">
                <a:effectLst/>
              </a:rPr>
              <a:t> một báo cáo hoặc trình bày số liệu thống kê có thể là cần thiết hoặc hình ảnh của </a:t>
            </a:r>
            <a:r>
              <a:rPr lang="en-US" dirty="0" err="1" smtClean="0">
                <a:effectLst/>
              </a:rPr>
              <a:t>các</a:t>
            </a:r>
            <a:r>
              <a:rPr lang="en-US" baseline="0" dirty="0" smtClean="0">
                <a:effectLst/>
              </a:rPr>
              <a:t> </a:t>
            </a:r>
            <a:r>
              <a:rPr lang="vi-VN" dirty="0" smtClean="0">
                <a:effectLst/>
              </a:rPr>
              <a:t>sản phẩm đối thủ cạnh tranh, v</a:t>
            </a:r>
            <a:r>
              <a:rPr lang="en-US" dirty="0" smtClean="0">
                <a:effectLst/>
              </a:rPr>
              <a:t>.</a:t>
            </a:r>
            <a:r>
              <a:rPr lang="vi-VN" dirty="0" smtClean="0">
                <a:effectLst/>
              </a:rPr>
              <a:t>v</a:t>
            </a:r>
            <a:r>
              <a:rPr lang="en-US" dirty="0" smtClean="0">
                <a:effectLst/>
              </a:rPr>
              <a:t>..</a:t>
            </a:r>
            <a:r>
              <a:rPr lang="vi-VN" dirty="0" smtClean="0">
                <a:effectLst/>
              </a:rPr>
              <a:t> Bạn có thể có một cuộc thảo luận với lớp học của bạn về sự dễ dàng và cung cấp thông tin trên mạng Internet được sử dụng. Giới thiệu nó ở đây và ám chỉ đến Bài 48 </a:t>
            </a:r>
            <a:r>
              <a:rPr lang="en-US" dirty="0" err="1" smtClean="0">
                <a:effectLst/>
              </a:rPr>
              <a:t>nơi</a:t>
            </a:r>
            <a:r>
              <a:rPr lang="en-US" baseline="0" dirty="0" smtClean="0">
                <a:effectLst/>
              </a:rPr>
              <a:t> </a:t>
            </a:r>
            <a:r>
              <a:rPr lang="en-US" baseline="0" dirty="0" err="1" smtClean="0">
                <a:effectLst/>
              </a:rPr>
              <a:t>việc</a:t>
            </a:r>
            <a:r>
              <a:rPr lang="en-US" baseline="0" dirty="0" smtClean="0">
                <a:effectLst/>
              </a:rPr>
              <a:t> </a:t>
            </a:r>
            <a:r>
              <a:rPr lang="vi-VN" dirty="0" smtClean="0">
                <a:effectLst/>
              </a:rPr>
              <a:t>đánh giá thông tin được thảo luận.</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Giới thiệu các khái niệm về quyền tác giả ở đây và chuẩn bị để đề cập đến nó thường xuyên khi bạn tiến hành đến hết </a:t>
            </a:r>
            <a:r>
              <a:rPr lang="en-US" dirty="0" err="1" smtClean="0">
                <a:effectLst/>
              </a:rPr>
              <a:t>chương</a:t>
            </a:r>
            <a:r>
              <a:rPr lang="vi-VN" dirty="0" smtClean="0">
                <a:effectLst/>
              </a:rPr>
              <a:t> này. Một trong những </a:t>
            </a:r>
            <a:r>
              <a:rPr lang="en-US" dirty="0" err="1" smtClean="0">
                <a:effectLst/>
              </a:rPr>
              <a:t>nhầm</a:t>
            </a:r>
            <a:r>
              <a:rPr lang="en-US" baseline="0" dirty="0" smtClean="0">
                <a:effectLst/>
              </a:rPr>
              <a:t> </a:t>
            </a:r>
            <a:r>
              <a:rPr lang="en-US" baseline="0" dirty="0" err="1" smtClean="0">
                <a:effectLst/>
              </a:rPr>
              <a:t>lẫn</a:t>
            </a:r>
            <a:r>
              <a:rPr lang="vi-VN" dirty="0" smtClean="0">
                <a:effectLst/>
              </a:rPr>
              <a:t> </a:t>
            </a:r>
            <a:r>
              <a:rPr lang="en-US" dirty="0" err="1" smtClean="0">
                <a:effectLst/>
              </a:rPr>
              <a:t>của</a:t>
            </a:r>
            <a:r>
              <a:rPr lang="vi-VN" dirty="0" smtClean="0">
                <a:effectLst/>
              </a:rPr>
              <a:t> người dùng về Internet là vì thông tin là "sẵn có và phân phối</a:t>
            </a:r>
            <a:r>
              <a:rPr lang="en-US" dirty="0" smtClean="0">
                <a:effectLst/>
              </a:rPr>
              <a:t> </a:t>
            </a:r>
            <a:r>
              <a:rPr lang="vi-VN" dirty="0" smtClean="0">
                <a:effectLst/>
              </a:rPr>
              <a:t>tự do", </a:t>
            </a:r>
            <a:r>
              <a:rPr lang="en-US" dirty="0" err="1" smtClean="0">
                <a:effectLst/>
              </a:rPr>
              <a:t>cho</a:t>
            </a:r>
            <a:r>
              <a:rPr lang="en-US" dirty="0" smtClean="0">
                <a:effectLst/>
              </a:rPr>
              <a:t> </a:t>
            </a:r>
            <a:r>
              <a:rPr lang="vi-VN" dirty="0" smtClean="0">
                <a:effectLst/>
              </a:rPr>
              <a:t>rằng họ có thể lấy thông tin từ bất cứ ai và sử dụng nó dưới bất kỳ hình thức nào mà không có bất kỳ hậu quả. Điều quan trọng là người dùng hiểu rằng bản quyền là chính xác vì nó có nghĩa và thông tin nói chung là giả định thuộc về một người nào khác trừ khi bạn có thể hiện cho phép sử dụng nó. Có nhiều loại khác nhau </a:t>
            </a:r>
            <a:r>
              <a:rPr lang="en-US" dirty="0" err="1" smtClean="0">
                <a:effectLst/>
              </a:rPr>
              <a:t>trong</a:t>
            </a:r>
            <a:r>
              <a:rPr lang="vi-VN" dirty="0" smtClean="0">
                <a:effectLst/>
              </a:rPr>
              <a:t> luật bản quyền, nhưng trừ khi </a:t>
            </a:r>
            <a:r>
              <a:rPr lang="en-US" dirty="0" err="1" smtClean="0">
                <a:effectLst/>
              </a:rPr>
              <a:t>có</a:t>
            </a:r>
            <a:r>
              <a:rPr lang="en-US" baseline="0" dirty="0" smtClean="0">
                <a:effectLst/>
              </a:rPr>
              <a:t> </a:t>
            </a:r>
            <a:r>
              <a:rPr lang="en-US" baseline="0" dirty="0" err="1" smtClean="0">
                <a:effectLst/>
              </a:rPr>
              <a:t>sự</a:t>
            </a:r>
            <a:r>
              <a:rPr lang="en-US" baseline="0" dirty="0" smtClean="0">
                <a:effectLst/>
              </a:rPr>
              <a:t> </a:t>
            </a:r>
            <a:r>
              <a:rPr lang="vi-VN" dirty="0" smtClean="0">
                <a:effectLst/>
              </a:rPr>
              <a:t>cho phép được đưa ra, hãy chắc chắn rằng sinh </a:t>
            </a:r>
            <a:r>
              <a:rPr lang="en-US" dirty="0" err="1" smtClean="0">
                <a:effectLst/>
              </a:rPr>
              <a:t>viên</a:t>
            </a:r>
            <a:r>
              <a:rPr lang="en-US" baseline="0" dirty="0" smtClean="0">
                <a:effectLst/>
              </a:rPr>
              <a:t> </a:t>
            </a:r>
            <a:r>
              <a:rPr lang="vi-VN" dirty="0" smtClean="0">
                <a:effectLst/>
              </a:rPr>
              <a:t>hiểu họ không thể sử dụng bất kỳ thông tin mà họ có được từ bất cứ nơi nào trên Internet như là của riêng của họ.</a:t>
            </a:r>
          </a:p>
          <a:p>
            <a:endParaRPr lang="en-US" dirty="0" smtClean="0">
              <a:latin typeface="Arial" charset="0"/>
              <a:cs typeface="Arial" charset="0"/>
            </a:endParaRPr>
          </a:p>
        </p:txBody>
      </p:sp>
      <p:sp>
        <p:nvSpPr>
          <p:cNvPr id="168965" name="Slide Number Placeholder 7"/>
          <p:cNvSpPr>
            <a:spLocks noGrp="1"/>
          </p:cNvSpPr>
          <p:nvPr>
            <p:ph type="sldNum" sz="quarter" idx="5"/>
          </p:nvPr>
        </p:nvSpPr>
        <p:spPr>
          <a:noFill/>
        </p:spPr>
        <p:txBody>
          <a:bodyPr/>
          <a:lstStyle/>
          <a:p>
            <a:r>
              <a:rPr lang="en-CA" dirty="0" smtClean="0">
                <a:latin typeface="Arial" charset="0"/>
                <a:cs typeface="Arial" charset="0"/>
              </a:rPr>
              <a:t>	</a:t>
            </a:r>
            <a:fld id="{C879D4EF-3B14-482F-8738-08A1504640C0}" type="slidenum">
              <a:rPr lang="en-CA" smtClean="0">
                <a:latin typeface="Arial" charset="0"/>
                <a:cs typeface="Arial" charset="0"/>
              </a:rPr>
              <a:pPr/>
              <a:t>26</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430</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3-3.1.10, 3-3.1.11</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Xem lại các thủ tục để sao chép và dán thông tin.</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Bạn có thể cần phải </a:t>
            </a:r>
            <a:r>
              <a:rPr lang="en-US" dirty="0" err="1" smtClean="0">
                <a:effectLst/>
              </a:rPr>
              <a:t>cho</a:t>
            </a:r>
            <a:r>
              <a:rPr lang="en-US" dirty="0" smtClean="0">
                <a:effectLst/>
              </a:rPr>
              <a:t> </a:t>
            </a:r>
            <a:r>
              <a:rPr lang="vi-VN" dirty="0" smtClean="0">
                <a:effectLst/>
              </a:rPr>
              <a:t>sinh </a:t>
            </a:r>
            <a:r>
              <a:rPr lang="en-US" dirty="0" err="1" smtClean="0">
                <a:effectLst/>
              </a:rPr>
              <a:t>viên</a:t>
            </a:r>
            <a:r>
              <a:rPr lang="vi-VN" dirty="0" smtClean="0">
                <a:effectLst/>
              </a:rPr>
              <a:t> một ví dụ về làm thế nào để làm điều này, đặc biệt là kể từ khi đôi khi</a:t>
            </a:r>
            <a:r>
              <a:rPr lang="en-US" dirty="0" smtClean="0">
                <a:effectLst/>
              </a:rPr>
              <a:t> </a:t>
            </a:r>
            <a:r>
              <a:rPr lang="vi-VN" dirty="0" smtClean="0">
                <a:effectLst/>
              </a:rPr>
              <a:t>nó có thể </a:t>
            </a:r>
            <a:r>
              <a:rPr lang="en-US" dirty="0" err="1" smtClean="0">
                <a:effectLst/>
              </a:rPr>
              <a:t>gây</a:t>
            </a:r>
            <a:r>
              <a:rPr lang="vi-VN" dirty="0" smtClean="0">
                <a:effectLst/>
              </a:rPr>
              <a:t> khó khăn để chọn các mục. Chỉ cho họ </a:t>
            </a:r>
            <a:r>
              <a:rPr lang="en-US" dirty="0" err="1" smtClean="0">
                <a:effectLst/>
              </a:rPr>
              <a:t>thấy</a:t>
            </a:r>
            <a:r>
              <a:rPr lang="vi-VN" dirty="0" smtClean="0">
                <a:effectLst/>
              </a:rPr>
              <a:t> làm thế nào để "sao chép" hình ảnh từ một trang web, đôi khi một hình ảnh có thể là một phần của trang Web khi nó được sao chép mặc dù trong nhiều trường hợp, bạn sẽ cần để lưu các hình ảnh như một tập tin trên hệ thống của bạn một nơi nào đó và sau đó chèn nó vào tài liệu của bạn.</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Bạn cũng có thể muốn đề cập đến một gợi ý cho học sinh rằng các lệnh Copy và Paste là có sẵn như là các nút cho thanh công cụ nhưng theo mặc định, </a:t>
            </a:r>
            <a:r>
              <a:rPr lang="en-US" dirty="0" err="1" smtClean="0">
                <a:effectLst/>
              </a:rPr>
              <a:t>chúng</a:t>
            </a:r>
            <a:r>
              <a:rPr lang="vi-VN" dirty="0" smtClean="0">
                <a:effectLst/>
              </a:rPr>
              <a:t> không xuất hiện. Thêm các nút </a:t>
            </a:r>
            <a:r>
              <a:rPr lang="en-US" dirty="0" err="1" smtClean="0">
                <a:effectLst/>
              </a:rPr>
              <a:t>vào</a:t>
            </a:r>
            <a:r>
              <a:rPr lang="en-US" baseline="0" dirty="0" smtClean="0">
                <a:effectLst/>
              </a:rPr>
              <a:t> </a:t>
            </a:r>
            <a:r>
              <a:rPr lang="vi-VN" dirty="0" smtClean="0">
                <a:effectLst/>
              </a:rPr>
              <a:t>thanh công cụ trình duyệt Web mở rộng ra ngoài chương trình học này, nhưng </a:t>
            </a:r>
            <a:r>
              <a:rPr lang="en-US" dirty="0" err="1" smtClean="0">
                <a:effectLst/>
              </a:rPr>
              <a:t>nếu</a:t>
            </a:r>
            <a:r>
              <a:rPr lang="en-US" baseline="0" dirty="0" smtClean="0">
                <a:effectLst/>
              </a:rPr>
              <a:t> </a:t>
            </a:r>
            <a:r>
              <a:rPr lang="vi-VN" dirty="0" smtClean="0">
                <a:effectLst/>
              </a:rPr>
              <a:t>như thời gian cho phép, bạn có thể cho họ thấy làm thế nào để thêm các nút dựa trên phương pháp </a:t>
            </a:r>
            <a:r>
              <a:rPr lang="en-US" dirty="0" smtClean="0">
                <a:effectLst/>
              </a:rPr>
              <a:t>s</a:t>
            </a:r>
            <a:r>
              <a:rPr lang="vi-VN" dirty="0" smtClean="0">
                <a:effectLst/>
              </a:rPr>
              <a:t>ao chép</a:t>
            </a:r>
            <a:r>
              <a:rPr lang="en-US" dirty="0" smtClean="0">
                <a:effectLst/>
              </a:rPr>
              <a:t> (Copy)</a:t>
            </a:r>
            <a:r>
              <a:rPr lang="vi-VN" dirty="0" smtClean="0">
                <a:effectLst/>
              </a:rPr>
              <a:t> hoặc di chuyển </a:t>
            </a:r>
            <a:r>
              <a:rPr lang="en-US" dirty="0" smtClean="0">
                <a:effectLst/>
              </a:rPr>
              <a:t>(Move) </a:t>
            </a:r>
            <a:r>
              <a:rPr lang="vi-VN" dirty="0" smtClean="0">
                <a:effectLst/>
              </a:rPr>
              <a:t>mà họ thích (nhấp chuột phải vào thanh công cụ và sau đó nhấn vào Customize).</a:t>
            </a:r>
          </a:p>
          <a:p>
            <a:endParaRPr lang="en-US" dirty="0" smtClean="0">
              <a:latin typeface="Arial" charset="0"/>
              <a:cs typeface="Arial" charset="0"/>
            </a:endParaRPr>
          </a:p>
        </p:txBody>
      </p:sp>
      <p:sp>
        <p:nvSpPr>
          <p:cNvPr id="175109" name="Slide Number Placeholder 7"/>
          <p:cNvSpPr>
            <a:spLocks noGrp="1"/>
          </p:cNvSpPr>
          <p:nvPr>
            <p:ph type="sldNum" sz="quarter" idx="5"/>
          </p:nvPr>
        </p:nvSpPr>
        <p:spPr>
          <a:noFill/>
        </p:spPr>
        <p:txBody>
          <a:bodyPr/>
          <a:lstStyle/>
          <a:p>
            <a:r>
              <a:rPr lang="en-CA" dirty="0" smtClean="0">
                <a:latin typeface="Arial" charset="0"/>
                <a:cs typeface="Arial" charset="0"/>
              </a:rPr>
              <a:t>	</a:t>
            </a:r>
            <a:fld id="{8CA8A0F0-67CB-4836-917A-AC0B84E68990}" type="slidenum">
              <a:rPr lang="en-CA" smtClean="0">
                <a:latin typeface="Arial" charset="0"/>
                <a:cs typeface="Arial" charset="0"/>
              </a:rPr>
              <a:pPr/>
              <a:t>27</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432</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3-3.1.12</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Hộp thoại này </a:t>
            </a:r>
            <a:r>
              <a:rPr lang="en-US" dirty="0" err="1" smtClean="0">
                <a:effectLst/>
              </a:rPr>
              <a:t>trở</a:t>
            </a:r>
            <a:r>
              <a:rPr lang="en-US" baseline="0" dirty="0" smtClean="0">
                <a:effectLst/>
              </a:rPr>
              <a:t> </a:t>
            </a:r>
            <a:r>
              <a:rPr lang="vi-VN" dirty="0" smtClean="0">
                <a:effectLst/>
              </a:rPr>
              <a:t>nên quen thuộc với sinh </a:t>
            </a:r>
            <a:r>
              <a:rPr lang="en-US" dirty="0" err="1" smtClean="0">
                <a:effectLst/>
              </a:rPr>
              <a:t>viên</a:t>
            </a:r>
            <a:r>
              <a:rPr lang="en-US" baseline="0" dirty="0" smtClean="0">
                <a:effectLst/>
              </a:rPr>
              <a:t> </a:t>
            </a:r>
            <a:r>
              <a:rPr lang="vi-VN" dirty="0" smtClean="0">
                <a:effectLst/>
              </a:rPr>
              <a:t>vì nó </a:t>
            </a:r>
            <a:r>
              <a:rPr lang="en-US" dirty="0" err="1" smtClean="0">
                <a:effectLst/>
              </a:rPr>
              <a:t>cũng</a:t>
            </a:r>
            <a:r>
              <a:rPr lang="en-US" baseline="0" dirty="0" smtClean="0">
                <a:effectLst/>
              </a:rPr>
              <a:t> </a:t>
            </a:r>
            <a:r>
              <a:rPr lang="en-US" baseline="0" dirty="0" err="1" smtClean="0">
                <a:effectLst/>
              </a:rPr>
              <a:t>giống</a:t>
            </a:r>
            <a:r>
              <a:rPr lang="en-US" baseline="0" dirty="0" smtClean="0">
                <a:effectLst/>
              </a:rPr>
              <a:t> </a:t>
            </a:r>
            <a:r>
              <a:rPr lang="en-US" baseline="0" dirty="0" err="1" smtClean="0">
                <a:effectLst/>
              </a:rPr>
              <a:t>như</a:t>
            </a:r>
            <a:r>
              <a:rPr lang="vi-VN" dirty="0" smtClean="0">
                <a:effectLst/>
              </a:rPr>
              <a:t> một hộp thoại xuất hiện khi bạn kích hoạt tùy chọn in trong bất kỳ chương trình ứng dụng. Những gì sẽ khác nhau là các trang (slide) sắp tới</a:t>
            </a:r>
            <a:r>
              <a:rPr lang="en-US" dirty="0" smtClean="0">
                <a:effectLst/>
              </a:rPr>
              <a:t>,</a:t>
            </a:r>
            <a:r>
              <a:rPr lang="vi-VN" dirty="0" smtClean="0">
                <a:effectLst/>
              </a:rPr>
              <a:t> nơi </a:t>
            </a:r>
            <a:r>
              <a:rPr lang="en-US" dirty="0" err="1" smtClean="0">
                <a:effectLst/>
              </a:rPr>
              <a:t>việc</a:t>
            </a:r>
            <a:r>
              <a:rPr lang="en-US" baseline="0" dirty="0" smtClean="0">
                <a:effectLst/>
              </a:rPr>
              <a:t> </a:t>
            </a:r>
            <a:r>
              <a:rPr lang="vi-VN" dirty="0" smtClean="0">
                <a:effectLst/>
              </a:rPr>
              <a:t>cài đặt có thể được sửa đổi để phù hợp nhất với nội dung trang Web.</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Các trang trình bày sau đây cho thấy các tùy chọn in cho một loại hình cụ thể của máy in và có thể sẽ khác nhau từ máy in trong lớp học của bạn. Bạn có thể xem xét lại các trang trình bày trước lớp học của bạn hoặc sử dụng như là một ví dụ duy nhất của những gì có thể, dựa trên máy in có sẵn.</a:t>
            </a:r>
          </a:p>
          <a:p>
            <a:endParaRPr lang="en-US" dirty="0" smtClean="0">
              <a:latin typeface="Arial" charset="0"/>
              <a:cs typeface="Arial" charset="0"/>
            </a:endParaRPr>
          </a:p>
        </p:txBody>
      </p:sp>
      <p:sp>
        <p:nvSpPr>
          <p:cNvPr id="176133" name="Slide Number Placeholder 7"/>
          <p:cNvSpPr>
            <a:spLocks noGrp="1"/>
          </p:cNvSpPr>
          <p:nvPr>
            <p:ph type="sldNum" sz="quarter" idx="5"/>
          </p:nvPr>
        </p:nvSpPr>
        <p:spPr>
          <a:noFill/>
        </p:spPr>
        <p:txBody>
          <a:bodyPr/>
          <a:lstStyle/>
          <a:p>
            <a:r>
              <a:rPr lang="en-CA" dirty="0" smtClean="0">
                <a:latin typeface="Arial" charset="0"/>
                <a:cs typeface="Arial" charset="0"/>
              </a:rPr>
              <a:t>	</a:t>
            </a:r>
            <a:fld id="{95A96A6F-0943-4B7F-A3DC-38921E28183A}" type="slidenum">
              <a:rPr lang="en-CA" smtClean="0">
                <a:latin typeface="Arial" charset="0"/>
                <a:cs typeface="Arial" charset="0"/>
              </a:rPr>
              <a:pPr/>
              <a:t>28</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432</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3-3.1.12</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err="1" smtClean="0">
                <a:effectLst/>
              </a:rPr>
              <a:t>Điều</a:t>
            </a:r>
            <a:r>
              <a:rPr lang="en-US" baseline="0" dirty="0" smtClean="0">
                <a:effectLst/>
              </a:rPr>
              <a:t> </a:t>
            </a:r>
            <a:r>
              <a:rPr lang="en-US" baseline="0" dirty="0" err="1" smtClean="0">
                <a:effectLst/>
              </a:rPr>
              <a:t>này</a:t>
            </a:r>
            <a:r>
              <a:rPr lang="vi-VN" dirty="0" smtClean="0">
                <a:effectLst/>
              </a:rPr>
              <a:t> là rất hiếm hoi </a:t>
            </a:r>
            <a:r>
              <a:rPr lang="en-US" dirty="0" err="1" smtClean="0">
                <a:effectLst/>
              </a:rPr>
              <a:t>khi</a:t>
            </a:r>
            <a:r>
              <a:rPr lang="vi-VN" dirty="0" smtClean="0">
                <a:effectLst/>
              </a:rPr>
              <a:t> bạn sẽ tìm thấy một trang web mà vẫn sử dụng khung</a:t>
            </a:r>
            <a:r>
              <a:rPr lang="en-US" dirty="0" smtClean="0">
                <a:effectLst/>
              </a:rPr>
              <a:t> (</a:t>
            </a:r>
            <a:r>
              <a:rPr lang="en-US" dirty="0" smtClean="0">
                <a:latin typeface="Arial" charset="0"/>
                <a:cs typeface="Arial" charset="0"/>
              </a:rPr>
              <a:t>frame</a:t>
            </a:r>
            <a:r>
              <a:rPr lang="en-US" dirty="0" smtClean="0">
                <a:effectLst/>
              </a:rPr>
              <a:t>)</a:t>
            </a:r>
            <a:r>
              <a:rPr lang="vi-VN" dirty="0" smtClean="0">
                <a:effectLst/>
              </a:rPr>
              <a:t>. Hầu hết các nhà thiết kế web không sử dụng khung </a:t>
            </a:r>
            <a:r>
              <a:rPr lang="en-US" dirty="0" err="1" smtClean="0">
                <a:effectLst/>
              </a:rPr>
              <a:t>vì</a:t>
            </a:r>
            <a:r>
              <a:rPr lang="vi-VN" dirty="0" smtClean="0">
                <a:effectLst/>
              </a:rPr>
              <a:t> </a:t>
            </a:r>
            <a:r>
              <a:rPr lang="en-US" dirty="0" err="1" smtClean="0">
                <a:effectLst/>
              </a:rPr>
              <a:t>chúng</a:t>
            </a:r>
            <a:r>
              <a:rPr lang="vi-VN" dirty="0" smtClean="0">
                <a:effectLst/>
              </a:rPr>
              <a:t> không phải luôn luôn ổn định khi bạn di chuyển từ trình duyệt web </a:t>
            </a:r>
            <a:r>
              <a:rPr lang="en-US" dirty="0" err="1" smtClean="0">
                <a:effectLst/>
              </a:rPr>
              <a:t>này</a:t>
            </a:r>
            <a:r>
              <a:rPr lang="en-US" baseline="0" dirty="0" smtClean="0">
                <a:effectLst/>
              </a:rPr>
              <a:t> </a:t>
            </a:r>
            <a:r>
              <a:rPr lang="en-US" dirty="0" smtClean="0">
                <a:effectLst/>
              </a:rPr>
              <a:t>sang </a:t>
            </a:r>
            <a:r>
              <a:rPr lang="vi-VN" dirty="0" smtClean="0">
                <a:effectLst/>
              </a:rPr>
              <a:t>trình duyệt Web</a:t>
            </a:r>
            <a:r>
              <a:rPr lang="en-US" dirty="0" smtClean="0">
                <a:effectLst/>
              </a:rPr>
              <a:t> </a:t>
            </a:r>
            <a:r>
              <a:rPr lang="en-US" dirty="0" err="1" smtClean="0">
                <a:effectLst/>
              </a:rPr>
              <a:t>khác</a:t>
            </a:r>
            <a:r>
              <a:rPr lang="vi-VN" dirty="0" smtClean="0">
                <a:effectLst/>
              </a:rPr>
              <a:t>, hoặc thậm chí </a:t>
            </a:r>
            <a:r>
              <a:rPr lang="en-US" dirty="0" err="1" smtClean="0">
                <a:effectLst/>
              </a:rPr>
              <a:t>giữa</a:t>
            </a:r>
            <a:r>
              <a:rPr lang="en-US" baseline="0" dirty="0" smtClean="0">
                <a:effectLst/>
              </a:rPr>
              <a:t> </a:t>
            </a:r>
            <a:r>
              <a:rPr lang="vi-VN" dirty="0" smtClean="0">
                <a:effectLst/>
              </a:rPr>
              <a:t>các phiên bản của cùng một trình duyệt Web. </a:t>
            </a:r>
            <a:r>
              <a:rPr lang="en-US" dirty="0" err="1" smtClean="0">
                <a:effectLst/>
              </a:rPr>
              <a:t>Đây</a:t>
            </a:r>
            <a:r>
              <a:rPr lang="vi-VN" dirty="0" smtClean="0">
                <a:effectLst/>
              </a:rPr>
              <a:t> là </a:t>
            </a:r>
            <a:r>
              <a:rPr lang="en-US" dirty="0" err="1" smtClean="0">
                <a:effectLst/>
              </a:rPr>
              <a:t>điều</a:t>
            </a:r>
            <a:r>
              <a:rPr lang="en-US" baseline="0" dirty="0" smtClean="0">
                <a:effectLst/>
              </a:rPr>
              <a:t> </a:t>
            </a:r>
            <a:r>
              <a:rPr lang="vi-VN" dirty="0" smtClean="0">
                <a:effectLst/>
              </a:rPr>
              <a:t>hiếm hoi </a:t>
            </a:r>
            <a:r>
              <a:rPr lang="en-US" dirty="0" err="1" smtClean="0">
                <a:effectLst/>
              </a:rPr>
              <a:t>cho</a:t>
            </a:r>
            <a:r>
              <a:rPr lang="vi-VN" dirty="0" smtClean="0">
                <a:effectLst/>
              </a:rPr>
              <a:t> bất cứ ai có thể thay đổi bất kỳ các tùy chọn trong tab này nhưng phải lưu ý để tham khảo.</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Tuy nhiên, vẫn còn một số người và như vậy, bạn có thể có tùy chọn để điều chỉnh những khi cần thiết.</a:t>
            </a:r>
          </a:p>
          <a:p>
            <a:endParaRPr lang="en-US" dirty="0" smtClean="0">
              <a:latin typeface="Arial" charset="0"/>
              <a:cs typeface="Arial" charset="0"/>
            </a:endParaRPr>
          </a:p>
        </p:txBody>
      </p:sp>
      <p:sp>
        <p:nvSpPr>
          <p:cNvPr id="177157" name="Slide Number Placeholder 7"/>
          <p:cNvSpPr>
            <a:spLocks noGrp="1"/>
          </p:cNvSpPr>
          <p:nvPr>
            <p:ph type="sldNum" sz="quarter" idx="5"/>
          </p:nvPr>
        </p:nvSpPr>
        <p:spPr>
          <a:noFill/>
        </p:spPr>
        <p:txBody>
          <a:bodyPr/>
          <a:lstStyle/>
          <a:p>
            <a:r>
              <a:rPr lang="en-CA" dirty="0" smtClean="0">
                <a:latin typeface="Arial" charset="0"/>
                <a:cs typeface="Arial" charset="0"/>
              </a:rPr>
              <a:t>	</a:t>
            </a:r>
            <a:fld id="{D4E24D0F-A828-49E2-A168-5651BBE223EF}" type="slidenum">
              <a:rPr lang="en-CA" smtClean="0">
                <a:latin typeface="Arial" charset="0"/>
                <a:cs typeface="Arial" charset="0"/>
              </a:rPr>
              <a:pPr/>
              <a:t>29</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410</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a:t>
            </a:r>
            <a:r>
              <a:rPr lang="en-US" b="1" baseline="0" dirty="0" smtClean="0">
                <a:latin typeface="Arial" charset="0"/>
                <a:cs typeface="Arial" charset="0"/>
              </a:rPr>
              <a:t> 3-3.1.2</a:t>
            </a:r>
            <a:endParaRPr lang="en-US" b="1" dirty="0" smtClean="0">
              <a:latin typeface="Arial" charset="0"/>
              <a:cs typeface="Arial" charset="0"/>
            </a:endParaRPr>
          </a:p>
          <a:p>
            <a:endParaRPr lang="en-US" dirty="0" smtClean="0">
              <a:latin typeface="Arial" charset="0"/>
              <a:cs typeface="Arial" charset="0"/>
            </a:endParaRPr>
          </a:p>
          <a:p>
            <a:r>
              <a:rPr lang="vi-VN" dirty="0" smtClean="0">
                <a:effectLst/>
              </a:rPr>
              <a:t>Đây là một bản tóm tắt rất ngắn gọn về những gì làm </a:t>
            </a:r>
            <a:r>
              <a:rPr lang="en-US" dirty="0" err="1" smtClean="0">
                <a:effectLst/>
              </a:rPr>
              <a:t>nên</a:t>
            </a:r>
            <a:r>
              <a:rPr lang="vi-VN" dirty="0" smtClean="0">
                <a:effectLst/>
              </a:rPr>
              <a:t> World Wide Web, nhưng giới thiệu đủ cho người dùng mới có thể biết nhưng không chính xác làm thế nào nó hoạt động.</a:t>
            </a:r>
            <a:endParaRPr lang="en-US" dirty="0" smtClean="0">
              <a:effectLst/>
            </a:endParaRPr>
          </a:p>
          <a:p>
            <a:endParaRPr lang="en-US" dirty="0" smtClean="0">
              <a:effectLst/>
            </a:endParaRPr>
          </a:p>
          <a:p>
            <a:r>
              <a:rPr lang="en-US" dirty="0" err="1" smtClean="0">
                <a:effectLst/>
              </a:rPr>
              <a:t>Đây</a:t>
            </a:r>
            <a:r>
              <a:rPr lang="vi-VN" dirty="0" smtClean="0">
                <a:effectLst/>
              </a:rPr>
              <a:t> không phải là </a:t>
            </a:r>
            <a:r>
              <a:rPr lang="en-US" dirty="0" err="1" smtClean="0">
                <a:effectLst/>
              </a:rPr>
              <a:t>điều</a:t>
            </a:r>
            <a:r>
              <a:rPr lang="en-US" baseline="0" dirty="0" smtClean="0">
                <a:effectLst/>
              </a:rPr>
              <a:t> </a:t>
            </a:r>
            <a:r>
              <a:rPr lang="vi-VN" dirty="0" smtClean="0">
                <a:effectLst/>
              </a:rPr>
              <a:t>cần thiết để cung cấp một lịch sử của Internet, trừ khi sinh </a:t>
            </a:r>
            <a:r>
              <a:rPr lang="en-US" dirty="0" err="1" smtClean="0">
                <a:effectLst/>
              </a:rPr>
              <a:t>viên</a:t>
            </a:r>
            <a:r>
              <a:rPr lang="en-US" baseline="0" dirty="0" smtClean="0">
                <a:effectLst/>
              </a:rPr>
              <a:t> </a:t>
            </a:r>
            <a:r>
              <a:rPr lang="vi-VN" dirty="0" smtClean="0">
                <a:effectLst/>
              </a:rPr>
              <a:t>quan tâm</a:t>
            </a:r>
            <a:r>
              <a:rPr lang="en-US" dirty="0" smtClean="0">
                <a:effectLst/>
              </a:rPr>
              <a:t> </a:t>
            </a:r>
            <a:r>
              <a:rPr lang="vi-VN" dirty="0" smtClean="0">
                <a:effectLst/>
              </a:rPr>
              <a:t>và thời gian</a:t>
            </a:r>
            <a:r>
              <a:rPr lang="en-US" dirty="0" smtClean="0">
                <a:effectLst/>
              </a:rPr>
              <a:t> </a:t>
            </a:r>
            <a:r>
              <a:rPr lang="en-US" dirty="0" err="1" smtClean="0">
                <a:effectLst/>
              </a:rPr>
              <a:t>cho</a:t>
            </a:r>
            <a:r>
              <a:rPr lang="en-US" dirty="0" smtClean="0">
                <a:effectLst/>
              </a:rPr>
              <a:t> </a:t>
            </a:r>
            <a:r>
              <a:rPr lang="en-US" dirty="0" err="1" smtClean="0">
                <a:effectLst/>
              </a:rPr>
              <a:t>phép</a:t>
            </a:r>
            <a:r>
              <a:rPr lang="vi-VN" dirty="0" smtClean="0">
                <a:effectLst/>
              </a:rPr>
              <a:t>. Tập trung vào những điểm này vì </a:t>
            </a:r>
            <a:r>
              <a:rPr lang="en-US" dirty="0" err="1" smtClean="0">
                <a:effectLst/>
              </a:rPr>
              <a:t>chúng</a:t>
            </a:r>
            <a:r>
              <a:rPr lang="vi-VN" dirty="0" smtClean="0">
                <a:effectLst/>
              </a:rPr>
              <a:t> sẽ được tham chiếu trong suốt phần còn lại của các </a:t>
            </a:r>
            <a:r>
              <a:rPr lang="en-US" dirty="0" err="1" smtClean="0">
                <a:effectLst/>
              </a:rPr>
              <a:t>bài</a:t>
            </a:r>
            <a:r>
              <a:rPr lang="en-US" baseline="0" dirty="0" smtClean="0">
                <a:effectLst/>
              </a:rPr>
              <a:t> </a:t>
            </a:r>
            <a:r>
              <a:rPr lang="en-US" baseline="0" dirty="0" err="1" smtClean="0">
                <a:effectLst/>
              </a:rPr>
              <a:t>học</a:t>
            </a:r>
            <a:r>
              <a:rPr lang="vi-VN" dirty="0" smtClean="0">
                <a:effectLst/>
              </a:rPr>
              <a:t>.</a:t>
            </a:r>
            <a:endParaRPr lang="en-US" dirty="0" smtClean="0">
              <a:latin typeface="Arial" charset="0"/>
              <a:cs typeface="Arial" charset="0"/>
            </a:endParaRPr>
          </a:p>
        </p:txBody>
      </p:sp>
      <p:sp>
        <p:nvSpPr>
          <p:cNvPr id="124933" name="Slide Number Placeholder 7"/>
          <p:cNvSpPr>
            <a:spLocks noGrp="1"/>
          </p:cNvSpPr>
          <p:nvPr>
            <p:ph type="sldNum" sz="quarter" idx="5"/>
          </p:nvPr>
        </p:nvSpPr>
        <p:spPr>
          <a:noFill/>
        </p:spPr>
        <p:txBody>
          <a:bodyPr/>
          <a:lstStyle/>
          <a:p>
            <a:r>
              <a:rPr lang="en-CA" dirty="0" smtClean="0">
                <a:latin typeface="Arial" charset="0"/>
                <a:cs typeface="Arial" charset="0"/>
              </a:rPr>
              <a:t>	</a:t>
            </a:r>
            <a:fld id="{548BED3B-F766-47CC-A3FF-E6A8714B0043}" type="slidenum">
              <a:rPr lang="en-CA" smtClean="0">
                <a:latin typeface="Arial" charset="0"/>
                <a:cs typeface="Arial" charset="0"/>
              </a:rPr>
              <a:pPr/>
              <a:t>3</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433</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3-3.1.12</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Điều này có thể sẽ là một tab mà hầu hết người dùng sẽ thay đổi, tùy thuộc vào nhu cầu cần thiết cho trang web, đặc biệt là định hướng</a:t>
            </a:r>
            <a:r>
              <a:rPr lang="en-US" dirty="0" smtClean="0">
                <a:effectLst/>
              </a:rPr>
              <a:t> </a:t>
            </a:r>
            <a:r>
              <a:rPr lang="en-US" dirty="0" err="1" smtClean="0">
                <a:effectLst/>
              </a:rPr>
              <a:t>trang</a:t>
            </a:r>
            <a:r>
              <a:rPr lang="en-US" dirty="0" smtClean="0">
                <a:effectLst/>
              </a:rPr>
              <a:t> (</a:t>
            </a:r>
            <a:r>
              <a:rPr lang="en-US" dirty="0" smtClean="0">
                <a:latin typeface="Arial" charset="0"/>
                <a:cs typeface="Arial" charset="0"/>
              </a:rPr>
              <a:t>Orientation</a:t>
            </a:r>
            <a:r>
              <a:rPr lang="en-US" dirty="0" smtClean="0">
                <a:effectLst/>
              </a:rPr>
              <a:t>)</a:t>
            </a:r>
            <a:r>
              <a:rPr lang="vi-VN" dirty="0" smtClean="0">
                <a:effectLst/>
              </a:rPr>
              <a:t>. Vì không phải tất cả các trang web được tạo ra </a:t>
            </a:r>
            <a:r>
              <a:rPr lang="en-US" dirty="0" err="1" smtClean="0">
                <a:effectLst/>
              </a:rPr>
              <a:t>như</a:t>
            </a:r>
            <a:r>
              <a:rPr lang="en-US" baseline="0" dirty="0" smtClean="0">
                <a:effectLst/>
              </a:rPr>
              <a:t> </a:t>
            </a:r>
            <a:r>
              <a:rPr lang="vi-VN" dirty="0" smtClean="0">
                <a:effectLst/>
              </a:rPr>
              <a:t>nhau, một số trang mở rộng vượt quá kích thước tiêu chuẩn cho hầu hết các màn hình và như vậy, có thể cần bạn thay đổi định hướng </a:t>
            </a:r>
            <a:r>
              <a:rPr lang="en-US" dirty="0" err="1" smtClean="0">
                <a:effectLst/>
              </a:rPr>
              <a:t>trang</a:t>
            </a:r>
            <a:r>
              <a:rPr lang="en-US" dirty="0" smtClean="0">
                <a:effectLst/>
              </a:rPr>
              <a:t> </a:t>
            </a:r>
            <a:r>
              <a:rPr lang="vi-VN" dirty="0" smtClean="0">
                <a:effectLst/>
              </a:rPr>
              <a:t>để đọc tất cả các văn bản hoặc xem tất cả các đồ họa trên trang Web.</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Các tùy chọn khác được đưa ra ở đây có thể không tồn tại tùy thuộc vào loại máy in. Nếu bạn hoàn thành </a:t>
            </a:r>
            <a:r>
              <a:rPr lang="en-US" dirty="0" err="1" smtClean="0">
                <a:effectLst/>
              </a:rPr>
              <a:t>phần</a:t>
            </a:r>
            <a:r>
              <a:rPr lang="en-US" baseline="0" dirty="0" smtClean="0">
                <a:effectLst/>
              </a:rPr>
              <a:t> </a:t>
            </a:r>
            <a:r>
              <a:rPr lang="vi-VN" dirty="0" smtClean="0">
                <a:effectLst/>
              </a:rPr>
              <a:t>Ứng dụng chính trước </a:t>
            </a:r>
            <a:r>
              <a:rPr lang="en-US" dirty="0" err="1" smtClean="0">
                <a:effectLst/>
              </a:rPr>
              <a:t>phần</a:t>
            </a:r>
            <a:r>
              <a:rPr lang="vi-VN" dirty="0" smtClean="0">
                <a:effectLst/>
              </a:rPr>
              <a:t> này, các tùy chọn này trong màn hình Page Setup sẽ xuất hiện tương tự như những gì đã được dạy ở đó. Nếu không, hãy dành một chút thời gian giới thiệu các yếu tố phổ biến trong hộp thoại.</a:t>
            </a:r>
          </a:p>
          <a:p>
            <a:endParaRPr lang="en-US" dirty="0" smtClean="0">
              <a:latin typeface="Arial" charset="0"/>
              <a:cs typeface="Arial" charset="0"/>
            </a:endParaRPr>
          </a:p>
        </p:txBody>
      </p:sp>
      <p:sp>
        <p:nvSpPr>
          <p:cNvPr id="178181" name="Slide Number Placeholder 7"/>
          <p:cNvSpPr>
            <a:spLocks noGrp="1"/>
          </p:cNvSpPr>
          <p:nvPr>
            <p:ph type="sldNum" sz="quarter" idx="5"/>
          </p:nvPr>
        </p:nvSpPr>
        <p:spPr>
          <a:noFill/>
        </p:spPr>
        <p:txBody>
          <a:bodyPr/>
          <a:lstStyle/>
          <a:p>
            <a:r>
              <a:rPr lang="en-CA" dirty="0" smtClean="0">
                <a:latin typeface="Arial" charset="0"/>
                <a:cs typeface="Arial" charset="0"/>
              </a:rPr>
              <a:t>	</a:t>
            </a:r>
            <a:fld id="{D82EE831-0B44-4874-B818-AE7322DA0E57}" type="slidenum">
              <a:rPr lang="en-CA" smtClean="0">
                <a:latin typeface="Arial" charset="0"/>
                <a:cs typeface="Arial" charset="0"/>
              </a:rPr>
              <a:pPr/>
              <a:t>30</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434</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3-3.1.11</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Liên quan đến các điều khoản của tải lên và tải xuống để mô tả sự </a:t>
            </a:r>
            <a:r>
              <a:rPr lang="en-US" dirty="0" err="1" smtClean="0">
                <a:effectLst/>
              </a:rPr>
              <a:t>hướng</a:t>
            </a:r>
            <a:r>
              <a:rPr lang="en-US" baseline="0" dirty="0" smtClean="0">
                <a:effectLst/>
              </a:rPr>
              <a:t> </a:t>
            </a:r>
            <a:r>
              <a:rPr lang="en-US" baseline="0" dirty="0" err="1" smtClean="0">
                <a:effectLst/>
              </a:rPr>
              <a:t>dẫn</a:t>
            </a:r>
            <a:r>
              <a:rPr lang="vi-VN" dirty="0" smtClean="0">
                <a:effectLst/>
              </a:rPr>
              <a:t> của </a:t>
            </a:r>
            <a:r>
              <a:rPr lang="en-US" dirty="0" err="1" smtClean="0">
                <a:effectLst/>
              </a:rPr>
              <a:t>việc</a:t>
            </a:r>
            <a:r>
              <a:rPr lang="en-US" baseline="0" dirty="0" smtClean="0">
                <a:effectLst/>
              </a:rPr>
              <a:t> </a:t>
            </a:r>
            <a:r>
              <a:rPr lang="vi-VN" dirty="0" smtClean="0">
                <a:effectLst/>
              </a:rPr>
              <a:t>sao chép từ máy tính</a:t>
            </a:r>
            <a:r>
              <a:rPr lang="en-US" dirty="0" smtClean="0">
                <a:effectLst/>
              </a:rPr>
              <a:t> </a:t>
            </a:r>
            <a:r>
              <a:rPr lang="en-US" dirty="0" err="1" smtClean="0">
                <a:effectLst/>
              </a:rPr>
              <a:t>lên</a:t>
            </a:r>
            <a:r>
              <a:rPr lang="vi-VN" dirty="0" smtClean="0">
                <a:effectLst/>
              </a:rPr>
              <a:t> </a:t>
            </a:r>
            <a:r>
              <a:rPr lang="en-US" dirty="0" err="1" smtClean="0">
                <a:effectLst/>
              </a:rPr>
              <a:t>một</a:t>
            </a:r>
            <a:r>
              <a:rPr lang="en-US" baseline="0" dirty="0" smtClean="0">
                <a:effectLst/>
              </a:rPr>
              <a:t> </a:t>
            </a:r>
            <a:r>
              <a:rPr lang="en-US" baseline="0" dirty="0" err="1" smtClean="0">
                <a:effectLst/>
              </a:rPr>
              <a:t>máy</a:t>
            </a:r>
            <a:r>
              <a:rPr lang="en-US" baseline="0" dirty="0" smtClean="0">
                <a:effectLst/>
              </a:rPr>
              <a:t> </a:t>
            </a:r>
            <a:r>
              <a:rPr lang="en-US" baseline="0" dirty="0" err="1" smtClean="0">
                <a:effectLst/>
              </a:rPr>
              <a:t>tính</a:t>
            </a:r>
            <a:r>
              <a:rPr lang="en-US" baseline="0" dirty="0" smtClean="0">
                <a:effectLst/>
              </a:rPr>
              <a:t> </a:t>
            </a:r>
            <a:r>
              <a:rPr lang="en-US" baseline="0" dirty="0" err="1" smtClean="0">
                <a:effectLst/>
              </a:rPr>
              <a:t>khác</a:t>
            </a:r>
            <a:r>
              <a:rPr lang="vi-VN" dirty="0" smtClean="0">
                <a:effectLst/>
              </a:rPr>
              <a:t>, hoặc ngược lại. Trong thuật ngữ đơn giản, tải về luôn luôn là quá trình sao chép thông tin từ một </a:t>
            </a:r>
            <a:r>
              <a:rPr lang="en-US" dirty="0" err="1" smtClean="0">
                <a:effectLst/>
              </a:rPr>
              <a:t>máy</a:t>
            </a:r>
            <a:r>
              <a:rPr lang="vi-VN" dirty="0" smtClean="0">
                <a:effectLst/>
              </a:rPr>
              <a:t> nào khác, và tải lên là khi bạn làm một cái gì đó có sẵn trên máy tính của bạn cho người khác sử dụng.</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Đi qua các điểm về tải </a:t>
            </a:r>
            <a:r>
              <a:rPr lang="en-US" dirty="0" err="1" smtClean="0">
                <a:effectLst/>
              </a:rPr>
              <a:t>một</a:t>
            </a:r>
            <a:r>
              <a:rPr lang="en-US" baseline="0" dirty="0" smtClean="0">
                <a:effectLst/>
              </a:rPr>
              <a:t> </a:t>
            </a:r>
            <a:r>
              <a:rPr lang="en-US" baseline="0" dirty="0" err="1" smtClean="0">
                <a:effectLst/>
              </a:rPr>
              <a:t>cách</a:t>
            </a:r>
            <a:r>
              <a:rPr lang="en-US" baseline="0" dirty="0" smtClean="0">
                <a:effectLst/>
              </a:rPr>
              <a:t> </a:t>
            </a:r>
            <a:r>
              <a:rPr lang="vi-VN" dirty="0" smtClean="0">
                <a:effectLst/>
              </a:rPr>
              <a:t>cẩn thận với các sinh viên để họ hiểu </a:t>
            </a:r>
            <a:r>
              <a:rPr lang="en-US" dirty="0" err="1" smtClean="0">
                <a:effectLst/>
              </a:rPr>
              <a:t>cái</a:t>
            </a:r>
            <a:r>
              <a:rPr lang="vi-VN" dirty="0" smtClean="0">
                <a:effectLst/>
              </a:rPr>
              <a:t> gì và tại sao họ có thể muốn xem xét việc làm này. Không có gì </a:t>
            </a:r>
            <a:r>
              <a:rPr lang="en-US" dirty="0" err="1" smtClean="0">
                <a:effectLst/>
              </a:rPr>
              <a:t>giống</a:t>
            </a:r>
            <a:r>
              <a:rPr lang="en-US" baseline="0" dirty="0" smtClean="0">
                <a:effectLst/>
              </a:rPr>
              <a:t> </a:t>
            </a:r>
            <a:r>
              <a:rPr lang="vi-VN" dirty="0" smtClean="0">
                <a:effectLst/>
              </a:rPr>
              <a:t>như nhận thức muộn màng sau một thảm họa để làm cho mọi người hiểu được lý do tại sao nó có thể có được giá trị thời gian để xem xét việc thiết lập hệ thống tập tin thích hợp để quản lý bất kỳ tải trước khi cài đặt. Nhiều trong số các quy tắc này là phổ biến ý thức và liên quan đến nguyên tắc quản lý tập tin cơ bản hay cài đặt phần mềm và luôn luôn cần được xem xét trước khi </a:t>
            </a:r>
            <a:r>
              <a:rPr lang="en-US" dirty="0" err="1" smtClean="0">
                <a:effectLst/>
              </a:rPr>
              <a:t>tải</a:t>
            </a:r>
            <a:r>
              <a:rPr lang="vi-VN" dirty="0" smtClean="0">
                <a:effectLst/>
              </a:rPr>
              <a:t> và cài đặt tất cả mọi thứ có sẵn từ Internet.</a:t>
            </a:r>
            <a:endParaRPr lang="en-US" dirty="0" smtClean="0">
              <a:effectLst/>
            </a:endParaRPr>
          </a:p>
          <a:p>
            <a:endParaRPr lang="en-US" dirty="0" smtClean="0">
              <a:latin typeface="Arial" charset="0"/>
              <a:cs typeface="Arial" charset="0"/>
            </a:endParaRPr>
          </a:p>
          <a:p>
            <a:r>
              <a:rPr lang="vi-VN" dirty="0" smtClean="0">
                <a:effectLst/>
              </a:rPr>
              <a:t>Một xem xét </a:t>
            </a:r>
            <a:r>
              <a:rPr lang="en-US" dirty="0" err="1" smtClean="0">
                <a:effectLst/>
              </a:rPr>
              <a:t>khác</a:t>
            </a:r>
            <a:r>
              <a:rPr lang="en-US" baseline="0" dirty="0" smtClean="0">
                <a:effectLst/>
              </a:rPr>
              <a:t> </a:t>
            </a:r>
            <a:r>
              <a:rPr lang="vi-VN" dirty="0" smtClean="0">
                <a:effectLst/>
              </a:rPr>
              <a:t>đ</a:t>
            </a:r>
            <a:r>
              <a:rPr lang="en-US" dirty="0" err="1" smtClean="0">
                <a:effectLst/>
              </a:rPr>
              <a:t>ược</a:t>
            </a:r>
            <a:r>
              <a:rPr lang="vi-VN" dirty="0" smtClean="0">
                <a:effectLst/>
              </a:rPr>
              <a:t> thêm vào danh</a:t>
            </a:r>
            <a:r>
              <a:rPr lang="en-US" dirty="0" smtClean="0">
                <a:effectLst/>
              </a:rPr>
              <a:t> </a:t>
            </a:r>
            <a:r>
              <a:rPr lang="en-US" dirty="0" err="1" smtClean="0">
                <a:effectLst/>
              </a:rPr>
              <a:t>mục</a:t>
            </a:r>
            <a:r>
              <a:rPr lang="vi-VN" dirty="0" smtClean="0">
                <a:effectLst/>
              </a:rPr>
              <a:t> là để đảm bảo họ đọc EULA trước khi tự động cách nhấp vào lựa chọn Đồng ý</a:t>
            </a:r>
            <a:r>
              <a:rPr lang="en-US" dirty="0" smtClean="0">
                <a:effectLst/>
              </a:rPr>
              <a:t> (</a:t>
            </a:r>
            <a:r>
              <a:rPr lang="en-US" b="1" dirty="0" smtClean="0">
                <a:latin typeface="Arial" charset="0"/>
                <a:cs typeface="Arial" charset="0"/>
              </a:rPr>
              <a:t>I Agree</a:t>
            </a:r>
            <a:r>
              <a:rPr lang="en-US" dirty="0" smtClean="0">
                <a:effectLst/>
              </a:rPr>
              <a:t>)</a:t>
            </a:r>
            <a:r>
              <a:rPr lang="vi-VN" dirty="0" smtClean="0">
                <a:effectLst/>
              </a:rPr>
              <a:t>. Điều này thường là </a:t>
            </a:r>
            <a:r>
              <a:rPr lang="en-US" dirty="0" err="1" smtClean="0">
                <a:effectLst/>
              </a:rPr>
              <a:t>nơi</a:t>
            </a:r>
            <a:r>
              <a:rPr lang="en-US" baseline="0" dirty="0" smtClean="0">
                <a:effectLst/>
              </a:rPr>
              <a:t> </a:t>
            </a:r>
            <a:r>
              <a:rPr lang="vi-VN" dirty="0" smtClean="0">
                <a:effectLst/>
              </a:rPr>
              <a:t>xuất phát</a:t>
            </a:r>
            <a:r>
              <a:rPr lang="en-US" dirty="0" smtClean="0">
                <a:effectLst/>
              </a:rPr>
              <a:t> </a:t>
            </a:r>
            <a:r>
              <a:rPr lang="vi-VN" dirty="0" smtClean="0">
                <a:effectLst/>
              </a:rPr>
              <a:t>thư rác hoặc tệ hơn, tất cả các quảng cáo pop-up có thể gây phiền nhiễu.</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Hãy chắc chắn để thảo luận về các cửa sổ khác nhau xuất hiện khi cố gắng để tải về thông tin. Ví dụ, một số trang web sẽ tự động hiển thị các cửa sổ đầu tiên mà Windows sử dụng để nhắc nhở bạn rằng bạn đang cố gắng để tải về thông tin, trong khi những </a:t>
            </a:r>
            <a:r>
              <a:rPr lang="en-US" dirty="0" err="1" smtClean="0">
                <a:effectLst/>
              </a:rPr>
              <a:t>cái</a:t>
            </a:r>
            <a:r>
              <a:rPr lang="en-US" baseline="0" dirty="0" smtClean="0">
                <a:effectLst/>
              </a:rPr>
              <a:t> </a:t>
            </a:r>
            <a:r>
              <a:rPr lang="vi-VN" dirty="0" smtClean="0">
                <a:effectLst/>
              </a:rPr>
              <a:t>khác sẽ bị khóa và yêu cầu bạn sử dụng các thanh thông tin để tạm thời vô ngăn chặn</a:t>
            </a:r>
            <a:r>
              <a:rPr lang="en-US" dirty="0" smtClean="0">
                <a:effectLst/>
              </a:rPr>
              <a:t> </a:t>
            </a:r>
            <a:r>
              <a:rPr lang="vi-VN" dirty="0" smtClean="0">
                <a:effectLst/>
              </a:rPr>
              <a:t>hiệu hóa, do đó bạn có thể tải về.</a:t>
            </a:r>
            <a:endParaRPr lang="en-US" dirty="0" smtClean="0">
              <a:effectLst/>
            </a:endParaRPr>
          </a:p>
          <a:p>
            <a:endParaRPr lang="en-US" dirty="0" smtClean="0">
              <a:latin typeface="Arial" charset="0"/>
              <a:cs typeface="Arial" charset="0"/>
            </a:endParaRPr>
          </a:p>
          <a:p>
            <a:r>
              <a:rPr lang="vi-VN" dirty="0" smtClean="0">
                <a:effectLst/>
              </a:rPr>
              <a:t>Nếu lớp học </a:t>
            </a:r>
            <a:r>
              <a:rPr lang="en-US" dirty="0" err="1" smtClean="0">
                <a:effectLst/>
              </a:rPr>
              <a:t>bị</a:t>
            </a:r>
            <a:r>
              <a:rPr lang="vi-VN" dirty="0" smtClean="0">
                <a:effectLst/>
              </a:rPr>
              <a:t> hạn chế tải thông tin hoặc các chương trình, hãy chắc chắn có người quản trị mạng điều chỉnh </a:t>
            </a:r>
            <a:r>
              <a:rPr lang="en-US" dirty="0" err="1" smtClean="0">
                <a:effectLst/>
              </a:rPr>
              <a:t>việc</a:t>
            </a:r>
            <a:r>
              <a:rPr lang="en-US" baseline="0" dirty="0" smtClean="0">
                <a:effectLst/>
              </a:rPr>
              <a:t> </a:t>
            </a:r>
            <a:r>
              <a:rPr lang="vi-VN" dirty="0" smtClean="0">
                <a:effectLst/>
              </a:rPr>
              <a:t>này cho lớp học của bạn. Bài tập này là một ví dụ tuyệt vời </a:t>
            </a:r>
            <a:r>
              <a:rPr lang="en-US" dirty="0" err="1" smtClean="0">
                <a:effectLst/>
              </a:rPr>
              <a:t>về</a:t>
            </a:r>
            <a:r>
              <a:rPr lang="en-US" baseline="0" dirty="0" smtClean="0">
                <a:effectLst/>
              </a:rPr>
              <a:t> </a:t>
            </a:r>
            <a:r>
              <a:rPr lang="vi-VN" dirty="0" smtClean="0">
                <a:effectLst/>
              </a:rPr>
              <a:t>một cách khác </a:t>
            </a:r>
            <a:r>
              <a:rPr lang="en-US" dirty="0" err="1" smtClean="0">
                <a:effectLst/>
              </a:rPr>
              <a:t>của</a:t>
            </a:r>
            <a:r>
              <a:rPr lang="en-US" baseline="0" dirty="0" smtClean="0">
                <a:effectLst/>
              </a:rPr>
              <a:t> </a:t>
            </a:r>
            <a:r>
              <a:rPr lang="en-US" baseline="0" dirty="0" err="1" smtClean="0">
                <a:effectLst/>
              </a:rPr>
              <a:t>việc</a:t>
            </a:r>
            <a:r>
              <a:rPr lang="vi-VN" dirty="0" smtClean="0">
                <a:effectLst/>
              </a:rPr>
              <a:t> tải về các thông tin không được lưu vào máy tính. Ngoài ra, nếu bạn có một trang web hoạt động tốt hơn mà không đòi hỏi một chương trình được cài đặt, sử dụng trang web </a:t>
            </a:r>
            <a:r>
              <a:rPr lang="en-US" dirty="0" err="1" smtClean="0">
                <a:effectLst/>
              </a:rPr>
              <a:t>đó</a:t>
            </a:r>
            <a:r>
              <a:rPr lang="en-US" baseline="0" dirty="0" smtClean="0">
                <a:effectLst/>
              </a:rPr>
              <a:t> </a:t>
            </a:r>
            <a:r>
              <a:rPr lang="vi-VN" dirty="0" smtClean="0">
                <a:effectLst/>
              </a:rPr>
              <a:t>để thay thế.</a:t>
            </a:r>
            <a:endParaRPr lang="en-US" dirty="0" smtClean="0">
              <a:latin typeface="Arial" charset="0"/>
              <a:cs typeface="Arial" charset="0"/>
            </a:endParaRPr>
          </a:p>
        </p:txBody>
      </p:sp>
      <p:sp>
        <p:nvSpPr>
          <p:cNvPr id="179205" name="Slide Number Placeholder 7"/>
          <p:cNvSpPr>
            <a:spLocks noGrp="1"/>
          </p:cNvSpPr>
          <p:nvPr>
            <p:ph type="sldNum" sz="quarter" idx="5"/>
          </p:nvPr>
        </p:nvSpPr>
        <p:spPr>
          <a:noFill/>
        </p:spPr>
        <p:txBody>
          <a:bodyPr/>
          <a:lstStyle/>
          <a:p>
            <a:r>
              <a:rPr lang="en-CA" dirty="0" smtClean="0">
                <a:latin typeface="Arial" charset="0"/>
                <a:cs typeface="Arial" charset="0"/>
              </a:rPr>
              <a:t>	</a:t>
            </a:r>
            <a:fld id="{8FCC7D84-6716-46E0-93BB-304E12FC6F93}" type="slidenum">
              <a:rPr lang="en-CA" smtClean="0">
                <a:latin typeface="Arial" charset="0"/>
                <a:cs typeface="Arial" charset="0"/>
              </a:rPr>
              <a:pPr/>
              <a:t>31</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435</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3-3.1.10, 3-3.1.11</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Có một số tùy chọn có sẵn để tùy biến trình duyệt web. Cuốn sách</a:t>
            </a:r>
            <a:r>
              <a:rPr lang="en-US" dirty="0" smtClean="0">
                <a:effectLst/>
              </a:rPr>
              <a:t> </a:t>
            </a:r>
            <a:r>
              <a:rPr lang="en-US" dirty="0" err="1" smtClean="0">
                <a:effectLst/>
              </a:rPr>
              <a:t>này</a:t>
            </a:r>
            <a:r>
              <a:rPr lang="vi-VN" dirty="0" smtClean="0">
                <a:effectLst/>
              </a:rPr>
              <a:t> đã nhắm mục tiêu cả những</a:t>
            </a:r>
            <a:r>
              <a:rPr lang="en-US" dirty="0" smtClean="0">
                <a:effectLst/>
              </a:rPr>
              <a:t> </a:t>
            </a:r>
            <a:r>
              <a:rPr lang="en-US" dirty="0" err="1" smtClean="0">
                <a:effectLst/>
              </a:rPr>
              <a:t>cái</a:t>
            </a:r>
            <a:r>
              <a:rPr lang="vi-VN" dirty="0" smtClean="0">
                <a:effectLst/>
              </a:rPr>
              <a:t> thường được tùy chỉnh </a:t>
            </a:r>
            <a:r>
              <a:rPr lang="en-US" dirty="0" err="1" smtClean="0">
                <a:effectLst/>
              </a:rPr>
              <a:t>bởi</a:t>
            </a:r>
            <a:r>
              <a:rPr lang="vi-VN" dirty="0" smtClean="0">
                <a:effectLst/>
              </a:rPr>
              <a:t> hầu hết người dùng cũng như những mục tiêu cụ thể trong kỳ thi IC3 </a:t>
            </a:r>
            <a:r>
              <a:rPr lang="en-US" dirty="0" err="1" smtClean="0">
                <a:effectLst/>
              </a:rPr>
              <a:t>như</a:t>
            </a:r>
            <a:r>
              <a:rPr lang="en-US" baseline="0" dirty="0" smtClean="0">
                <a:effectLst/>
              </a:rPr>
              <a:t> </a:t>
            </a:r>
            <a:r>
              <a:rPr lang="vi-VN" dirty="0" smtClean="0">
                <a:effectLst/>
              </a:rPr>
              <a:t>là </a:t>
            </a:r>
            <a:r>
              <a:rPr lang="en-US" dirty="0" err="1" smtClean="0">
                <a:effectLst/>
              </a:rPr>
              <a:t>các</a:t>
            </a:r>
            <a:r>
              <a:rPr lang="en-US" baseline="0" dirty="0" smtClean="0">
                <a:effectLst/>
              </a:rPr>
              <a:t> </a:t>
            </a:r>
            <a:r>
              <a:rPr lang="vi-VN" dirty="0" smtClean="0">
                <a:effectLst/>
              </a:rPr>
              <a:t>mục tiêu</a:t>
            </a:r>
            <a:r>
              <a:rPr lang="en-US" dirty="0" smtClean="0">
                <a:effectLst/>
              </a:rPr>
              <a:t> </a:t>
            </a:r>
            <a:r>
              <a:rPr lang="en-US" dirty="0" err="1" smtClean="0">
                <a:effectLst/>
              </a:rPr>
              <a:t>cần</a:t>
            </a:r>
            <a:r>
              <a:rPr lang="en-US" baseline="0" dirty="0" smtClean="0">
                <a:effectLst/>
              </a:rPr>
              <a:t> </a:t>
            </a:r>
            <a:r>
              <a:rPr lang="en-US" baseline="0" dirty="0" err="1" smtClean="0">
                <a:effectLst/>
              </a:rPr>
              <a:t>thiết</a:t>
            </a:r>
            <a:r>
              <a:rPr lang="vi-VN" dirty="0" smtClean="0">
                <a:effectLst/>
              </a:rPr>
              <a:t>. Khi thời gian cho phép, bạn có thể thảo luận về những </a:t>
            </a:r>
            <a:r>
              <a:rPr lang="en-US" dirty="0" err="1" smtClean="0">
                <a:effectLst/>
              </a:rPr>
              <a:t>cái</a:t>
            </a:r>
            <a:r>
              <a:rPr lang="vi-VN" dirty="0" smtClean="0">
                <a:effectLst/>
              </a:rPr>
              <a:t> khác mặc dù không dành nhiều thời gian về điều này trừ khi lớp học của bạn đặc biệt muốn biết làm thế nào và khi nào (hoặc tại sao) để sử dụng.</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a:t>
            </a:r>
            <a:r>
              <a:rPr lang="en-US" dirty="0" err="1" smtClean="0">
                <a:effectLst/>
              </a:rPr>
              <a:t>cho</a:t>
            </a:r>
            <a:r>
              <a:rPr lang="vi-VN" dirty="0" smtClean="0">
                <a:effectLst/>
              </a:rPr>
              <a:t> lớp học một ví dụ về lý do tại sao bạn có thể muốn thay đổi trang chủ, ví dụ như, trang web công ty của bạn, để đi đến một công cụ tìm kiếm cụ thể, bạn sử dụng rất nhiều, hoặc để thay đổi nó trở lại một </a:t>
            </a:r>
            <a:r>
              <a:rPr lang="en-US" dirty="0" err="1" smtClean="0">
                <a:effectLst/>
              </a:rPr>
              <a:t>cái</a:t>
            </a:r>
            <a:r>
              <a:rPr lang="en-US" baseline="0" dirty="0" smtClean="0">
                <a:effectLst/>
              </a:rPr>
              <a:t> </a:t>
            </a:r>
            <a:r>
              <a:rPr lang="vi-VN" dirty="0" smtClean="0">
                <a:effectLst/>
              </a:rPr>
              <a:t>chung thay vì một trong những </a:t>
            </a:r>
            <a:r>
              <a:rPr lang="en-US" dirty="0" err="1" smtClean="0">
                <a:effectLst/>
              </a:rPr>
              <a:t>cái</a:t>
            </a:r>
            <a:r>
              <a:rPr lang="en-US" baseline="0" dirty="0" smtClean="0">
                <a:effectLst/>
              </a:rPr>
              <a:t> </a:t>
            </a:r>
            <a:r>
              <a:rPr lang="vi-VN" dirty="0" smtClean="0">
                <a:effectLst/>
              </a:rPr>
              <a:t>đã được kích hoạt khi bạn tự động chấp nhận các thiết lập c</a:t>
            </a:r>
            <a:r>
              <a:rPr lang="en-US" dirty="0" err="1" smtClean="0">
                <a:effectLst/>
              </a:rPr>
              <a:t>ủa</a:t>
            </a:r>
            <a:r>
              <a:rPr lang="vi-VN" dirty="0" smtClean="0">
                <a:effectLst/>
              </a:rPr>
              <a:t> chương trình mà không đọc màn hình.</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Bạn có thể tập trung và dành nhiều thời gian trên các tập tin Internet tạm thời </a:t>
            </a:r>
            <a:r>
              <a:rPr lang="en-US" dirty="0" smtClean="0">
                <a:effectLst/>
              </a:rPr>
              <a:t>(</a:t>
            </a:r>
            <a:r>
              <a:rPr lang="en-US" dirty="0" smtClean="0">
                <a:latin typeface="Arial" charset="0"/>
                <a:cs typeface="Arial" charset="0"/>
              </a:rPr>
              <a:t>Temporary Internet files</a:t>
            </a:r>
            <a:r>
              <a:rPr lang="en-US" dirty="0" smtClean="0">
                <a:effectLst/>
              </a:rPr>
              <a:t>) </a:t>
            </a:r>
            <a:r>
              <a:rPr lang="vi-VN" dirty="0" smtClean="0">
                <a:effectLst/>
              </a:rPr>
              <a:t>và các khu vực lịch sử </a:t>
            </a:r>
            <a:r>
              <a:rPr lang="en-US" dirty="0" smtClean="0">
                <a:effectLst/>
              </a:rPr>
              <a:t>(</a:t>
            </a:r>
            <a:r>
              <a:rPr lang="en-US" dirty="0" smtClean="0">
                <a:latin typeface="Arial" charset="0"/>
                <a:cs typeface="Arial" charset="0"/>
              </a:rPr>
              <a:t>History areas</a:t>
            </a:r>
            <a:r>
              <a:rPr lang="en-US" dirty="0" smtClean="0">
                <a:effectLst/>
              </a:rPr>
              <a:t>) </a:t>
            </a:r>
            <a:r>
              <a:rPr lang="vi-VN" dirty="0" smtClean="0">
                <a:effectLst/>
              </a:rPr>
              <a:t>trợ giúp cho việc bảo trì cơ bản. Ví dụ, khu vực tạm thời chứa các bản sao của các mục được hiển thị trên một trang Web và được lưu trữ ở đây cho mục đích giảm số lượng thời gian cần thiết để hiển thị các trang web </a:t>
            </a:r>
            <a:r>
              <a:rPr lang="en-US" dirty="0" err="1" smtClean="0">
                <a:effectLst/>
              </a:rPr>
              <a:t>vào</a:t>
            </a:r>
            <a:r>
              <a:rPr lang="en-US" baseline="0" dirty="0" smtClean="0">
                <a:effectLst/>
              </a:rPr>
              <a:t> </a:t>
            </a:r>
            <a:r>
              <a:rPr lang="vi-VN" dirty="0" smtClean="0">
                <a:effectLst/>
              </a:rPr>
              <a:t>thời gian tiếp theo </a:t>
            </a:r>
            <a:r>
              <a:rPr lang="en-US" dirty="0" err="1" smtClean="0">
                <a:effectLst/>
              </a:rPr>
              <a:t>khi</a:t>
            </a:r>
            <a:r>
              <a:rPr lang="en-US" dirty="0" smtClean="0">
                <a:effectLst/>
              </a:rPr>
              <a:t> </a:t>
            </a:r>
            <a:r>
              <a:rPr lang="vi-VN" dirty="0" smtClean="0">
                <a:effectLst/>
              </a:rPr>
              <a:t>bạn truy cập vào nó. Tuy nhiên, khi bạn bắt đầu tìm kiếm cho rất nhiều những thứ trên Internet, khu vực này tạm thời </a:t>
            </a:r>
            <a:r>
              <a:rPr lang="en-US" dirty="0" err="1" smtClean="0">
                <a:effectLst/>
              </a:rPr>
              <a:t>này</a:t>
            </a:r>
            <a:r>
              <a:rPr lang="en-US" baseline="0" dirty="0" smtClean="0">
                <a:effectLst/>
              </a:rPr>
              <a:t> </a:t>
            </a:r>
            <a:r>
              <a:rPr lang="vi-VN" dirty="0" smtClean="0">
                <a:effectLst/>
              </a:rPr>
              <a:t>bắt đầu điền vào và có thể gây ra một số xung đột trong khi làm việc với Internet. Đó chắc chắn là giá trị </a:t>
            </a:r>
            <a:r>
              <a:rPr lang="en-US" dirty="0" err="1" smtClean="0">
                <a:effectLst/>
              </a:rPr>
              <a:t>để</a:t>
            </a:r>
            <a:r>
              <a:rPr lang="en-US" baseline="0" dirty="0" smtClean="0">
                <a:effectLst/>
              </a:rPr>
              <a:t> </a:t>
            </a:r>
            <a:r>
              <a:rPr lang="vi-VN" dirty="0" smtClean="0">
                <a:effectLst/>
              </a:rPr>
              <a:t>dành thời gian làm sạch lên để ngăn chặn các vấn đề </a:t>
            </a:r>
            <a:r>
              <a:rPr lang="en-US" dirty="0" err="1" smtClean="0">
                <a:effectLst/>
              </a:rPr>
              <a:t>phát</a:t>
            </a:r>
            <a:r>
              <a:rPr lang="en-US" baseline="0" dirty="0" smtClean="0">
                <a:effectLst/>
              </a:rPr>
              <a:t> </a:t>
            </a:r>
            <a:r>
              <a:rPr lang="en-US" baseline="0" dirty="0" err="1" smtClean="0">
                <a:effectLst/>
              </a:rPr>
              <a:t>sinh</a:t>
            </a:r>
            <a:r>
              <a:rPr lang="vi-VN" dirty="0" smtClean="0">
                <a:effectLst/>
              </a:rPr>
              <a:t> </a:t>
            </a:r>
            <a:endParaRPr lang="en-US" dirty="0" smtClean="0">
              <a:effectLst/>
            </a:endParaRPr>
          </a:p>
          <a:p>
            <a:endParaRPr lang="en-US" dirty="0" smtClean="0">
              <a:latin typeface="Arial" charset="0"/>
              <a:cs typeface="Arial" charset="0"/>
            </a:endParaRPr>
          </a:p>
          <a:p>
            <a:r>
              <a:rPr lang="en-US" dirty="0" smtClean="0">
                <a:effectLst/>
              </a:rPr>
              <a:t>K</a:t>
            </a:r>
            <a:r>
              <a:rPr lang="vi-VN" dirty="0" smtClean="0">
                <a:effectLst/>
              </a:rPr>
              <a:t>hu vực lịch sử cần được làm sạch thường xuyên như các chương trình thu hoạch thư rác vào khu vực này trên hệ thống để tìm kiếm nơi bạn đã đ</a:t>
            </a:r>
            <a:r>
              <a:rPr lang="en-US" dirty="0" err="1" smtClean="0">
                <a:effectLst/>
              </a:rPr>
              <a:t>ến</a:t>
            </a:r>
            <a:r>
              <a:rPr lang="vi-VN" dirty="0" smtClean="0">
                <a:effectLst/>
              </a:rPr>
              <a:t> và những gì bạn có</a:t>
            </a:r>
            <a:r>
              <a:rPr lang="en-US" dirty="0" smtClean="0">
                <a:effectLst/>
              </a:rPr>
              <a:t> </a:t>
            </a:r>
            <a:r>
              <a:rPr lang="vi-VN" dirty="0" smtClean="0">
                <a:effectLst/>
              </a:rPr>
              <a:t>quan tâm. Hãy chắc chắn rằng để khuyến khích mọi người để đánh dấu những trang web mà họ muốn quay trở lại, ngay cả khi nó là chỉ hàng quý hoặc nửa năm, </a:t>
            </a:r>
            <a:r>
              <a:rPr lang="en-US" dirty="0" err="1" smtClean="0">
                <a:effectLst/>
              </a:rPr>
              <a:t>một</a:t>
            </a:r>
            <a:r>
              <a:rPr lang="en-US" baseline="0" dirty="0" smtClean="0">
                <a:effectLst/>
              </a:rPr>
              <a:t> </a:t>
            </a:r>
            <a:r>
              <a:rPr lang="vi-VN" dirty="0" smtClean="0">
                <a:effectLst/>
              </a:rPr>
              <a:t>khi lịch sử </a:t>
            </a:r>
            <a:r>
              <a:rPr lang="en-US" dirty="0" err="1" smtClean="0">
                <a:effectLst/>
              </a:rPr>
              <a:t>đã</a:t>
            </a:r>
            <a:r>
              <a:rPr lang="en-US" baseline="0" dirty="0" smtClean="0">
                <a:effectLst/>
              </a:rPr>
              <a:t> </a:t>
            </a:r>
            <a:r>
              <a:rPr lang="en-US" baseline="0" dirty="0" err="1" smtClean="0">
                <a:effectLst/>
              </a:rPr>
              <a:t>bị</a:t>
            </a:r>
            <a:r>
              <a:rPr lang="en-US" baseline="0" dirty="0" smtClean="0">
                <a:effectLst/>
              </a:rPr>
              <a:t> </a:t>
            </a:r>
            <a:r>
              <a:rPr lang="en-US" baseline="0" dirty="0" err="1" smtClean="0">
                <a:effectLst/>
              </a:rPr>
              <a:t>xóa</a:t>
            </a:r>
            <a:r>
              <a:rPr lang="vi-VN" dirty="0" smtClean="0">
                <a:effectLst/>
              </a:rPr>
              <a:t>, không có cách </a:t>
            </a:r>
            <a:r>
              <a:rPr lang="en-US" dirty="0" err="1" smtClean="0">
                <a:effectLst/>
              </a:rPr>
              <a:t>để</a:t>
            </a:r>
            <a:r>
              <a:rPr lang="en-US" baseline="0" dirty="0" smtClean="0">
                <a:effectLst/>
              </a:rPr>
              <a:t> </a:t>
            </a:r>
            <a:r>
              <a:rPr lang="vi-VN" dirty="0" smtClean="0">
                <a:effectLst/>
              </a:rPr>
              <a:t>có thể </a:t>
            </a:r>
            <a:r>
              <a:rPr lang="en-US" dirty="0" err="1" smtClean="0">
                <a:effectLst/>
              </a:rPr>
              <a:t>lấy</a:t>
            </a:r>
            <a:r>
              <a:rPr lang="vi-VN" dirty="0" smtClean="0">
                <a:effectLst/>
              </a:rPr>
              <a:t> được địa chỉ Web trở lại mà không thực hiện việc tìm kiếm một lần nữa cho nó</a:t>
            </a:r>
            <a:endParaRPr lang="en-US" dirty="0" smtClean="0">
              <a:latin typeface="Arial" charset="0"/>
              <a:cs typeface="Arial" charset="0"/>
            </a:endParaRPr>
          </a:p>
        </p:txBody>
      </p:sp>
      <p:sp>
        <p:nvSpPr>
          <p:cNvPr id="180229" name="Slide Number Placeholder 7"/>
          <p:cNvSpPr>
            <a:spLocks noGrp="1"/>
          </p:cNvSpPr>
          <p:nvPr>
            <p:ph type="sldNum" sz="quarter" idx="5"/>
          </p:nvPr>
        </p:nvSpPr>
        <p:spPr>
          <a:noFill/>
        </p:spPr>
        <p:txBody>
          <a:bodyPr/>
          <a:lstStyle/>
          <a:p>
            <a:r>
              <a:rPr lang="en-CA" dirty="0" smtClean="0">
                <a:latin typeface="Arial" charset="0"/>
                <a:cs typeface="Arial" charset="0"/>
              </a:rPr>
              <a:t>	</a:t>
            </a:r>
            <a:fld id="{625562E9-3C1B-4C15-81E3-1B0BE2D69E45}" type="slidenum">
              <a:rPr lang="en-CA" smtClean="0">
                <a:latin typeface="Arial" charset="0"/>
                <a:cs typeface="Arial" charset="0"/>
              </a:rPr>
              <a:pPr/>
              <a:t>32</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435</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3-3.1.10, 3-3.1.11</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Khuyến khích sinh </a:t>
            </a:r>
            <a:r>
              <a:rPr lang="en-US" dirty="0" err="1" smtClean="0">
                <a:effectLst/>
              </a:rPr>
              <a:t>viên</a:t>
            </a:r>
            <a:r>
              <a:rPr lang="en-US" baseline="0" dirty="0" smtClean="0">
                <a:effectLst/>
              </a:rPr>
              <a:t> </a:t>
            </a:r>
            <a:r>
              <a:rPr lang="vi-VN" dirty="0" smtClean="0">
                <a:effectLst/>
              </a:rPr>
              <a:t>không thực hiện bất kỳ thay đổi </a:t>
            </a:r>
            <a:r>
              <a:rPr lang="en-US" dirty="0" err="1" smtClean="0">
                <a:effectLst/>
              </a:rPr>
              <a:t>đến</a:t>
            </a:r>
            <a:r>
              <a:rPr lang="en-US" baseline="0" dirty="0" smtClean="0">
                <a:effectLst/>
              </a:rPr>
              <a:t> </a:t>
            </a:r>
            <a:r>
              <a:rPr lang="vi-VN" dirty="0" smtClean="0">
                <a:effectLst/>
              </a:rPr>
              <a:t>bất kỳ cài đặt ở đây mà không cần kiểm tra với một ai đó là người quen thuộc với tất cả các loại tùy chọn</a:t>
            </a:r>
            <a:r>
              <a:rPr lang="en-US" dirty="0" smtClean="0">
                <a:effectLst/>
              </a:rPr>
              <a:t> </a:t>
            </a:r>
            <a:r>
              <a:rPr lang="vi-VN" dirty="0" smtClean="0">
                <a:effectLst/>
              </a:rPr>
              <a:t>khác nhau ở đây. Theo mặc định, IE </a:t>
            </a:r>
            <a:r>
              <a:rPr lang="en-US" dirty="0" err="1" smtClean="0">
                <a:effectLst/>
              </a:rPr>
              <a:t>cài</a:t>
            </a:r>
            <a:r>
              <a:rPr lang="en-US" baseline="0" dirty="0" smtClean="0">
                <a:effectLst/>
              </a:rPr>
              <a:t> </a:t>
            </a:r>
            <a:r>
              <a:rPr lang="en-US" baseline="0" dirty="0" err="1" smtClean="0">
                <a:effectLst/>
              </a:rPr>
              <a:t>đặt</a:t>
            </a:r>
            <a:r>
              <a:rPr lang="vi-VN" dirty="0" smtClean="0">
                <a:effectLst/>
              </a:rPr>
              <a:t> một cấp độ cho phép hầu hết các </a:t>
            </a:r>
            <a:r>
              <a:rPr lang="en-US" dirty="0" err="1" smtClean="0">
                <a:effectLst/>
              </a:rPr>
              <a:t>hạng</a:t>
            </a:r>
            <a:r>
              <a:rPr lang="en-US" baseline="0" dirty="0" smtClean="0">
                <a:effectLst/>
              </a:rPr>
              <a:t> </a:t>
            </a:r>
            <a:r>
              <a:rPr lang="en-US" baseline="0" dirty="0" err="1" smtClean="0">
                <a:effectLst/>
              </a:rPr>
              <a:t>mục</a:t>
            </a:r>
            <a:r>
              <a:rPr lang="vi-VN" dirty="0" smtClean="0">
                <a:effectLst/>
              </a:rPr>
              <a:t> được xem và bảo vệ chống lại các loại phổ biến nhất của các vấn đề có thể xảy ra với việc lướt Net. Với các tính năng thiết kế Web mới, một số tính năng có thể được tắt hoặc nâng cấp trước khi có thể xem các tính năng</a:t>
            </a:r>
            <a:r>
              <a:rPr lang="en-US" dirty="0" smtClean="0">
                <a:effectLst/>
              </a:rPr>
              <a:t> </a:t>
            </a:r>
            <a:r>
              <a:rPr lang="en-US" dirty="0" err="1" smtClean="0">
                <a:effectLst/>
              </a:rPr>
              <a:t>khác</a:t>
            </a:r>
            <a:r>
              <a:rPr lang="vi-VN" dirty="0" smtClean="0">
                <a:effectLst/>
              </a:rPr>
              <a:t>.</a:t>
            </a:r>
          </a:p>
          <a:p>
            <a:endParaRPr lang="en-US" dirty="0" smtClean="0">
              <a:latin typeface="Arial" charset="0"/>
              <a:cs typeface="Arial" charset="0"/>
            </a:endParaRPr>
          </a:p>
        </p:txBody>
      </p:sp>
      <p:sp>
        <p:nvSpPr>
          <p:cNvPr id="181253" name="Slide Number Placeholder 7"/>
          <p:cNvSpPr>
            <a:spLocks noGrp="1"/>
          </p:cNvSpPr>
          <p:nvPr>
            <p:ph type="sldNum" sz="quarter" idx="5"/>
          </p:nvPr>
        </p:nvSpPr>
        <p:spPr>
          <a:noFill/>
        </p:spPr>
        <p:txBody>
          <a:bodyPr/>
          <a:lstStyle/>
          <a:p>
            <a:r>
              <a:rPr lang="en-CA" dirty="0" smtClean="0">
                <a:latin typeface="Arial" charset="0"/>
                <a:cs typeface="Arial" charset="0"/>
              </a:rPr>
              <a:t>	</a:t>
            </a:r>
            <a:fld id="{330A2119-2B05-4081-977F-B17BB81F956A}" type="slidenum">
              <a:rPr lang="en-CA" smtClean="0">
                <a:latin typeface="Arial" charset="0"/>
                <a:cs typeface="Arial" charset="0"/>
              </a:rPr>
              <a:pPr/>
              <a:t>33</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435</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3-3.1.10, 3-3.1.11</a:t>
            </a:r>
          </a:p>
          <a:p>
            <a:endParaRPr lang="en-US" dirty="0" smtClean="0">
              <a:latin typeface="Arial" charset="0"/>
              <a:cs typeface="Arial" charset="0"/>
            </a:endParaRPr>
          </a:p>
          <a:p>
            <a:r>
              <a:rPr lang="en-US" dirty="0" smtClean="0">
                <a:effectLst/>
              </a:rPr>
              <a:t>V</a:t>
            </a:r>
            <a:r>
              <a:rPr lang="vi-VN" dirty="0" smtClean="0">
                <a:effectLst/>
              </a:rPr>
              <a:t>ới tab Security, hãy chắc chắn kiểm tra với một người rất quen thuộc với các tùy chọn này trước khi thực hiện bất kỳ thay đổi. Sau khi thay đổi được thực hiện, bạn có thể gặp nhiều vấn đề hơn </a:t>
            </a:r>
            <a:r>
              <a:rPr lang="en-US" dirty="0" err="1" smtClean="0">
                <a:effectLst/>
              </a:rPr>
              <a:t>với</a:t>
            </a:r>
            <a:r>
              <a:rPr lang="en-US" baseline="0" dirty="0" smtClean="0">
                <a:effectLst/>
              </a:rPr>
              <a:t> </a:t>
            </a:r>
            <a:r>
              <a:rPr lang="en-US" baseline="0" dirty="0" err="1" smtClean="0">
                <a:effectLst/>
              </a:rPr>
              <a:t>việc</a:t>
            </a:r>
            <a:r>
              <a:rPr lang="en-US" baseline="0" dirty="0" smtClean="0">
                <a:effectLst/>
              </a:rPr>
              <a:t> </a:t>
            </a:r>
            <a:r>
              <a:rPr lang="vi-VN" dirty="0" smtClean="0">
                <a:effectLst/>
              </a:rPr>
              <a:t>có thể nhìn thấy những trang web hay dành thời gian trả lời các cảnh báo về các trang web cụ thể.</a:t>
            </a:r>
            <a:endParaRPr lang="en-US" dirty="0" smtClean="0">
              <a:effectLst/>
            </a:endParaRPr>
          </a:p>
          <a:p>
            <a:endParaRPr lang="en-US" dirty="0" smtClean="0">
              <a:effectLst/>
            </a:endParaRPr>
          </a:p>
          <a:p>
            <a:r>
              <a:rPr lang="vi-VN" dirty="0" smtClean="0">
                <a:effectLst/>
              </a:rPr>
              <a:t>Bạn cũng có thể làm một giới thiệu nhanh </a:t>
            </a:r>
            <a:r>
              <a:rPr lang="en-US" dirty="0" err="1" smtClean="0">
                <a:effectLst/>
              </a:rPr>
              <a:t>về</a:t>
            </a:r>
            <a:r>
              <a:rPr lang="vi-VN" dirty="0" smtClean="0">
                <a:effectLst/>
              </a:rPr>
              <a:t> tab </a:t>
            </a:r>
            <a:r>
              <a:rPr lang="en-US" dirty="0" smtClean="0">
                <a:latin typeface="Arial" charset="0"/>
                <a:cs typeface="Arial" charset="0"/>
              </a:rPr>
              <a:t>Content</a:t>
            </a:r>
            <a:r>
              <a:rPr lang="vi-VN" dirty="0" smtClean="0">
                <a:effectLst/>
              </a:rPr>
              <a:t> có thể được sử dụng để ngăn chặn truy cập đến các loại cụ thể của những trang web.</a:t>
            </a:r>
            <a:endParaRPr lang="en-US" dirty="0" smtClean="0">
              <a:latin typeface="Arial" charset="0"/>
              <a:cs typeface="Arial" charset="0"/>
            </a:endParaRPr>
          </a:p>
        </p:txBody>
      </p:sp>
      <p:sp>
        <p:nvSpPr>
          <p:cNvPr id="182277" name="Slide Number Placeholder 7"/>
          <p:cNvSpPr>
            <a:spLocks noGrp="1"/>
          </p:cNvSpPr>
          <p:nvPr>
            <p:ph type="sldNum" sz="quarter" idx="5"/>
          </p:nvPr>
        </p:nvSpPr>
        <p:spPr>
          <a:noFill/>
        </p:spPr>
        <p:txBody>
          <a:bodyPr/>
          <a:lstStyle/>
          <a:p>
            <a:r>
              <a:rPr lang="en-CA" dirty="0" smtClean="0">
                <a:latin typeface="Arial" charset="0"/>
                <a:cs typeface="Arial" charset="0"/>
              </a:rPr>
              <a:t>	</a:t>
            </a:r>
            <a:fld id="{D4065CAA-D10C-4C8D-8607-09F34FAF5701}" type="slidenum">
              <a:rPr lang="en-CA" smtClean="0">
                <a:latin typeface="Arial" charset="0"/>
                <a:cs typeface="Arial" charset="0"/>
              </a:rPr>
              <a:pPr/>
              <a:t>34</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437</a:t>
            </a:r>
          </a:p>
          <a:p>
            <a:pPr marL="0" indent="0">
              <a:buNone/>
            </a:pPr>
            <a:r>
              <a:rPr lang="en-US" b="1" dirty="0" err="1" smtClean="0"/>
              <a:t>Mục</a:t>
            </a:r>
            <a:r>
              <a:rPr lang="en-US" b="1" baseline="0" dirty="0" smtClean="0"/>
              <a:t> </a:t>
            </a:r>
            <a:r>
              <a:rPr lang="en-US" b="1" baseline="0" dirty="0" err="1" smtClean="0"/>
              <a:t>tiêu</a:t>
            </a:r>
            <a:r>
              <a:rPr lang="en-US" b="1" dirty="0" smtClean="0"/>
              <a:t> 3-3.1.14</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về các lỗi điển hình có thể xảy ra và làm thế nào họ không nên hoảng loạn chỉ vì một thông báo lỗi xuất hiện. Khuyến khích các </a:t>
            </a:r>
            <a:r>
              <a:rPr lang="en-US" dirty="0" err="1" smtClean="0">
                <a:effectLst/>
              </a:rPr>
              <a:t>sinh</a:t>
            </a:r>
            <a:r>
              <a:rPr lang="en-US" dirty="0" smtClean="0">
                <a:effectLst/>
              </a:rPr>
              <a:t> </a:t>
            </a:r>
            <a:r>
              <a:rPr lang="en-US" dirty="0" err="1" smtClean="0">
                <a:effectLst/>
              </a:rPr>
              <a:t>viên</a:t>
            </a:r>
            <a:r>
              <a:rPr lang="vi-VN" dirty="0" smtClean="0">
                <a:effectLst/>
              </a:rPr>
              <a:t> bắt đầu đọc màn hình một cách cẩn thận để thử và chẩn đoán những gì cần phải được thực hiện. Thường thì lỗi này là một trong những </a:t>
            </a:r>
            <a:r>
              <a:rPr lang="en-US" dirty="0" err="1" smtClean="0">
                <a:effectLst/>
              </a:rPr>
              <a:t>cái</a:t>
            </a:r>
            <a:r>
              <a:rPr lang="en-US" baseline="0" dirty="0" smtClean="0">
                <a:effectLst/>
              </a:rPr>
              <a:t> </a:t>
            </a:r>
            <a:r>
              <a:rPr lang="vi-VN" dirty="0" smtClean="0">
                <a:effectLst/>
              </a:rPr>
              <a:t>có thể dễ dàng được </a:t>
            </a:r>
            <a:r>
              <a:rPr lang="en-US" dirty="0" err="1" smtClean="0">
                <a:effectLst/>
              </a:rPr>
              <a:t>giải</a:t>
            </a:r>
            <a:r>
              <a:rPr lang="en-US" baseline="0" dirty="0" smtClean="0">
                <a:effectLst/>
              </a:rPr>
              <a:t> </a:t>
            </a:r>
            <a:r>
              <a:rPr lang="en-US" baseline="0" dirty="0" err="1" smtClean="0">
                <a:effectLst/>
              </a:rPr>
              <a:t>quyết</a:t>
            </a:r>
            <a:r>
              <a:rPr lang="vi-VN" dirty="0" smtClean="0">
                <a:effectLst/>
              </a:rPr>
              <a:t> bởi bản thân và không yêu cầu bất kỳ thay đổi hệ thống hoặc từ một người IT có kinh nghiệm.</a:t>
            </a:r>
          </a:p>
          <a:p>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35</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438-439</a:t>
            </a:r>
          </a:p>
          <a:p>
            <a:pPr marL="0" indent="0">
              <a:buNone/>
            </a:pPr>
            <a:r>
              <a:rPr lang="en-US" b="1" dirty="0" err="1" smtClean="0"/>
              <a:t>Mục</a:t>
            </a:r>
            <a:r>
              <a:rPr lang="en-US" b="1" baseline="0" dirty="0" smtClean="0"/>
              <a:t> </a:t>
            </a:r>
            <a:r>
              <a:rPr lang="en-US" b="1" baseline="0" dirty="0" err="1" smtClean="0"/>
              <a:t>tiêu</a:t>
            </a:r>
            <a:r>
              <a:rPr lang="en-US" b="1" dirty="0" smtClean="0"/>
              <a:t> 3-3.1.14</a:t>
            </a:r>
          </a:p>
          <a:p>
            <a:pPr marL="0" indent="0">
              <a:buNone/>
            </a:pPr>
            <a:endParaRPr lang="en-US" baseline="0" dirty="0" smtClean="0"/>
          </a:p>
          <a:p>
            <a:r>
              <a:rPr lang="vi-VN" dirty="0" smtClean="0">
                <a:effectLst/>
              </a:rPr>
              <a:t>Thảo luận </a:t>
            </a:r>
            <a:r>
              <a:rPr lang="en-US" dirty="0" err="1" smtClean="0">
                <a:effectLst/>
              </a:rPr>
              <a:t>về</a:t>
            </a:r>
            <a:r>
              <a:rPr lang="en-US" baseline="0" dirty="0" smtClean="0">
                <a:effectLst/>
              </a:rPr>
              <a:t> </a:t>
            </a:r>
            <a:r>
              <a:rPr lang="en-US" dirty="0" err="1" smtClean="0">
                <a:effectLst/>
              </a:rPr>
              <a:t>các</a:t>
            </a:r>
            <a:r>
              <a:rPr lang="vi-VN" dirty="0" smtClean="0">
                <a:effectLst/>
              </a:rPr>
              <a:t> loại lỗi, và nếu có thể, sử dụng một trang web mà bạn biết </a:t>
            </a:r>
            <a:r>
              <a:rPr lang="en-US" dirty="0" err="1" smtClean="0">
                <a:effectLst/>
              </a:rPr>
              <a:t>có</a:t>
            </a:r>
            <a:r>
              <a:rPr lang="vi-VN" dirty="0" smtClean="0">
                <a:effectLst/>
              </a:rPr>
              <a:t> màu sắc được sử dụng trên màn hình làm cho nó cực kỳ khó đọc. Điều đó có thể dẫn đến một cuộc thảo luận về việc sử dụng màu sắc và khi nào thì thích hợp cũng như thiết kế trang web, tương tự như các văn bản.</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36</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439</a:t>
            </a:r>
          </a:p>
          <a:p>
            <a:pPr marL="0" indent="0">
              <a:buNone/>
            </a:pPr>
            <a:r>
              <a:rPr lang="en-US" b="1" dirty="0" err="1" smtClean="0"/>
              <a:t>Mục</a:t>
            </a:r>
            <a:r>
              <a:rPr lang="en-US" b="1" baseline="0" dirty="0" smtClean="0"/>
              <a:t> </a:t>
            </a:r>
            <a:r>
              <a:rPr lang="en-US" b="1" baseline="0" dirty="0" err="1" smtClean="0"/>
              <a:t>tiêu</a:t>
            </a:r>
            <a:r>
              <a:rPr lang="en-US" b="1" dirty="0" smtClean="0"/>
              <a:t> 3-3.1.14</a:t>
            </a:r>
          </a:p>
          <a:p>
            <a:endParaRPr lang="en-US" dirty="0" smtClean="0"/>
          </a:p>
          <a:p>
            <a:r>
              <a:rPr lang="vi-VN" dirty="0" smtClean="0">
                <a:effectLst/>
              </a:rPr>
              <a:t>Thảo luận về các vấn đề khác nhau thường có thể được tìm thấy khi làm việc với các trình duyệt web, đặc biệt là các hạng mục như các plug-in. Bạn có thể muốn mở rộng danh sách đó vượt ra ngoài các sản phẩm của Adobe chúng tôi cho thấy trong cuốn sách.</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37</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440</a:t>
            </a:r>
          </a:p>
          <a:p>
            <a:pPr marL="0" indent="0">
              <a:buNone/>
            </a:pPr>
            <a:r>
              <a:rPr lang="en-US" b="1" dirty="0" err="1" smtClean="0"/>
              <a:t>Mục</a:t>
            </a:r>
            <a:r>
              <a:rPr lang="en-US" b="1" baseline="0" dirty="0" smtClean="0"/>
              <a:t> </a:t>
            </a:r>
            <a:r>
              <a:rPr lang="en-US" b="1" baseline="0" dirty="0" err="1" smtClean="0"/>
              <a:t>tiêu</a:t>
            </a:r>
            <a:r>
              <a:rPr lang="en-US" b="1" dirty="0" smtClean="0"/>
              <a:t> 3-3.1.14</a:t>
            </a:r>
          </a:p>
          <a:p>
            <a:endParaRPr lang="en-US" dirty="0" smtClean="0"/>
          </a:p>
          <a:p>
            <a:r>
              <a:rPr lang="vi-VN" dirty="0" smtClean="0">
                <a:effectLst/>
              </a:rPr>
              <a:t>Pop-up thường là </a:t>
            </a:r>
            <a:r>
              <a:rPr lang="en-US" dirty="0" err="1" smtClean="0">
                <a:effectLst/>
              </a:rPr>
              <a:t>gây</a:t>
            </a:r>
            <a:r>
              <a:rPr lang="en-US" dirty="0" smtClean="0">
                <a:effectLst/>
              </a:rPr>
              <a:t> </a:t>
            </a:r>
            <a:r>
              <a:rPr lang="en-US" dirty="0" err="1" smtClean="0">
                <a:effectLst/>
              </a:rPr>
              <a:t>một</a:t>
            </a:r>
            <a:r>
              <a:rPr lang="vi-VN" dirty="0" smtClean="0">
                <a:effectLst/>
              </a:rPr>
              <a:t> ít phiền toái cho người </a:t>
            </a:r>
            <a:r>
              <a:rPr lang="en-US" dirty="0" err="1" smtClean="0">
                <a:effectLst/>
              </a:rPr>
              <a:t>sử</a:t>
            </a:r>
            <a:r>
              <a:rPr lang="en-US" baseline="0" dirty="0" smtClean="0">
                <a:effectLst/>
              </a:rPr>
              <a:t> </a:t>
            </a:r>
            <a:r>
              <a:rPr lang="en-US" baseline="0" dirty="0" err="1" smtClean="0">
                <a:effectLst/>
              </a:rPr>
              <a:t>dụng</a:t>
            </a:r>
            <a:r>
              <a:rPr lang="vi-VN" dirty="0" smtClean="0">
                <a:effectLst/>
              </a:rPr>
              <a:t> hơn so với các loại khác của vấn đề xuất hiện trên màn hình. Bây giờ với thanh thông tin, họ có thể tìm thấy nó nhiều hơn bởi vì họ thường không nhận thức </a:t>
            </a:r>
            <a:r>
              <a:rPr lang="en-US" dirty="0" err="1" smtClean="0">
                <a:effectLst/>
              </a:rPr>
              <a:t>được</a:t>
            </a:r>
            <a:r>
              <a:rPr lang="vi-VN" dirty="0" smtClean="0">
                <a:effectLst/>
              </a:rPr>
              <a:t> thanh thông tin và sau đó tự hỏi tại sao không có gì đang xảy ra trên màn hình. Bạn có thể bao gồm một bản giới thiệu bao </a:t>
            </a:r>
            <a:r>
              <a:rPr lang="en-US" dirty="0" err="1" smtClean="0">
                <a:effectLst/>
              </a:rPr>
              <a:t>hàm</a:t>
            </a:r>
            <a:r>
              <a:rPr lang="vi-VN" dirty="0" smtClean="0">
                <a:effectLst/>
              </a:rPr>
              <a:t> một trong những cửa sổ pop-up trong thanh thông tin (sử dụng sản phẩm Microsoft eLearning ITA nếu bạn không có các trang web khác) </a:t>
            </a:r>
            <a:r>
              <a:rPr lang="en-US" dirty="0" err="1" smtClean="0">
                <a:effectLst/>
              </a:rPr>
              <a:t>để</a:t>
            </a:r>
            <a:r>
              <a:rPr lang="vi-VN" dirty="0" smtClean="0">
                <a:effectLst/>
              </a:rPr>
              <a:t> họ được giới thiệu </a:t>
            </a:r>
            <a:r>
              <a:rPr lang="en-US" dirty="0" err="1" smtClean="0">
                <a:effectLst/>
              </a:rPr>
              <a:t>về</a:t>
            </a:r>
            <a:r>
              <a:rPr lang="en-US" baseline="0" dirty="0" smtClean="0">
                <a:effectLst/>
              </a:rPr>
              <a:t> </a:t>
            </a:r>
            <a:r>
              <a:rPr lang="en-US" baseline="0" dirty="0" err="1" smtClean="0">
                <a:effectLst/>
              </a:rPr>
              <a:t>điều</a:t>
            </a:r>
            <a:r>
              <a:rPr lang="en-US" baseline="0" dirty="0" smtClean="0">
                <a:effectLst/>
              </a:rPr>
              <a:t> </a:t>
            </a:r>
            <a:r>
              <a:rPr lang="vi-VN" dirty="0" smtClean="0">
                <a:effectLst/>
              </a:rPr>
              <a:t>này và có thể nhìn thấy những gì xuất hiện và làm thế nào để đối phó với nó.</a:t>
            </a:r>
            <a:endParaRPr lang="en-US" baseline="0" dirty="0" smtClean="0"/>
          </a:p>
          <a:p>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38</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441</a:t>
            </a:r>
          </a:p>
          <a:p>
            <a:pPr marL="0" indent="0">
              <a:buNone/>
            </a:pPr>
            <a:r>
              <a:rPr lang="en-US" b="1" dirty="0" err="1" smtClean="0"/>
              <a:t>Mục</a:t>
            </a:r>
            <a:r>
              <a:rPr lang="en-US" b="1" baseline="0" dirty="0" smtClean="0"/>
              <a:t> </a:t>
            </a:r>
            <a:r>
              <a:rPr lang="en-US" b="1" baseline="0" dirty="0" err="1" smtClean="0"/>
              <a:t>tiêu</a:t>
            </a:r>
            <a:r>
              <a:rPr lang="en-US" b="1" dirty="0" smtClean="0"/>
              <a:t> 3-3.1.14</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Như đã nói trước đây bảo mật </a:t>
            </a:r>
            <a:r>
              <a:rPr lang="en-US" dirty="0" err="1" smtClean="0">
                <a:effectLst/>
              </a:rPr>
              <a:t>đã</a:t>
            </a:r>
            <a:r>
              <a:rPr lang="vi-VN" dirty="0" smtClean="0">
                <a:effectLst/>
              </a:rPr>
              <a:t> nhanh chóng trở thành mối quan tâm chính khi trên mạng Internet, đặc biệt là cho tất cả các câu chuyện tin tức liên quan đến các hành vi lừa đảo với các thông tin bị đánh cắp thu được từ thẻ tín dụng sử dụng trực tuyến, hoặc với tội phạm lừa đảo và giả mạo. Điều này có thể trở thành một cuộc thảo luận sinh động cho lớp học như tất cả mọi người có thể sẽ biết ít nhất một người đã bị ảnh hưởng theo cách này.</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các biện pháp phòng ngừa an ninh khác nhau, ngay cả những hình thức đơn giản của việc kiểm tra các báo cáo thẻ tín dụng của bạn để chắc chắn là không có chi phí bổ sung, không đưa ra bất kỳ mật khẩu hoặc id, v</a:t>
            </a:r>
            <a:r>
              <a:rPr lang="en-US" dirty="0" smtClean="0">
                <a:effectLst/>
              </a:rPr>
              <a:t>.</a:t>
            </a:r>
            <a:r>
              <a:rPr lang="vi-VN" dirty="0" smtClean="0">
                <a:effectLst/>
              </a:rPr>
              <a:t>v</a:t>
            </a:r>
            <a:r>
              <a:rPr lang="en-US" dirty="0" smtClean="0">
                <a:effectLst/>
              </a:rPr>
              <a:t>..</a:t>
            </a:r>
            <a:endParaRPr lang="vi-VN" dirty="0" smtClean="0">
              <a:effectLst/>
            </a:endParaRPr>
          </a:p>
          <a:p>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39</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411</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a:t>
            </a:r>
            <a:r>
              <a:rPr lang="en-US" b="1" baseline="0" dirty="0" smtClean="0">
                <a:latin typeface="Arial" charset="0"/>
                <a:cs typeface="Arial" charset="0"/>
              </a:rPr>
              <a:t> 3-3.1.2</a:t>
            </a:r>
            <a:endParaRPr lang="en-US" b="1" dirty="0" smtClean="0">
              <a:latin typeface="Arial" charset="0"/>
              <a:cs typeface="Arial" charset="0"/>
            </a:endParaRPr>
          </a:p>
          <a:p>
            <a:endParaRPr lang="en-US" dirty="0" smtClean="0">
              <a:latin typeface="Arial" charset="0"/>
              <a:cs typeface="Arial" charset="0"/>
            </a:endParaRPr>
          </a:p>
          <a:p>
            <a:r>
              <a:rPr lang="en-US" dirty="0" smtClean="0">
                <a:latin typeface="Arial" charset="0"/>
                <a:cs typeface="Arial" charset="0"/>
              </a:rPr>
              <a:t>Go through the elements of the Web browser and page, drawing in a review of the common elements found in all Windows applications. If students are familiar with using the Internet and specifically Web pages, do a quick review so they are familiar with the terms for each of the elements.</a:t>
            </a:r>
          </a:p>
          <a:p>
            <a:r>
              <a:rPr lang="en-US" dirty="0" smtClean="0">
                <a:latin typeface="Arial" charset="0"/>
                <a:cs typeface="Arial" charset="0"/>
              </a:rPr>
              <a:t>Use the terms on the next slide as reference as needed.</a:t>
            </a:r>
          </a:p>
          <a:p>
            <a:endParaRPr lang="en-US" dirty="0" smtClean="0">
              <a:latin typeface="Arial" charset="0"/>
              <a:cs typeface="Arial" charset="0"/>
            </a:endParaRPr>
          </a:p>
          <a:p>
            <a:r>
              <a:rPr lang="vi-VN" dirty="0" smtClean="0">
                <a:effectLst/>
              </a:rPr>
              <a:t>Đi qua các yếu tố của trình duyệt và trang</a:t>
            </a:r>
            <a:r>
              <a:rPr lang="en-US" dirty="0" smtClean="0">
                <a:effectLst/>
              </a:rPr>
              <a:t> </a:t>
            </a:r>
            <a:r>
              <a:rPr lang="vi-VN" dirty="0" smtClean="0">
                <a:effectLst/>
              </a:rPr>
              <a:t>web, </a:t>
            </a:r>
            <a:r>
              <a:rPr lang="en-US" dirty="0" err="1" smtClean="0">
                <a:effectLst/>
              </a:rPr>
              <a:t>rút</a:t>
            </a:r>
            <a:r>
              <a:rPr lang="en-US" baseline="0" dirty="0" smtClean="0">
                <a:effectLst/>
              </a:rPr>
              <a:t> </a:t>
            </a:r>
            <a:r>
              <a:rPr lang="en-US" baseline="0" dirty="0" err="1" smtClean="0">
                <a:effectLst/>
              </a:rPr>
              <a:t>ra</a:t>
            </a:r>
            <a:r>
              <a:rPr lang="en-US" baseline="0" dirty="0" smtClean="0">
                <a:effectLst/>
              </a:rPr>
              <a:t> </a:t>
            </a:r>
            <a:r>
              <a:rPr lang="en-US" baseline="0" dirty="0" err="1" smtClean="0">
                <a:effectLst/>
              </a:rPr>
              <a:t>một</a:t>
            </a:r>
            <a:r>
              <a:rPr lang="vi-VN" dirty="0" smtClean="0">
                <a:effectLst/>
              </a:rPr>
              <a:t> </a:t>
            </a:r>
            <a:r>
              <a:rPr lang="en-US" dirty="0" err="1" smtClean="0">
                <a:effectLst/>
              </a:rPr>
              <a:t>nhận</a:t>
            </a:r>
            <a:r>
              <a:rPr lang="vi-VN" dirty="0" smtClean="0">
                <a:effectLst/>
              </a:rPr>
              <a:t> xét </a:t>
            </a:r>
            <a:r>
              <a:rPr lang="en-US" dirty="0" err="1" smtClean="0">
                <a:effectLst/>
              </a:rPr>
              <a:t>về</a:t>
            </a:r>
            <a:r>
              <a:rPr lang="en-US" baseline="0" dirty="0" smtClean="0">
                <a:effectLst/>
              </a:rPr>
              <a:t> </a:t>
            </a:r>
            <a:r>
              <a:rPr lang="vi-VN" dirty="0" smtClean="0">
                <a:effectLst/>
              </a:rPr>
              <a:t>các yếu tố phổ biến được tìm thấy trong tất cả các ứng dụng Windows.</a:t>
            </a:r>
            <a:r>
              <a:rPr lang="en-US" baseline="0" dirty="0" smtClean="0">
                <a:effectLst/>
              </a:rPr>
              <a:t> </a:t>
            </a:r>
            <a:r>
              <a:rPr lang="vi-VN" dirty="0" smtClean="0">
                <a:effectLst/>
              </a:rPr>
              <a:t>Nếu sinh </a:t>
            </a:r>
            <a:r>
              <a:rPr lang="en-US" dirty="0" err="1" smtClean="0">
                <a:effectLst/>
              </a:rPr>
              <a:t>viên</a:t>
            </a:r>
            <a:r>
              <a:rPr lang="en-US" baseline="0" dirty="0" smtClean="0">
                <a:effectLst/>
              </a:rPr>
              <a:t> </a:t>
            </a:r>
            <a:r>
              <a:rPr lang="vi-VN" dirty="0" smtClean="0">
                <a:effectLst/>
              </a:rPr>
              <a:t>đã quen thuộc với việc sử dụng Internet và các trang Web</a:t>
            </a:r>
            <a:r>
              <a:rPr lang="en-US" dirty="0" smtClean="0">
                <a:effectLst/>
              </a:rPr>
              <a:t> </a:t>
            </a:r>
            <a:r>
              <a:rPr lang="en-US" dirty="0" err="1" smtClean="0">
                <a:effectLst/>
              </a:rPr>
              <a:t>một</a:t>
            </a:r>
            <a:r>
              <a:rPr lang="en-US" baseline="0" dirty="0" smtClean="0">
                <a:effectLst/>
              </a:rPr>
              <a:t> </a:t>
            </a:r>
            <a:r>
              <a:rPr lang="en-US" baseline="0" dirty="0" err="1" smtClean="0">
                <a:effectLst/>
              </a:rPr>
              <a:t>cách</a:t>
            </a:r>
            <a:r>
              <a:rPr lang="en-US" baseline="0" dirty="0" smtClean="0">
                <a:effectLst/>
              </a:rPr>
              <a:t> </a:t>
            </a:r>
            <a:r>
              <a:rPr lang="vi-VN" dirty="0" smtClean="0">
                <a:effectLst/>
              </a:rPr>
              <a:t>đặc biệt, làm một đánh giá nhanh chóng </a:t>
            </a:r>
            <a:r>
              <a:rPr lang="en-US" dirty="0" err="1" smtClean="0">
                <a:effectLst/>
              </a:rPr>
              <a:t>để</a:t>
            </a:r>
            <a:r>
              <a:rPr lang="vi-VN" dirty="0" smtClean="0">
                <a:effectLst/>
              </a:rPr>
              <a:t> họ quen thuộc với các </a:t>
            </a:r>
            <a:r>
              <a:rPr lang="en-US" dirty="0" err="1" smtClean="0">
                <a:effectLst/>
              </a:rPr>
              <a:t>thuật</a:t>
            </a:r>
            <a:r>
              <a:rPr lang="en-US" baseline="0" dirty="0" smtClean="0">
                <a:effectLst/>
              </a:rPr>
              <a:t> </a:t>
            </a:r>
            <a:r>
              <a:rPr lang="en-US" baseline="0" dirty="0" err="1" smtClean="0">
                <a:effectLst/>
              </a:rPr>
              <a:t>ngữ</a:t>
            </a:r>
            <a:r>
              <a:rPr lang="vi-VN" dirty="0" smtClean="0">
                <a:effectLst/>
              </a:rPr>
              <a:t> cho mỗi yếu tố.</a:t>
            </a:r>
            <a:endParaRPr lang="en-US" dirty="0" smtClean="0">
              <a:effectLst/>
            </a:endParaRPr>
          </a:p>
          <a:p>
            <a:endParaRPr lang="en-US" dirty="0" smtClean="0">
              <a:effectLst/>
            </a:endParaRPr>
          </a:p>
          <a:p>
            <a:r>
              <a:rPr lang="vi-VN" dirty="0" smtClean="0">
                <a:effectLst/>
              </a:rPr>
              <a:t>Sử dụng các </a:t>
            </a:r>
            <a:r>
              <a:rPr lang="en-US" dirty="0" err="1" smtClean="0">
                <a:effectLst/>
              </a:rPr>
              <a:t>thuật</a:t>
            </a:r>
            <a:r>
              <a:rPr lang="en-US" baseline="0" dirty="0" smtClean="0">
                <a:effectLst/>
              </a:rPr>
              <a:t> </a:t>
            </a:r>
            <a:r>
              <a:rPr lang="en-US" baseline="0" dirty="0" err="1" smtClean="0">
                <a:effectLst/>
              </a:rPr>
              <a:t>ngữ</a:t>
            </a:r>
            <a:r>
              <a:rPr lang="vi-VN" dirty="0" smtClean="0">
                <a:effectLst/>
              </a:rPr>
              <a:t> trên các slide tiếp theo như tài liệu tham khảo khi cần thiết.</a:t>
            </a:r>
            <a:endParaRPr lang="en-US" dirty="0" smtClean="0">
              <a:latin typeface="Arial" charset="0"/>
              <a:cs typeface="Arial" charset="0"/>
            </a:endParaRPr>
          </a:p>
        </p:txBody>
      </p:sp>
      <p:sp>
        <p:nvSpPr>
          <p:cNvPr id="125957" name="Slide Number Placeholder 7"/>
          <p:cNvSpPr>
            <a:spLocks noGrp="1"/>
          </p:cNvSpPr>
          <p:nvPr>
            <p:ph type="sldNum" sz="quarter" idx="5"/>
          </p:nvPr>
        </p:nvSpPr>
        <p:spPr>
          <a:noFill/>
        </p:spPr>
        <p:txBody>
          <a:bodyPr/>
          <a:lstStyle/>
          <a:p>
            <a:r>
              <a:rPr lang="en-CA" dirty="0" smtClean="0">
                <a:latin typeface="Arial" charset="0"/>
                <a:cs typeface="Arial" charset="0"/>
              </a:rPr>
              <a:t>	</a:t>
            </a:r>
            <a:fld id="{B8011DCE-1EC5-483E-AB3B-5A7552CBC023}" type="slidenum">
              <a:rPr lang="en-CA" smtClean="0">
                <a:latin typeface="Arial" charset="0"/>
                <a:cs typeface="Arial" charset="0"/>
              </a:rPr>
              <a:pPr/>
              <a:t>4</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443</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a:t>
            </a:r>
            <a:r>
              <a:rPr lang="en-US" dirty="0" err="1" smtClean="0">
                <a:effectLst/>
              </a:rPr>
              <a:t>ây</a:t>
            </a:r>
            <a:r>
              <a:rPr lang="en-US" baseline="0" dirty="0" smtClean="0">
                <a:effectLst/>
              </a:rPr>
              <a:t> </a:t>
            </a:r>
            <a:r>
              <a:rPr lang="en-US" baseline="0" dirty="0" err="1" smtClean="0">
                <a:effectLst/>
              </a:rPr>
              <a:t>là</a:t>
            </a:r>
            <a:r>
              <a:rPr lang="en-US" baseline="0" dirty="0" smtClean="0">
                <a:effectLst/>
              </a:rPr>
              <a:t> </a:t>
            </a:r>
            <a:r>
              <a:rPr lang="en-US" baseline="0" dirty="0" err="1" smtClean="0">
                <a:effectLst/>
              </a:rPr>
              <a:t>phác</a:t>
            </a:r>
            <a:r>
              <a:rPr lang="en-US" baseline="0" dirty="0" smtClean="0">
                <a:effectLst/>
              </a:rPr>
              <a:t> </a:t>
            </a:r>
            <a:r>
              <a:rPr lang="en-US" baseline="0" dirty="0" err="1" smtClean="0">
                <a:effectLst/>
              </a:rPr>
              <a:t>thảo</a:t>
            </a:r>
            <a:r>
              <a:rPr lang="en-US" baseline="0" dirty="0" smtClean="0">
                <a:effectLst/>
              </a:rPr>
              <a:t> </a:t>
            </a:r>
            <a:r>
              <a:rPr lang="en-US" baseline="0" dirty="0" err="1" smtClean="0">
                <a:effectLst/>
              </a:rPr>
              <a:t>về</a:t>
            </a:r>
            <a:r>
              <a:rPr lang="vi-VN" dirty="0" smtClean="0">
                <a:effectLst/>
              </a:rPr>
              <a:t> các chủ đề được đề cập trong bài này.</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a:t>
            </a:r>
            <a:r>
              <a:rPr lang="en-US" dirty="0" err="1" smtClean="0">
                <a:effectLst/>
              </a:rPr>
              <a:t>rọng</a:t>
            </a:r>
            <a:r>
              <a:rPr lang="vi-VN" dirty="0" smtClean="0">
                <a:effectLst/>
              </a:rPr>
              <a:t> </a:t>
            </a:r>
            <a:r>
              <a:rPr lang="en-US" dirty="0" err="1" smtClean="0">
                <a:effectLst/>
              </a:rPr>
              <a:t>tâm</a:t>
            </a:r>
            <a:r>
              <a:rPr lang="en-US" baseline="0" dirty="0" smtClean="0">
                <a:effectLst/>
              </a:rPr>
              <a:t> </a:t>
            </a:r>
            <a:r>
              <a:rPr lang="vi-VN" dirty="0" smtClean="0">
                <a:effectLst/>
              </a:rPr>
              <a:t>ở đây sẽ </a:t>
            </a:r>
            <a:r>
              <a:rPr lang="en-US" dirty="0" err="1" smtClean="0">
                <a:effectLst/>
              </a:rPr>
              <a:t>là</a:t>
            </a:r>
            <a:r>
              <a:rPr lang="vi-VN" dirty="0" smtClean="0">
                <a:effectLst/>
              </a:rPr>
              <a:t> các kỹ thuật tìm kiếm khác nhau có thể được sử dụng để tìm các loại thông tin cụ thể. </a:t>
            </a:r>
            <a:r>
              <a:rPr lang="en-US" dirty="0" smtClean="0">
                <a:effectLst/>
              </a:rPr>
              <a:t>S</a:t>
            </a:r>
            <a:r>
              <a:rPr lang="vi-VN" dirty="0" smtClean="0">
                <a:effectLst/>
              </a:rPr>
              <a:t>inh </a:t>
            </a:r>
            <a:r>
              <a:rPr lang="en-US" dirty="0" err="1" smtClean="0">
                <a:effectLst/>
              </a:rPr>
              <a:t>viên</a:t>
            </a:r>
            <a:r>
              <a:rPr lang="en-US" baseline="0" dirty="0" smtClean="0">
                <a:effectLst/>
              </a:rPr>
              <a:t> </a:t>
            </a:r>
            <a:r>
              <a:rPr lang="vi-VN" dirty="0" smtClean="0">
                <a:effectLst/>
              </a:rPr>
              <a:t>sẽ bắt đầu với các phương pháp chung (sử dụng </a:t>
            </a:r>
            <a:r>
              <a:rPr lang="en-US" dirty="0" err="1" smtClean="0">
                <a:effectLst/>
              </a:rPr>
              <a:t>trường</a:t>
            </a:r>
            <a:r>
              <a:rPr lang="vi-VN" dirty="0" smtClean="0">
                <a:effectLst/>
              </a:rPr>
              <a:t> tìm kiếm</a:t>
            </a:r>
            <a:r>
              <a:rPr lang="en-US" dirty="0" smtClean="0">
                <a:effectLst/>
              </a:rPr>
              <a:t> - </a:t>
            </a:r>
            <a:r>
              <a:rPr lang="en-US" dirty="0" smtClean="0">
                <a:latin typeface="Arial" charset="0"/>
                <a:cs typeface="Arial" charset="0"/>
              </a:rPr>
              <a:t>Search field</a:t>
            </a:r>
            <a:r>
              <a:rPr lang="vi-VN" dirty="0" smtClean="0">
                <a:effectLst/>
              </a:rPr>
              <a:t>) và tiến </a:t>
            </a:r>
            <a:r>
              <a:rPr lang="en-US" dirty="0" err="1" smtClean="0">
                <a:effectLst/>
              </a:rPr>
              <a:t>hành</a:t>
            </a:r>
            <a:r>
              <a:rPr lang="en-US" baseline="0" dirty="0" smtClean="0">
                <a:effectLst/>
              </a:rPr>
              <a:t> </a:t>
            </a:r>
            <a:r>
              <a:rPr lang="en-US" baseline="0" dirty="0" err="1" smtClean="0">
                <a:effectLst/>
              </a:rPr>
              <a:t>thông</a:t>
            </a:r>
            <a:r>
              <a:rPr lang="en-US" baseline="0" dirty="0" smtClean="0">
                <a:effectLst/>
              </a:rPr>
              <a:t> qua</a:t>
            </a:r>
            <a:r>
              <a:rPr lang="vi-VN" dirty="0" smtClean="0">
                <a:effectLst/>
              </a:rPr>
              <a:t> công cụ tìm kiếm và sau đó là </a:t>
            </a:r>
            <a:r>
              <a:rPr lang="en-US" dirty="0" err="1" smtClean="0">
                <a:effectLst/>
              </a:rPr>
              <a:t>các</a:t>
            </a:r>
            <a:r>
              <a:rPr lang="en-US" baseline="0" dirty="0" smtClean="0">
                <a:effectLst/>
              </a:rPr>
              <a:t> </a:t>
            </a:r>
            <a:r>
              <a:rPr lang="en-US" baseline="0" dirty="0" err="1" smtClean="0">
                <a:effectLst/>
              </a:rPr>
              <a:t>biểu</a:t>
            </a:r>
            <a:r>
              <a:rPr lang="en-US" baseline="0" dirty="0" smtClean="0">
                <a:effectLst/>
              </a:rPr>
              <a:t> </a:t>
            </a:r>
            <a:r>
              <a:rPr lang="en-US" baseline="0" dirty="0" err="1" smtClean="0">
                <a:effectLst/>
              </a:rPr>
              <a:t>mẫu</a:t>
            </a:r>
            <a:r>
              <a:rPr lang="en-US" baseline="0" dirty="0" smtClean="0">
                <a:effectLst/>
              </a:rPr>
              <a:t> </a:t>
            </a:r>
            <a:r>
              <a:rPr lang="en-US" baseline="0" dirty="0" err="1" smtClean="0">
                <a:effectLst/>
              </a:rPr>
              <a:t>nâng</a:t>
            </a:r>
            <a:r>
              <a:rPr lang="en-US" baseline="0" dirty="0" smtClean="0">
                <a:effectLst/>
              </a:rPr>
              <a:t> </a:t>
            </a:r>
            <a:r>
              <a:rPr lang="en-US" baseline="0" dirty="0" err="1" smtClean="0">
                <a:effectLst/>
              </a:rPr>
              <a:t>cao</a:t>
            </a:r>
            <a:r>
              <a:rPr lang="en-US" baseline="0" dirty="0" smtClean="0">
                <a:effectLst/>
              </a:rPr>
              <a:t> </a:t>
            </a:r>
            <a:r>
              <a:rPr lang="en-US" baseline="0" dirty="0" err="1" smtClean="0">
                <a:effectLst/>
              </a:rPr>
              <a:t>để</a:t>
            </a:r>
            <a:r>
              <a:rPr lang="en-US" baseline="0" dirty="0" smtClean="0">
                <a:effectLst/>
              </a:rPr>
              <a:t> </a:t>
            </a:r>
            <a:r>
              <a:rPr lang="en-US" baseline="0" dirty="0" err="1" smtClean="0">
                <a:effectLst/>
              </a:rPr>
              <a:t>nhập</a:t>
            </a:r>
            <a:r>
              <a:rPr lang="en-US" baseline="0" dirty="0" smtClean="0">
                <a:effectLst/>
              </a:rPr>
              <a:t> </a:t>
            </a:r>
            <a:r>
              <a:rPr lang="en-US" baseline="0" dirty="0" err="1" smtClean="0">
                <a:effectLst/>
              </a:rPr>
              <a:t>vào</a:t>
            </a:r>
            <a:r>
              <a:rPr lang="vi-VN" dirty="0" smtClean="0">
                <a:effectLst/>
              </a:rPr>
              <a:t> vào các tiêu chí tìm kiếm.</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Trong mỗi tùy chọn </a:t>
            </a:r>
            <a:r>
              <a:rPr lang="en-US" dirty="0" err="1" smtClean="0">
                <a:effectLst/>
              </a:rPr>
              <a:t>được</a:t>
            </a:r>
            <a:r>
              <a:rPr lang="en-US" baseline="0" dirty="0" smtClean="0">
                <a:effectLst/>
              </a:rPr>
              <a:t> </a:t>
            </a:r>
            <a:r>
              <a:rPr lang="vi-VN" dirty="0" smtClean="0">
                <a:effectLst/>
              </a:rPr>
              <a:t>thảo luận, bạn có thể cung cấp một trình diễn của một trang web cụ thể mà bạn sử dụng hoặc biết để cung cấp cho sinh viên một cơ hội để xem các loại khác nhau của các trang web hoặc các nguồn lực không được thảo luận trong cuốn sách.</a:t>
            </a:r>
          </a:p>
          <a:p>
            <a:endParaRPr lang="en-US" dirty="0" smtClean="0">
              <a:latin typeface="Arial" charset="0"/>
              <a:cs typeface="Arial" charset="0"/>
            </a:endParaRPr>
          </a:p>
        </p:txBody>
      </p:sp>
      <p:sp>
        <p:nvSpPr>
          <p:cNvPr id="183301" name="Slide Number Placeholder 7"/>
          <p:cNvSpPr>
            <a:spLocks noGrp="1"/>
          </p:cNvSpPr>
          <p:nvPr>
            <p:ph type="sldNum" sz="quarter" idx="5"/>
          </p:nvPr>
        </p:nvSpPr>
        <p:spPr>
          <a:noFill/>
        </p:spPr>
        <p:txBody>
          <a:bodyPr/>
          <a:lstStyle/>
          <a:p>
            <a:r>
              <a:rPr lang="en-CA" dirty="0" smtClean="0">
                <a:latin typeface="Arial" charset="0"/>
                <a:cs typeface="Arial" charset="0"/>
              </a:rPr>
              <a:t>	</a:t>
            </a:r>
            <a:fld id="{7DA5B4C7-EEA7-497E-9DE9-250411E5AF26}" type="slidenum">
              <a:rPr lang="en-CA" smtClean="0">
                <a:latin typeface="Arial" charset="0"/>
                <a:cs typeface="Arial" charset="0"/>
              </a:rPr>
              <a:pPr/>
              <a:t>40</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443</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3-3.1.8, 3-3.2.1, 3-3.2.2</a:t>
            </a:r>
          </a:p>
          <a:p>
            <a:endParaRPr lang="en-US" dirty="0" smtClean="0">
              <a:latin typeface="Arial" charset="0"/>
              <a:cs typeface="Arial" charset="0"/>
            </a:endParaRPr>
          </a:p>
          <a:p>
            <a:r>
              <a:rPr lang="vi-VN" dirty="0" smtClean="0">
                <a:effectLst/>
              </a:rPr>
              <a:t>Mở một cuộc thảo luận với cả lớp về Internet nên được “</a:t>
            </a:r>
            <a:r>
              <a:rPr lang="en-US" dirty="0" err="1" smtClean="0">
                <a:effectLst/>
              </a:rPr>
              <a:t>kiểm</a:t>
            </a:r>
            <a:r>
              <a:rPr lang="en-US" baseline="0" dirty="0" smtClean="0">
                <a:effectLst/>
              </a:rPr>
              <a:t> </a:t>
            </a:r>
            <a:r>
              <a:rPr lang="en-US" baseline="0" dirty="0" err="1" smtClean="0">
                <a:effectLst/>
              </a:rPr>
              <a:t>soát</a:t>
            </a:r>
            <a:r>
              <a:rPr lang="vi-VN" dirty="0" smtClean="0">
                <a:effectLst/>
              </a:rPr>
              <a:t>" hay không. Đây là loại thảo luận có thể là một cá</a:t>
            </a:r>
            <a:r>
              <a:rPr lang="en-US" dirty="0" err="1" smtClean="0">
                <a:effectLst/>
              </a:rPr>
              <a:t>ch</a:t>
            </a:r>
            <a:r>
              <a:rPr lang="vi-VN" dirty="0" smtClean="0">
                <a:effectLst/>
              </a:rPr>
              <a:t> </a:t>
            </a:r>
            <a:r>
              <a:rPr lang="en-US" dirty="0" err="1" smtClean="0">
                <a:effectLst/>
              </a:rPr>
              <a:t>khai</a:t>
            </a:r>
            <a:r>
              <a:rPr lang="en-US" dirty="0" smtClean="0">
                <a:effectLst/>
              </a:rPr>
              <a:t> </a:t>
            </a:r>
            <a:r>
              <a:rPr lang="en-US" dirty="0" err="1" smtClean="0">
                <a:effectLst/>
              </a:rPr>
              <a:t>thông</a:t>
            </a:r>
            <a:r>
              <a:rPr lang="vi-VN" dirty="0" smtClean="0">
                <a:effectLst/>
              </a:rPr>
              <a:t> cho tất cả mọi người </a:t>
            </a:r>
            <a:r>
              <a:rPr lang="en-US" dirty="0" err="1" smtClean="0">
                <a:effectLst/>
              </a:rPr>
              <a:t>khi</a:t>
            </a:r>
            <a:r>
              <a:rPr lang="vi-VN" dirty="0" smtClean="0">
                <a:effectLst/>
              </a:rPr>
              <a:t> nó có xu hướng liên quan đến đời sống thực tế và liệu pháp luật cần phải được </a:t>
            </a:r>
            <a:r>
              <a:rPr lang="en-US" dirty="0" err="1" smtClean="0">
                <a:effectLst/>
              </a:rPr>
              <a:t>đưa</a:t>
            </a:r>
            <a:r>
              <a:rPr lang="en-US" baseline="0" dirty="0" smtClean="0">
                <a:effectLst/>
              </a:rPr>
              <a:t> </a:t>
            </a:r>
            <a:r>
              <a:rPr lang="en-US" baseline="0" dirty="0" err="1" smtClean="0">
                <a:effectLst/>
              </a:rPr>
              <a:t>ra</a:t>
            </a:r>
            <a:r>
              <a:rPr lang="en-US" baseline="0" dirty="0" smtClean="0">
                <a:effectLst/>
              </a:rPr>
              <a:t> </a:t>
            </a:r>
            <a:r>
              <a:rPr lang="vi-VN" dirty="0" smtClean="0">
                <a:effectLst/>
              </a:rPr>
              <a:t>và đối với phần lớn </a:t>
            </a:r>
            <a:r>
              <a:rPr lang="en-US" dirty="0" err="1" smtClean="0">
                <a:effectLst/>
              </a:rPr>
              <a:t>là</a:t>
            </a:r>
            <a:r>
              <a:rPr lang="en-US" baseline="0" dirty="0" smtClean="0">
                <a:effectLst/>
              </a:rPr>
              <a:t> </a:t>
            </a:r>
            <a:r>
              <a:rPr lang="vi-VN" dirty="0" smtClean="0">
                <a:effectLst/>
              </a:rPr>
              <a:t>do quyết định được thực hiện bởi những người hoặc nhóm cụ thể. Không có câu trả lời đúng hay sai, vấn đề là có người suy nghĩ về cách Internet được sử dụng và những gì có thể được tìm thấy trên Internet.</a:t>
            </a:r>
            <a:endParaRPr lang="en-US" dirty="0" smtClean="0">
              <a:effectLst/>
            </a:endParaRPr>
          </a:p>
          <a:p>
            <a:endParaRPr lang="en-US" dirty="0" smtClean="0">
              <a:effectLst/>
            </a:endParaRPr>
          </a:p>
          <a:p>
            <a:r>
              <a:rPr lang="vi-VN" dirty="0" smtClean="0">
                <a:effectLst/>
              </a:rPr>
              <a:t>Kỹ thuật tìm kiếm được cung cấp cho mạng Internet chủ yếu sử dụng các nguyên tắc giống như khi nghiên cứu thông tin bằng cách sử dụng phương pháp thủ công truyền thống. Nhiều trong số các tùy chọn tìm kiếm dựa trên khả năng đi sâu từ một cấp độ khác để tìm thấy chính xác (hoặc càng gần càng tốt) những gì bạn muốn hoặc cần.</a:t>
            </a:r>
            <a:endParaRPr lang="en-US" dirty="0" smtClean="0">
              <a:latin typeface="Arial" charset="0"/>
              <a:cs typeface="Arial" charset="0"/>
            </a:endParaRPr>
          </a:p>
        </p:txBody>
      </p:sp>
      <p:sp>
        <p:nvSpPr>
          <p:cNvPr id="184325" name="Slide Number Placeholder 7"/>
          <p:cNvSpPr>
            <a:spLocks noGrp="1"/>
          </p:cNvSpPr>
          <p:nvPr>
            <p:ph type="sldNum" sz="quarter" idx="5"/>
          </p:nvPr>
        </p:nvSpPr>
        <p:spPr>
          <a:noFill/>
        </p:spPr>
        <p:txBody>
          <a:bodyPr/>
          <a:lstStyle/>
          <a:p>
            <a:r>
              <a:rPr lang="en-CA" dirty="0" smtClean="0">
                <a:latin typeface="Arial" charset="0"/>
                <a:cs typeface="Arial" charset="0"/>
              </a:rPr>
              <a:t>	</a:t>
            </a:r>
            <a:fld id="{5718A5C0-EB0B-40AF-B78D-80EB342670D5}" type="slidenum">
              <a:rPr lang="en-CA" smtClean="0">
                <a:latin typeface="Arial" charset="0"/>
                <a:cs typeface="Arial" charset="0"/>
              </a:rPr>
              <a:pPr/>
              <a:t>41</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444</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3-3.1.8, 3-3.2.1, 3-3.2.2</a:t>
            </a:r>
            <a:endParaRPr lang="en-US" b="0" dirty="0" smtClean="0">
              <a:latin typeface="Arial" charset="0"/>
              <a:cs typeface="Arial" charset="0"/>
            </a:endParaRPr>
          </a:p>
          <a:p>
            <a:endParaRPr lang="en-US" b="0"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Đi qua danh sách phác thảo các loại khác nhau của </a:t>
            </a:r>
            <a:r>
              <a:rPr lang="en-US" dirty="0" err="1" smtClean="0">
                <a:effectLst/>
              </a:rPr>
              <a:t>các</a:t>
            </a:r>
            <a:r>
              <a:rPr lang="en-US" baseline="0" dirty="0" smtClean="0">
                <a:effectLst/>
              </a:rPr>
              <a:t> </a:t>
            </a:r>
            <a:r>
              <a:rPr lang="vi-VN" dirty="0" smtClean="0">
                <a:effectLst/>
              </a:rPr>
              <a:t>trang người ta có thể tìm thấy trên nhiều trang web khác nhau. Hãy chuẩn bị để cung cấp các ví dụ của các trang web này, và nhiều hơn </a:t>
            </a:r>
            <a:r>
              <a:rPr lang="en-US" dirty="0" err="1" smtClean="0">
                <a:effectLst/>
              </a:rPr>
              <a:t>thế</a:t>
            </a:r>
            <a:r>
              <a:rPr lang="vi-VN" dirty="0" smtClean="0">
                <a:effectLst/>
              </a:rPr>
              <a:t> cho bất kỳ những </a:t>
            </a:r>
            <a:r>
              <a:rPr lang="en-US" dirty="0" err="1" smtClean="0">
                <a:effectLst/>
              </a:rPr>
              <a:t>cái</a:t>
            </a:r>
            <a:r>
              <a:rPr lang="vi-VN" dirty="0" smtClean="0">
                <a:effectLst/>
              </a:rPr>
              <a:t> phổ biến trong vị trí của bạn</a:t>
            </a:r>
            <a:r>
              <a:rPr lang="en-US" dirty="0" smtClean="0">
                <a:effectLst/>
              </a:rPr>
              <a:t>,</a:t>
            </a:r>
            <a:r>
              <a:rPr lang="vi-VN" dirty="0" smtClean="0">
                <a:effectLst/>
              </a:rPr>
              <a:t> vượt ra ngoài những </a:t>
            </a:r>
            <a:r>
              <a:rPr lang="en-US" dirty="0" err="1" smtClean="0">
                <a:effectLst/>
              </a:rPr>
              <a:t>cái</a:t>
            </a:r>
            <a:r>
              <a:rPr lang="vi-VN" dirty="0" smtClean="0">
                <a:effectLst/>
              </a:rPr>
              <a:t> được đề cập trong cuốn sách.</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Nhắc nhở sinh </a:t>
            </a:r>
            <a:r>
              <a:rPr lang="en-US" dirty="0" err="1" smtClean="0">
                <a:effectLst/>
              </a:rPr>
              <a:t>viên</a:t>
            </a:r>
            <a:r>
              <a:rPr lang="en-US" baseline="0" dirty="0" smtClean="0">
                <a:effectLst/>
              </a:rPr>
              <a:t> </a:t>
            </a:r>
            <a:r>
              <a:rPr lang="vi-VN" dirty="0" smtClean="0">
                <a:effectLst/>
              </a:rPr>
              <a:t>rằng các nguồn truyền thống để tìm ra </a:t>
            </a:r>
            <a:r>
              <a:rPr lang="en-US" dirty="0" err="1" smtClean="0">
                <a:effectLst/>
              </a:rPr>
              <a:t>tài</a:t>
            </a:r>
            <a:r>
              <a:rPr lang="vi-VN" dirty="0" smtClean="0">
                <a:effectLst/>
              </a:rPr>
              <a:t> liệu vẫn còn hợp lệ mặc dù nó đòi hỏi</a:t>
            </a:r>
            <a:r>
              <a:rPr lang="en-US" dirty="0" smtClean="0">
                <a:effectLst/>
              </a:rPr>
              <a:t> </a:t>
            </a:r>
            <a:r>
              <a:rPr lang="en-US" dirty="0" err="1" smtClean="0">
                <a:effectLst/>
              </a:rPr>
              <a:t>dạo</a:t>
            </a:r>
            <a:r>
              <a:rPr lang="en-US" baseline="0" dirty="0" smtClean="0">
                <a:effectLst/>
              </a:rPr>
              <a:t> qua</a:t>
            </a:r>
            <a:r>
              <a:rPr lang="vi-VN" dirty="0" smtClean="0">
                <a:effectLst/>
              </a:rPr>
              <a:t> với nguồn chẳng hạn như một thư viện nơi mà các bản in có thể được tìm thấy. Một trong những lợi ích của những phương pháp này là chuyên môn của </a:t>
            </a:r>
            <a:r>
              <a:rPr lang="en-US" dirty="0" err="1" smtClean="0">
                <a:effectLst/>
              </a:rPr>
              <a:t>mọi</a:t>
            </a:r>
            <a:r>
              <a:rPr lang="en-US" baseline="0" dirty="0" smtClean="0">
                <a:effectLst/>
              </a:rPr>
              <a:t> </a:t>
            </a:r>
            <a:r>
              <a:rPr lang="vi-VN" dirty="0" smtClean="0">
                <a:effectLst/>
              </a:rPr>
              <a:t>người tại nguồn tài nguyên mà những người có thể giúp bạn tìm kiếm thông tin một cách nhanh chóng và cũng có thể </a:t>
            </a:r>
            <a:r>
              <a:rPr lang="en-US" dirty="0" err="1" smtClean="0">
                <a:effectLst/>
              </a:rPr>
              <a:t>nắm</a:t>
            </a:r>
            <a:r>
              <a:rPr lang="vi-VN" dirty="0" smtClean="0">
                <a:effectLst/>
              </a:rPr>
              <a:t> mục tiêu cho các chủ đề </a:t>
            </a:r>
            <a:r>
              <a:rPr lang="en-US" dirty="0" err="1" smtClean="0">
                <a:effectLst/>
              </a:rPr>
              <a:t>trong</a:t>
            </a:r>
            <a:r>
              <a:rPr lang="vi-VN" dirty="0" smtClean="0">
                <a:effectLst/>
              </a:rPr>
              <a:t> bàn tay.</a:t>
            </a:r>
          </a:p>
          <a:p>
            <a:endParaRPr lang="en-US" b="0" dirty="0" smtClean="0">
              <a:latin typeface="Arial" charset="0"/>
              <a:cs typeface="Arial" charset="0"/>
            </a:endParaRPr>
          </a:p>
        </p:txBody>
      </p:sp>
      <p:sp>
        <p:nvSpPr>
          <p:cNvPr id="184325" name="Slide Number Placeholder 7"/>
          <p:cNvSpPr>
            <a:spLocks noGrp="1"/>
          </p:cNvSpPr>
          <p:nvPr>
            <p:ph type="sldNum" sz="quarter" idx="5"/>
          </p:nvPr>
        </p:nvSpPr>
        <p:spPr>
          <a:noFill/>
        </p:spPr>
        <p:txBody>
          <a:bodyPr/>
          <a:lstStyle/>
          <a:p>
            <a:r>
              <a:rPr lang="en-CA" dirty="0" smtClean="0">
                <a:latin typeface="Arial" charset="0"/>
                <a:cs typeface="Arial" charset="0"/>
              </a:rPr>
              <a:t>	</a:t>
            </a:r>
            <a:fld id="{5718A5C0-EB0B-40AF-B78D-80EB342670D5}" type="slidenum">
              <a:rPr lang="en-CA" smtClean="0">
                <a:latin typeface="Arial" charset="0"/>
                <a:cs typeface="Arial" charset="0"/>
              </a:rPr>
              <a:pPr/>
              <a:t>42</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444-445</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3-3.1.8, 3-3.2.1, 3-3.2.2</a:t>
            </a:r>
            <a:endParaRPr lang="en-US" b="0" dirty="0" smtClean="0">
              <a:latin typeface="Arial" charset="0"/>
              <a:cs typeface="Arial" charset="0"/>
            </a:endParaRPr>
          </a:p>
          <a:p>
            <a:endParaRPr lang="en-US" b="0"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smtClean="0">
                <a:effectLst/>
              </a:rPr>
              <a:t>Thảo </a:t>
            </a:r>
            <a:r>
              <a:rPr lang="vi-VN" dirty="0" smtClean="0">
                <a:effectLst/>
              </a:rPr>
              <a:t>luận làm thế nào điều này thường là phương pháp nhanh nhất để tìm một cái gì đó cho một sản phẩm cụ thể và có thể là nguồn lực đầu tiên </a:t>
            </a:r>
            <a:r>
              <a:rPr lang="en-US" dirty="0" err="1" smtClean="0">
                <a:effectLst/>
              </a:rPr>
              <a:t>để</a:t>
            </a:r>
            <a:r>
              <a:rPr lang="en-US" baseline="0" dirty="0" smtClean="0">
                <a:effectLst/>
              </a:rPr>
              <a:t> </a:t>
            </a:r>
            <a:r>
              <a:rPr lang="en-US" baseline="0" dirty="0" err="1" smtClean="0">
                <a:effectLst/>
              </a:rPr>
              <a:t>thử</a:t>
            </a:r>
            <a:r>
              <a:rPr lang="en-US" baseline="0" dirty="0" smtClean="0">
                <a:effectLst/>
              </a:rPr>
              <a:t> </a:t>
            </a:r>
            <a:r>
              <a:rPr lang="vi-VN" dirty="0" smtClean="0">
                <a:effectLst/>
              </a:rPr>
              <a:t>khi bạn có</a:t>
            </a:r>
            <a:r>
              <a:rPr lang="en-US" dirty="0" smtClean="0">
                <a:effectLst/>
              </a:rPr>
              <a:t> </a:t>
            </a:r>
            <a:r>
              <a:rPr lang="en-US" dirty="0" err="1" smtClean="0">
                <a:effectLst/>
              </a:rPr>
              <a:t>sự</a:t>
            </a:r>
            <a:r>
              <a:rPr lang="en-US" baseline="0" dirty="0" smtClean="0">
                <a:effectLst/>
              </a:rPr>
              <a:t> </a:t>
            </a:r>
            <a:r>
              <a:rPr lang="vi-VN" dirty="0" smtClean="0">
                <a:effectLst/>
              </a:rPr>
              <a:t>kiện </a:t>
            </a:r>
            <a:r>
              <a:rPr lang="en-US" dirty="0" err="1" smtClean="0">
                <a:effectLst/>
              </a:rPr>
              <a:t>khi</a:t>
            </a:r>
            <a:r>
              <a:rPr lang="vi-VN" dirty="0" smtClean="0">
                <a:effectLst/>
              </a:rPr>
              <a:t> </a:t>
            </a:r>
            <a:r>
              <a:rPr lang="en-US" dirty="0" err="1" smtClean="0">
                <a:effectLst/>
              </a:rPr>
              <a:t>ai</a:t>
            </a:r>
            <a:r>
              <a:rPr lang="vi-VN" dirty="0" smtClean="0">
                <a:effectLst/>
              </a:rPr>
              <a:t> làm hoặc cung cấp nó. Đi đến trang web của nhà cung cấp có thể làm giảm số lượng tìm kiếm. Có những ưu và khuyết điểm </a:t>
            </a:r>
            <a:r>
              <a:rPr lang="en-US" dirty="0" err="1" smtClean="0">
                <a:effectLst/>
              </a:rPr>
              <a:t>của</a:t>
            </a:r>
            <a:r>
              <a:rPr lang="en-US" baseline="0" dirty="0" smtClean="0">
                <a:effectLst/>
              </a:rPr>
              <a:t> </a:t>
            </a:r>
            <a:r>
              <a:rPr lang="vi-VN" dirty="0" smtClean="0">
                <a:effectLst/>
              </a:rPr>
              <a:t>tùy chọn này chẳng hạn như với </a:t>
            </a:r>
            <a:r>
              <a:rPr lang="en-US" dirty="0" err="1" smtClean="0">
                <a:effectLst/>
              </a:rPr>
              <a:t>việc</a:t>
            </a:r>
            <a:r>
              <a:rPr lang="en-US" baseline="0" dirty="0" smtClean="0">
                <a:effectLst/>
              </a:rPr>
              <a:t> </a:t>
            </a:r>
            <a:r>
              <a:rPr lang="vi-VN" dirty="0" smtClean="0">
                <a:effectLst/>
              </a:rPr>
              <a:t>cố gắng tìm thông tin về một tính năng trên trang web của Microsoft, nơi bạn có thể có được kết quả </a:t>
            </a:r>
            <a:r>
              <a:rPr lang="en-US" dirty="0" err="1" smtClean="0">
                <a:effectLst/>
              </a:rPr>
              <a:t>từ</a:t>
            </a:r>
            <a:r>
              <a:rPr lang="en-US" baseline="0" dirty="0" smtClean="0">
                <a:effectLst/>
              </a:rPr>
              <a:t> </a:t>
            </a:r>
            <a:r>
              <a:rPr lang="vi-VN" dirty="0" smtClean="0">
                <a:effectLst/>
              </a:rPr>
              <a:t>đào tạo </a:t>
            </a:r>
            <a:r>
              <a:rPr lang="en-US" dirty="0" err="1" smtClean="0">
                <a:effectLst/>
              </a:rPr>
              <a:t>đến</a:t>
            </a:r>
            <a:r>
              <a:rPr lang="en-US" baseline="0" dirty="0" smtClean="0">
                <a:effectLst/>
              </a:rPr>
              <a:t> </a:t>
            </a:r>
            <a:r>
              <a:rPr lang="vi-VN" dirty="0" smtClean="0">
                <a:effectLst/>
              </a:rPr>
              <a:t>chứng nhận đến các blog và bất cứ điều gì ở giữa.</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Bạn có thể cung cấp một bản demo của một trang web được nhắm mục tiêu đến một sản phẩm hoặc dịch vụ cụ</a:t>
            </a:r>
            <a:r>
              <a:rPr lang="en-US" dirty="0" smtClean="0">
                <a:effectLst/>
              </a:rPr>
              <a:t> </a:t>
            </a:r>
            <a:r>
              <a:rPr lang="en-US" dirty="0" err="1" smtClean="0">
                <a:effectLst/>
              </a:rPr>
              <a:t>thể</a:t>
            </a:r>
            <a:r>
              <a:rPr lang="vi-VN" dirty="0" smtClean="0">
                <a:effectLst/>
              </a:rPr>
              <a:t>, và sau đó cho thấy sự khác biệt giữa nó và một </a:t>
            </a:r>
            <a:r>
              <a:rPr lang="en-US" dirty="0" err="1" smtClean="0">
                <a:effectLst/>
              </a:rPr>
              <a:t>cái</a:t>
            </a:r>
            <a:r>
              <a:rPr lang="en-US" baseline="0" dirty="0" smtClean="0">
                <a:effectLst/>
              </a:rPr>
              <a:t> </a:t>
            </a:r>
            <a:r>
              <a:rPr lang="vi-VN" dirty="0" smtClean="0">
                <a:effectLst/>
              </a:rPr>
              <a:t>lớn hơn, chẳng hạn như Microsoft có một cơ sở dữ liệu rất lớn để tìm kiếm.</a:t>
            </a:r>
          </a:p>
          <a:p>
            <a:endParaRPr lang="en-US" b="0" dirty="0" smtClean="0">
              <a:latin typeface="Arial" charset="0"/>
              <a:cs typeface="Arial" charset="0"/>
            </a:endParaRPr>
          </a:p>
        </p:txBody>
      </p:sp>
      <p:sp>
        <p:nvSpPr>
          <p:cNvPr id="184325" name="Slide Number Placeholder 7"/>
          <p:cNvSpPr>
            <a:spLocks noGrp="1"/>
          </p:cNvSpPr>
          <p:nvPr>
            <p:ph type="sldNum" sz="quarter" idx="5"/>
          </p:nvPr>
        </p:nvSpPr>
        <p:spPr>
          <a:noFill/>
        </p:spPr>
        <p:txBody>
          <a:bodyPr/>
          <a:lstStyle/>
          <a:p>
            <a:r>
              <a:rPr lang="en-CA" dirty="0" smtClean="0">
                <a:latin typeface="Arial" charset="0"/>
                <a:cs typeface="Arial" charset="0"/>
              </a:rPr>
              <a:t>	</a:t>
            </a:r>
            <a:fld id="{5718A5C0-EB0B-40AF-B78D-80EB342670D5}" type="slidenum">
              <a:rPr lang="en-CA" smtClean="0">
                <a:latin typeface="Arial" charset="0"/>
                <a:cs typeface="Arial" charset="0"/>
              </a:rPr>
              <a:pPr/>
              <a:t>43</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445</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3-3.2.2, 3-3.2.3</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Điều này cung cấp một mô tả nhanh </a:t>
            </a:r>
            <a:r>
              <a:rPr lang="en-US" dirty="0" err="1" smtClean="0">
                <a:effectLst/>
              </a:rPr>
              <a:t>về</a:t>
            </a:r>
            <a:r>
              <a:rPr lang="en-US" baseline="0" dirty="0" smtClean="0">
                <a:effectLst/>
              </a:rPr>
              <a:t> </a:t>
            </a:r>
            <a:r>
              <a:rPr lang="en-US" baseline="0" dirty="0" err="1" smtClean="0">
                <a:effectLst/>
              </a:rPr>
              <a:t>cách</a:t>
            </a:r>
            <a:r>
              <a:rPr lang="vi-VN" dirty="0" smtClean="0">
                <a:effectLst/>
              </a:rPr>
              <a:t> các công cụ tìm kiếm làm việc như thế nào và kết quả </a:t>
            </a:r>
            <a:r>
              <a:rPr lang="en-US" dirty="0" err="1" smtClean="0">
                <a:effectLst/>
              </a:rPr>
              <a:t>mà</a:t>
            </a:r>
            <a:r>
              <a:rPr lang="en-US" baseline="0" dirty="0" smtClean="0">
                <a:effectLst/>
              </a:rPr>
              <a:t> </a:t>
            </a:r>
            <a:r>
              <a:rPr lang="en-US" baseline="0" dirty="0" err="1" smtClean="0">
                <a:effectLst/>
              </a:rPr>
              <a:t>chúng</a:t>
            </a:r>
            <a:r>
              <a:rPr lang="vi-VN" dirty="0" smtClean="0">
                <a:effectLst/>
              </a:rPr>
              <a:t> </a:t>
            </a:r>
            <a:r>
              <a:rPr lang="en-US" dirty="0" err="1" smtClean="0">
                <a:effectLst/>
              </a:rPr>
              <a:t>tạo</a:t>
            </a:r>
            <a:r>
              <a:rPr lang="en-US" baseline="0" dirty="0" smtClean="0">
                <a:effectLst/>
              </a:rPr>
              <a:t> </a:t>
            </a:r>
            <a:r>
              <a:rPr lang="en-US" baseline="0" dirty="0" err="1" smtClean="0">
                <a:effectLst/>
              </a:rPr>
              <a:t>ra</a:t>
            </a:r>
            <a:r>
              <a:rPr lang="vi-VN" dirty="0" smtClean="0">
                <a:effectLst/>
              </a:rPr>
              <a:t>. </a:t>
            </a:r>
            <a:r>
              <a:rPr lang="en-US" dirty="0" err="1" smtClean="0">
                <a:effectLst/>
              </a:rPr>
              <a:t>Khi</a:t>
            </a:r>
            <a:r>
              <a:rPr lang="vi-VN" dirty="0" smtClean="0">
                <a:effectLst/>
              </a:rPr>
              <a:t> bạn </a:t>
            </a:r>
            <a:r>
              <a:rPr lang="en-US" dirty="0" err="1" smtClean="0">
                <a:effectLst/>
              </a:rPr>
              <a:t>cho</a:t>
            </a:r>
            <a:r>
              <a:rPr lang="en-US" baseline="0" dirty="0" smtClean="0">
                <a:effectLst/>
              </a:rPr>
              <a:t> </a:t>
            </a:r>
            <a:r>
              <a:rPr lang="en-US" baseline="0" dirty="0" err="1" smtClean="0">
                <a:effectLst/>
              </a:rPr>
              <a:t>các</a:t>
            </a:r>
            <a:r>
              <a:rPr lang="vi-VN" dirty="0" smtClean="0">
                <a:effectLst/>
              </a:rPr>
              <a:t> sinh</a:t>
            </a:r>
            <a:r>
              <a:rPr lang="en-US" dirty="0" smtClean="0">
                <a:effectLst/>
              </a:rPr>
              <a:t> </a:t>
            </a:r>
            <a:r>
              <a:rPr lang="en-US" dirty="0" err="1" smtClean="0">
                <a:effectLst/>
              </a:rPr>
              <a:t>viên</a:t>
            </a:r>
            <a:r>
              <a:rPr lang="vi-VN" dirty="0" smtClean="0">
                <a:effectLst/>
              </a:rPr>
              <a:t> thông qua một công cụ tìm kiếm để tìm thông tin cụ thể, thu hút sự chú ý của họ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en-US" baseline="0" dirty="0" err="1" smtClean="0">
                <a:effectLst/>
              </a:rPr>
              <a:t>làm</a:t>
            </a:r>
            <a:r>
              <a:rPr lang="vi-VN" dirty="0" smtClean="0">
                <a:effectLst/>
              </a:rPr>
              <a:t> thế nào danh sách hiển thị bất kỳ kết quả phù hợp và sau đó làm thế nào thông tin xuất hiện khi bạn nhấp chuột vào các liên kết thích hợp.</a:t>
            </a:r>
          </a:p>
          <a:p>
            <a:endParaRPr lang="en-US" dirty="0" smtClean="0">
              <a:latin typeface="Arial" charset="0"/>
              <a:cs typeface="Arial" charset="0"/>
            </a:endParaRPr>
          </a:p>
        </p:txBody>
      </p:sp>
      <p:sp>
        <p:nvSpPr>
          <p:cNvPr id="189445" name="Slide Number Placeholder 7"/>
          <p:cNvSpPr>
            <a:spLocks noGrp="1"/>
          </p:cNvSpPr>
          <p:nvPr>
            <p:ph type="sldNum" sz="quarter" idx="5"/>
          </p:nvPr>
        </p:nvSpPr>
        <p:spPr>
          <a:noFill/>
        </p:spPr>
        <p:txBody>
          <a:bodyPr/>
          <a:lstStyle/>
          <a:p>
            <a:r>
              <a:rPr lang="en-CA" dirty="0" smtClean="0">
                <a:latin typeface="Arial" charset="0"/>
                <a:cs typeface="Arial" charset="0"/>
              </a:rPr>
              <a:t>	</a:t>
            </a:r>
            <a:fld id="{D809F531-C622-4D0E-AE74-1FE479CB1907}" type="slidenum">
              <a:rPr lang="en-CA" smtClean="0">
                <a:latin typeface="Arial" charset="0"/>
                <a:cs typeface="Arial" charset="0"/>
              </a:rPr>
              <a:pPr/>
              <a:t>44</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446</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3-3.2.2, 3-3.2.3</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Hãy dành một vài phút thảo luận về việc làm thế nào để giải thích danh sách</a:t>
            </a:r>
            <a:r>
              <a:rPr lang="en-US" dirty="0" smtClean="0">
                <a:effectLst/>
              </a:rPr>
              <a:t> </a:t>
            </a:r>
            <a:r>
              <a:rPr lang="vi-VN" dirty="0" smtClean="0">
                <a:effectLst/>
              </a:rPr>
              <a:t>kết quả, ví dụ, địa chỉ URL hoặc Web. Các chi tiết được hiển thị ở đây không phải là tóm tắt của </a:t>
            </a:r>
            <a:r>
              <a:rPr lang="en-US" dirty="0" err="1" smtClean="0">
                <a:effectLst/>
              </a:rPr>
              <a:t>trang</a:t>
            </a:r>
            <a:r>
              <a:rPr lang="en-US" dirty="0" smtClean="0">
                <a:effectLst/>
              </a:rPr>
              <a:t> </a:t>
            </a:r>
            <a:r>
              <a:rPr lang="vi-VN" dirty="0" smtClean="0">
                <a:effectLst/>
              </a:rPr>
              <a:t>Web đó</a:t>
            </a:r>
            <a:r>
              <a:rPr lang="en-US" dirty="0" smtClean="0">
                <a:effectLst/>
              </a:rPr>
              <a:t>,</a:t>
            </a:r>
            <a:r>
              <a:rPr lang="vi-VN" dirty="0" smtClean="0">
                <a:effectLst/>
              </a:rPr>
              <a:t> nhiều như </a:t>
            </a:r>
            <a:r>
              <a:rPr lang="en-US" dirty="0" err="1" smtClean="0">
                <a:effectLst/>
              </a:rPr>
              <a:t>chúng</a:t>
            </a:r>
            <a:r>
              <a:rPr lang="vi-VN" dirty="0" smtClean="0">
                <a:effectLst/>
              </a:rPr>
              <a:t> là thông tin được cung cấp bởi công ty thực tế </a:t>
            </a:r>
            <a:r>
              <a:rPr lang="en-US" dirty="0" err="1" smtClean="0">
                <a:effectLst/>
              </a:rPr>
              <a:t>khi</a:t>
            </a:r>
            <a:r>
              <a:rPr lang="en-US" dirty="0" smtClean="0">
                <a:effectLst/>
              </a:rPr>
              <a:t> </a:t>
            </a:r>
            <a:r>
              <a:rPr lang="en-US" dirty="0" err="1" smtClean="0">
                <a:effectLst/>
              </a:rPr>
              <a:t>gửi</a:t>
            </a:r>
            <a:r>
              <a:rPr lang="en-US" baseline="0" dirty="0" smtClean="0">
                <a:effectLst/>
              </a:rPr>
              <a:t> </a:t>
            </a:r>
            <a:r>
              <a:rPr lang="en-US" baseline="0" dirty="0" err="1" smtClean="0">
                <a:effectLst/>
              </a:rPr>
              <a:t>đến</a:t>
            </a:r>
            <a:r>
              <a:rPr lang="vi-VN" dirty="0" smtClean="0">
                <a:effectLst/>
              </a:rPr>
              <a:t> công cụ tìm kiếm cho công ty </a:t>
            </a:r>
            <a:r>
              <a:rPr lang="en-US" dirty="0" smtClean="0">
                <a:effectLst/>
              </a:rPr>
              <a:t> </a:t>
            </a:r>
            <a:r>
              <a:rPr lang="vi-VN" dirty="0" smtClean="0">
                <a:effectLst/>
              </a:rPr>
              <a:t>nhập vào cơ sở dữ liệu.</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Bạn có thể mở rộng điểm cuối cùng và cho ví dụ về các tiêu chí tìm kiếm bằng cách sử dụng tương tự mà bạn biết </a:t>
            </a:r>
            <a:r>
              <a:rPr lang="en-US" dirty="0" err="1" smtClean="0">
                <a:effectLst/>
              </a:rPr>
              <a:t>để</a:t>
            </a:r>
            <a:r>
              <a:rPr lang="en-US" baseline="0" dirty="0" smtClean="0">
                <a:effectLst/>
              </a:rPr>
              <a:t> </a:t>
            </a:r>
            <a:r>
              <a:rPr lang="en-US" baseline="0" dirty="0" err="1" smtClean="0">
                <a:effectLst/>
              </a:rPr>
              <a:t>tạo</a:t>
            </a:r>
            <a:r>
              <a:rPr lang="en-US" baseline="0" dirty="0" smtClean="0">
                <a:effectLst/>
              </a:rPr>
              <a:t> </a:t>
            </a:r>
            <a:r>
              <a:rPr lang="en-US" baseline="0" dirty="0" err="1" smtClean="0">
                <a:effectLst/>
              </a:rPr>
              <a:t>ra</a:t>
            </a:r>
            <a:r>
              <a:rPr lang="en-US" baseline="0" dirty="0" smtClean="0">
                <a:effectLst/>
              </a:rPr>
              <a:t> </a:t>
            </a:r>
            <a:r>
              <a:rPr lang="vi-VN" dirty="0" smtClean="0">
                <a:effectLst/>
              </a:rPr>
              <a:t>các kết quả như thế này, ví dụ như</a:t>
            </a:r>
            <a:r>
              <a:rPr lang="en-US" dirty="0" smtClean="0">
                <a:effectLst/>
              </a:rPr>
              <a:t>:</a:t>
            </a:r>
            <a:r>
              <a:rPr lang="vi-VN" dirty="0" smtClean="0">
                <a:effectLst/>
              </a:rPr>
              <a:t> </a:t>
            </a:r>
            <a:r>
              <a:rPr lang="en-US" baseline="0" dirty="0" smtClean="0">
                <a:latin typeface="Arial" charset="0"/>
                <a:cs typeface="Arial" charset="0"/>
              </a:rPr>
              <a:t>ethics, pyramids</a:t>
            </a:r>
            <a:r>
              <a:rPr lang="vi-VN" dirty="0" smtClean="0">
                <a:effectLst/>
              </a:rPr>
              <a:t>, v</a:t>
            </a:r>
            <a:r>
              <a:rPr lang="en-US" dirty="0" smtClean="0">
                <a:effectLst/>
              </a:rPr>
              <a:t>.</a:t>
            </a:r>
            <a:r>
              <a:rPr lang="vi-VN" dirty="0" smtClean="0">
                <a:effectLst/>
              </a:rPr>
              <a:t>v</a:t>
            </a:r>
            <a:r>
              <a:rPr lang="en-US" dirty="0" smtClean="0">
                <a:effectLst/>
              </a:rPr>
              <a:t>..</a:t>
            </a:r>
            <a:endParaRPr lang="vi-VN" dirty="0" smtClean="0">
              <a:effectLst/>
            </a:endParaRPr>
          </a:p>
          <a:p>
            <a:endParaRPr lang="en-US" dirty="0" smtClean="0">
              <a:latin typeface="Arial" charset="0"/>
              <a:cs typeface="Arial" charset="0"/>
            </a:endParaRPr>
          </a:p>
        </p:txBody>
      </p:sp>
      <p:sp>
        <p:nvSpPr>
          <p:cNvPr id="189445" name="Slide Number Placeholder 7"/>
          <p:cNvSpPr>
            <a:spLocks noGrp="1"/>
          </p:cNvSpPr>
          <p:nvPr>
            <p:ph type="sldNum" sz="quarter" idx="5"/>
          </p:nvPr>
        </p:nvSpPr>
        <p:spPr>
          <a:noFill/>
        </p:spPr>
        <p:txBody>
          <a:bodyPr/>
          <a:lstStyle/>
          <a:p>
            <a:r>
              <a:rPr lang="en-CA" dirty="0" smtClean="0">
                <a:latin typeface="Arial" charset="0"/>
                <a:cs typeface="Arial" charset="0"/>
              </a:rPr>
              <a:t>	</a:t>
            </a:r>
            <a:fld id="{D809F531-C622-4D0E-AE74-1FE479CB1907}" type="slidenum">
              <a:rPr lang="en-CA" smtClean="0">
                <a:latin typeface="Arial" charset="0"/>
                <a:cs typeface="Arial" charset="0"/>
              </a:rPr>
              <a:pPr/>
              <a:t>45</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446</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3-3.2.2, 3-3.2.3</a:t>
            </a:r>
          </a:p>
          <a:p>
            <a:endParaRPr lang="en-US" dirty="0" smtClean="0">
              <a:latin typeface="Arial" charset="0"/>
              <a:cs typeface="Arial" charset="0"/>
            </a:endParaRPr>
          </a:p>
          <a:p>
            <a:r>
              <a:rPr lang="vi-VN" dirty="0" smtClean="0">
                <a:effectLst/>
              </a:rPr>
              <a:t>Thảo luận về các tiêu chuẩn của quá trình đăng ký URL của bạn </a:t>
            </a:r>
            <a:r>
              <a:rPr lang="en-US" dirty="0" err="1" smtClean="0">
                <a:effectLst/>
              </a:rPr>
              <a:t>đến</a:t>
            </a:r>
            <a:r>
              <a:rPr lang="en-US" baseline="0" dirty="0" smtClean="0">
                <a:effectLst/>
              </a:rPr>
              <a:t> </a:t>
            </a:r>
            <a:r>
              <a:rPr lang="vi-VN" dirty="0" smtClean="0">
                <a:effectLst/>
              </a:rPr>
              <a:t>một SEC, phác thảo chính xác thông tin này được dựa trên những người </a:t>
            </a:r>
            <a:r>
              <a:rPr lang="en-US" dirty="0" err="1" smtClean="0">
                <a:effectLst/>
              </a:rPr>
              <a:t>mà</a:t>
            </a:r>
            <a:r>
              <a:rPr lang="en-US" baseline="0" dirty="0" smtClean="0">
                <a:effectLst/>
              </a:rPr>
              <a:t> </a:t>
            </a:r>
            <a:r>
              <a:rPr lang="vi-VN" dirty="0" smtClean="0">
                <a:effectLst/>
              </a:rPr>
              <a:t>bạn sử dụng cho SEC. Bao gồm trong cuộc thảo luận của bạn</a:t>
            </a:r>
            <a:r>
              <a:rPr lang="en-US" dirty="0" smtClean="0">
                <a:effectLst/>
              </a:rPr>
              <a:t> </a:t>
            </a:r>
            <a:r>
              <a:rPr lang="en-US" dirty="0" err="1" smtClean="0">
                <a:effectLst/>
              </a:rPr>
              <a:t>về</a:t>
            </a:r>
            <a:r>
              <a:rPr lang="en-US" baseline="0" dirty="0" smtClean="0">
                <a:effectLst/>
              </a:rPr>
              <a:t> </a:t>
            </a:r>
            <a:r>
              <a:rPr lang="en-US" baseline="0" dirty="0" err="1" smtClean="0">
                <a:effectLst/>
              </a:rPr>
              <a:t>việc</a:t>
            </a:r>
            <a:r>
              <a:rPr lang="vi-VN" dirty="0" smtClean="0">
                <a:effectLst/>
              </a:rPr>
              <a:t> làm thế nào công ty sẽ đăng ký với </a:t>
            </a:r>
            <a:r>
              <a:rPr lang="en-US" dirty="0" err="1" smtClean="0">
                <a:effectLst/>
              </a:rPr>
              <a:t>một</a:t>
            </a:r>
            <a:r>
              <a:rPr lang="en-US" baseline="0" dirty="0" smtClean="0">
                <a:effectLst/>
              </a:rPr>
              <a:t> </a:t>
            </a:r>
            <a:r>
              <a:rPr lang="en-US" baseline="0" dirty="0" err="1" smtClean="0">
                <a:effectLst/>
              </a:rPr>
              <a:t>số</a:t>
            </a:r>
            <a:r>
              <a:rPr lang="en-US" baseline="0" dirty="0" smtClean="0">
                <a:effectLst/>
              </a:rPr>
              <a:t> SEC</a:t>
            </a:r>
            <a:r>
              <a:rPr lang="vi-VN" dirty="0" smtClean="0">
                <a:effectLst/>
              </a:rPr>
              <a:t> để thử và nhận được một lượng </a:t>
            </a:r>
            <a:r>
              <a:rPr lang="en-US" dirty="0" err="1" smtClean="0">
                <a:effectLst/>
              </a:rPr>
              <a:t>độc</a:t>
            </a:r>
            <a:r>
              <a:rPr lang="vi-VN" dirty="0" smtClean="0">
                <a:effectLst/>
              </a:rPr>
              <a:t> giả lớn hơn.</a:t>
            </a:r>
            <a:endParaRPr lang="en-US" dirty="0" smtClean="0">
              <a:latin typeface="Arial" charset="0"/>
              <a:cs typeface="Arial" charset="0"/>
            </a:endParaRPr>
          </a:p>
        </p:txBody>
      </p:sp>
      <p:sp>
        <p:nvSpPr>
          <p:cNvPr id="190469" name="Slide Number Placeholder 7"/>
          <p:cNvSpPr>
            <a:spLocks noGrp="1"/>
          </p:cNvSpPr>
          <p:nvPr>
            <p:ph type="sldNum" sz="quarter" idx="5"/>
          </p:nvPr>
        </p:nvSpPr>
        <p:spPr>
          <a:noFill/>
        </p:spPr>
        <p:txBody>
          <a:bodyPr/>
          <a:lstStyle/>
          <a:p>
            <a:r>
              <a:rPr lang="en-CA" dirty="0" smtClean="0">
                <a:latin typeface="Arial" charset="0"/>
                <a:cs typeface="Arial" charset="0"/>
              </a:rPr>
              <a:t>	</a:t>
            </a:r>
            <a:fld id="{0B718C12-CBD0-412C-ADC7-48E02275B112}" type="slidenum">
              <a:rPr lang="en-CA" smtClean="0">
                <a:latin typeface="Arial" charset="0"/>
                <a:cs typeface="Arial" charset="0"/>
              </a:rPr>
              <a:pPr/>
              <a:t>46</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447</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3-3.2.2, 3-3.2.3</a:t>
            </a:r>
          </a:p>
          <a:p>
            <a:endParaRPr lang="en-US" dirty="0" smtClean="0">
              <a:latin typeface="Arial" charset="0"/>
              <a:cs typeface="Arial" charset="0"/>
            </a:endParaRPr>
          </a:p>
          <a:p>
            <a:r>
              <a:rPr lang="vi-VN" dirty="0" smtClean="0">
                <a:effectLst/>
              </a:rPr>
              <a:t>Đi qua </a:t>
            </a:r>
            <a:r>
              <a:rPr lang="en-US" dirty="0" err="1" smtClean="0">
                <a:effectLst/>
              </a:rPr>
              <a:t>các</a:t>
            </a:r>
            <a:r>
              <a:rPr lang="en-US" baseline="0" dirty="0" smtClean="0">
                <a:effectLst/>
              </a:rPr>
              <a:t> </a:t>
            </a:r>
            <a:r>
              <a:rPr lang="vi-VN" dirty="0" smtClean="0">
                <a:effectLst/>
              </a:rPr>
              <a:t>tùy chọn với cả lớp</a:t>
            </a:r>
            <a:r>
              <a:rPr lang="en-US" dirty="0" smtClean="0">
                <a:effectLst/>
              </a:rPr>
              <a:t> </a:t>
            </a:r>
            <a:r>
              <a:rPr lang="en-US" dirty="0" err="1" smtClean="0">
                <a:effectLst/>
              </a:rPr>
              <a:t>trong</a:t>
            </a:r>
            <a:r>
              <a:rPr lang="en-US" dirty="0" smtClean="0">
                <a:effectLst/>
              </a:rPr>
              <a:t> </a:t>
            </a:r>
            <a:r>
              <a:rPr lang="en-US" dirty="0" err="1" smtClean="0">
                <a:effectLst/>
              </a:rPr>
              <a:t>việc</a:t>
            </a:r>
            <a:r>
              <a:rPr lang="en-US" baseline="0" dirty="0" smtClean="0">
                <a:effectLst/>
              </a:rPr>
              <a:t> </a:t>
            </a:r>
            <a:r>
              <a:rPr lang="vi-VN" dirty="0" smtClean="0">
                <a:effectLst/>
              </a:rPr>
              <a:t> làm thế nào để chọn một mục từ danh sách </a:t>
            </a:r>
            <a:r>
              <a:rPr lang="en-US" dirty="0" err="1" smtClean="0">
                <a:effectLst/>
              </a:rPr>
              <a:t>để</a:t>
            </a:r>
            <a:r>
              <a:rPr lang="vi-VN" dirty="0" smtClean="0">
                <a:effectLst/>
              </a:rPr>
              <a:t> nhấp chuột, cho cả hai lĩnh vực </a:t>
            </a:r>
            <a:r>
              <a:rPr lang="en-US" dirty="0" err="1" smtClean="0">
                <a:effectLst/>
              </a:rPr>
              <a:t>trường</a:t>
            </a:r>
            <a:r>
              <a:rPr lang="en-US" baseline="0" dirty="0" smtClean="0">
                <a:effectLst/>
              </a:rPr>
              <a:t> </a:t>
            </a:r>
            <a:r>
              <a:rPr lang="vi-VN" dirty="0" smtClean="0">
                <a:effectLst/>
              </a:rPr>
              <a:t>tìm kiếm cũng như danh sách kết quả.</a:t>
            </a:r>
            <a:endParaRPr lang="en-US" dirty="0" smtClean="0">
              <a:effectLst/>
            </a:endParaRPr>
          </a:p>
          <a:p>
            <a:endParaRPr lang="en-US" dirty="0" smtClean="0">
              <a:effectLst/>
            </a:endParaRPr>
          </a:p>
          <a:p>
            <a:r>
              <a:rPr lang="vi-VN" dirty="0" smtClean="0">
                <a:effectLst/>
              </a:rPr>
              <a:t>Thảo luận về cách</a:t>
            </a:r>
            <a:r>
              <a:rPr lang="en-US" dirty="0" smtClean="0">
                <a:effectLst/>
              </a:rPr>
              <a:t> </a:t>
            </a:r>
            <a:r>
              <a:rPr lang="en-US" dirty="0" err="1" smtClean="0">
                <a:effectLst/>
              </a:rPr>
              <a:t>thức</a:t>
            </a:r>
            <a:r>
              <a:rPr lang="vi-VN" dirty="0" smtClean="0">
                <a:effectLst/>
              </a:rPr>
              <a:t> hoạt động của các tùy chọn tự động hoàn toàn.</a:t>
            </a:r>
            <a:endParaRPr lang="en-US" dirty="0" smtClean="0">
              <a:latin typeface="Arial" charset="0"/>
              <a:cs typeface="Arial" charset="0"/>
            </a:endParaRPr>
          </a:p>
        </p:txBody>
      </p:sp>
      <p:sp>
        <p:nvSpPr>
          <p:cNvPr id="190469" name="Slide Number Placeholder 7"/>
          <p:cNvSpPr>
            <a:spLocks noGrp="1"/>
          </p:cNvSpPr>
          <p:nvPr>
            <p:ph type="sldNum" sz="quarter" idx="5"/>
          </p:nvPr>
        </p:nvSpPr>
        <p:spPr>
          <a:noFill/>
        </p:spPr>
        <p:txBody>
          <a:bodyPr/>
          <a:lstStyle/>
          <a:p>
            <a:r>
              <a:rPr lang="en-CA" dirty="0" smtClean="0">
                <a:latin typeface="Arial" charset="0"/>
                <a:cs typeface="Arial" charset="0"/>
              </a:rPr>
              <a:t>	</a:t>
            </a:r>
            <a:fld id="{0B718C12-CBD0-412C-ADC7-48E02275B112}" type="slidenum">
              <a:rPr lang="en-CA" smtClean="0">
                <a:latin typeface="Arial" charset="0"/>
                <a:cs typeface="Arial" charset="0"/>
              </a:rPr>
              <a:pPr/>
              <a:t>47</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447</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3-3.2.2, 3-3.2.3</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ngắn </a:t>
            </a:r>
            <a:r>
              <a:rPr lang="en-US" dirty="0" err="1" smtClean="0">
                <a:effectLst/>
              </a:rPr>
              <a:t>gọn</a:t>
            </a:r>
            <a:r>
              <a:rPr lang="en-US" baseline="0" dirty="0" smtClean="0">
                <a:effectLst/>
              </a:rPr>
              <a:t> </a:t>
            </a:r>
            <a:r>
              <a:rPr lang="vi-VN" dirty="0" smtClean="0">
                <a:effectLst/>
              </a:rPr>
              <a:t>về các loại khác </a:t>
            </a:r>
            <a:r>
              <a:rPr lang="en-US" dirty="0" err="1" smtClean="0">
                <a:effectLst/>
              </a:rPr>
              <a:t>của</a:t>
            </a:r>
            <a:r>
              <a:rPr lang="en-US" baseline="0" dirty="0" smtClean="0">
                <a:effectLst/>
              </a:rPr>
              <a:t> </a:t>
            </a:r>
            <a:r>
              <a:rPr lang="en-US" baseline="0" dirty="0" err="1" smtClean="0">
                <a:effectLst/>
              </a:rPr>
              <a:t>các</a:t>
            </a:r>
            <a:r>
              <a:rPr lang="vi-VN" dirty="0" smtClean="0">
                <a:effectLst/>
              </a:rPr>
              <a:t> cách </a:t>
            </a:r>
            <a:r>
              <a:rPr lang="en-US" dirty="0" err="1" smtClean="0">
                <a:effectLst/>
              </a:rPr>
              <a:t>thức</a:t>
            </a:r>
            <a:r>
              <a:rPr lang="en-US" baseline="0" dirty="0" smtClean="0">
                <a:effectLst/>
              </a:rPr>
              <a:t> </a:t>
            </a:r>
            <a:r>
              <a:rPr lang="vi-VN" dirty="0" smtClean="0">
                <a:effectLst/>
              </a:rPr>
              <a:t>thu hẹp tiêu chí tìm kiếm, bao gồm cả ưu và khuyết điểm cho mỗi</a:t>
            </a:r>
            <a:r>
              <a:rPr lang="en-US" dirty="0" smtClean="0">
                <a:effectLst/>
              </a:rPr>
              <a:t> </a:t>
            </a:r>
            <a:r>
              <a:rPr lang="en-US" dirty="0" err="1" smtClean="0">
                <a:effectLst/>
              </a:rPr>
              <a:t>loại</a:t>
            </a:r>
            <a:r>
              <a:rPr lang="vi-VN" dirty="0" smtClean="0">
                <a:effectLst/>
              </a:rPr>
              <a:t>. Không phải tất cả các công cụ tìm kiếm nhận ra những phương pháp tìm kiếm và đối xử với </a:t>
            </a:r>
            <a:r>
              <a:rPr lang="en-US" dirty="0" err="1" smtClean="0">
                <a:effectLst/>
              </a:rPr>
              <a:t>chúng</a:t>
            </a:r>
            <a:r>
              <a:rPr lang="vi-VN" dirty="0" smtClean="0">
                <a:effectLst/>
              </a:rPr>
              <a:t> theo cách tương tự, nhiều các công cụ phổ biến chia sẻ các đặc điểm giống nhau.</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smtClean="0">
                <a:effectLst/>
              </a:rPr>
              <a:t>S</a:t>
            </a:r>
            <a:r>
              <a:rPr lang="vi-VN" dirty="0" smtClean="0">
                <a:effectLst/>
              </a:rPr>
              <a:t>inh </a:t>
            </a:r>
            <a:r>
              <a:rPr lang="en-US" dirty="0" err="1" smtClean="0">
                <a:effectLst/>
              </a:rPr>
              <a:t>viên</a:t>
            </a:r>
            <a:r>
              <a:rPr lang="en-US" baseline="0" dirty="0" smtClean="0">
                <a:effectLst/>
              </a:rPr>
              <a:t> </a:t>
            </a:r>
            <a:r>
              <a:rPr lang="vi-VN" dirty="0" smtClean="0">
                <a:effectLst/>
              </a:rPr>
              <a:t>sẽ nhận được một cơ hội để thử một số phương pháp này trong các bài tập mặc dù bạn có thể củng cố những </a:t>
            </a:r>
            <a:r>
              <a:rPr lang="en-US" dirty="0" err="1" smtClean="0">
                <a:effectLst/>
              </a:rPr>
              <a:t>cái</a:t>
            </a:r>
            <a:r>
              <a:rPr lang="en-US" baseline="0" dirty="0" smtClean="0">
                <a:effectLst/>
              </a:rPr>
              <a:t> </a:t>
            </a:r>
            <a:r>
              <a:rPr lang="vi-VN" dirty="0" smtClean="0">
                <a:effectLst/>
              </a:rPr>
              <a:t>cụ thể có thể</a:t>
            </a:r>
            <a:r>
              <a:rPr lang="en-US" dirty="0" smtClean="0">
                <a:effectLst/>
              </a:rPr>
              <a:t> </a:t>
            </a:r>
            <a:r>
              <a:rPr lang="en-US" dirty="0" err="1" smtClean="0">
                <a:effectLst/>
              </a:rPr>
              <a:t>tạo</a:t>
            </a:r>
            <a:r>
              <a:rPr lang="en-US" baseline="0" dirty="0" smtClean="0">
                <a:effectLst/>
              </a:rPr>
              <a:t> </a:t>
            </a:r>
            <a:r>
              <a:rPr lang="en-US" baseline="0" dirty="0" err="1" smtClean="0">
                <a:effectLst/>
              </a:rPr>
              <a:t>ra</a:t>
            </a:r>
            <a:r>
              <a:rPr lang="vi-VN" dirty="0" smtClean="0">
                <a:effectLst/>
              </a:rPr>
              <a:t> kết quả tốt hơn</a:t>
            </a:r>
            <a:r>
              <a:rPr lang="en-US" dirty="0" smtClean="0">
                <a:effectLst/>
              </a:rPr>
              <a:t>.</a:t>
            </a:r>
            <a:r>
              <a:rPr lang="vi-VN" dirty="0" smtClean="0">
                <a:effectLst/>
              </a:rPr>
              <a:t> </a:t>
            </a:r>
            <a:r>
              <a:rPr lang="en-US" dirty="0" smtClean="0">
                <a:effectLst/>
              </a:rPr>
              <a:t>V</a:t>
            </a:r>
            <a:r>
              <a:rPr lang="vi-VN" dirty="0" smtClean="0">
                <a:effectLst/>
              </a:rPr>
              <a:t>í dụ như</a:t>
            </a:r>
            <a:r>
              <a:rPr lang="en-US" dirty="0" smtClean="0">
                <a:effectLst/>
              </a:rPr>
              <a:t>:</a:t>
            </a:r>
            <a:r>
              <a:rPr lang="vi-VN" dirty="0" smtClean="0">
                <a:effectLst/>
              </a:rPr>
              <a:t> trích dẫn</a:t>
            </a:r>
            <a:r>
              <a:rPr lang="en-US" dirty="0" smtClean="0">
                <a:effectLst/>
              </a:rPr>
              <a:t> (</a:t>
            </a:r>
            <a:r>
              <a:rPr lang="en-US" dirty="0" smtClean="0">
                <a:latin typeface="Arial" charset="0"/>
                <a:cs typeface="Arial" charset="0"/>
              </a:rPr>
              <a:t>quotations</a:t>
            </a:r>
            <a:r>
              <a:rPr lang="en-US" dirty="0" smtClean="0">
                <a:effectLst/>
              </a:rPr>
              <a:t>)</a:t>
            </a:r>
            <a:r>
              <a:rPr lang="vi-VN" dirty="0" smtClean="0">
                <a:effectLst/>
              </a:rPr>
              <a:t>, </a:t>
            </a:r>
            <a:r>
              <a:rPr lang="en-US" dirty="0" err="1" smtClean="0">
                <a:effectLst/>
              </a:rPr>
              <a:t>bao</a:t>
            </a:r>
            <a:r>
              <a:rPr lang="en-US" baseline="0" dirty="0" smtClean="0">
                <a:effectLst/>
              </a:rPr>
              <a:t> </a:t>
            </a:r>
            <a:r>
              <a:rPr lang="en-US" baseline="0" dirty="0" err="1" smtClean="0">
                <a:effectLst/>
              </a:rPr>
              <a:t>bọc</a:t>
            </a:r>
            <a:r>
              <a:rPr lang="en-US" baseline="0" dirty="0" smtClean="0">
                <a:effectLst/>
              </a:rPr>
              <a:t> (</a:t>
            </a:r>
            <a:r>
              <a:rPr lang="en-US" dirty="0" smtClean="0">
                <a:latin typeface="Arial" charset="0"/>
                <a:cs typeface="Arial" charset="0"/>
              </a:rPr>
              <a:t>casing</a:t>
            </a:r>
            <a:r>
              <a:rPr lang="en-US" baseline="0" dirty="0" smtClean="0">
                <a:effectLst/>
              </a:rPr>
              <a:t>)</a:t>
            </a:r>
            <a:r>
              <a:rPr lang="vi-VN" dirty="0" smtClean="0">
                <a:effectLst/>
              </a:rPr>
              <a:t>.</a:t>
            </a:r>
            <a:r>
              <a:rPr lang="en-US" dirty="0" smtClean="0">
                <a:effectLst/>
              </a:rPr>
              <a:t>..</a:t>
            </a:r>
            <a:endParaRPr lang="vi-VN" dirty="0" smtClean="0">
              <a:effectLst/>
            </a:endParaRPr>
          </a:p>
          <a:p>
            <a:endParaRPr lang="en-US" dirty="0" smtClean="0">
              <a:latin typeface="Arial" charset="0"/>
              <a:cs typeface="Arial" charset="0"/>
            </a:endParaRPr>
          </a:p>
        </p:txBody>
      </p:sp>
      <p:sp>
        <p:nvSpPr>
          <p:cNvPr id="191493" name="Slide Number Placeholder 7"/>
          <p:cNvSpPr>
            <a:spLocks noGrp="1"/>
          </p:cNvSpPr>
          <p:nvPr>
            <p:ph type="sldNum" sz="quarter" idx="5"/>
          </p:nvPr>
        </p:nvSpPr>
        <p:spPr>
          <a:noFill/>
        </p:spPr>
        <p:txBody>
          <a:bodyPr/>
          <a:lstStyle/>
          <a:p>
            <a:r>
              <a:rPr lang="en-CA" dirty="0" smtClean="0">
                <a:latin typeface="Arial" charset="0"/>
                <a:cs typeface="Arial" charset="0"/>
              </a:rPr>
              <a:t>	</a:t>
            </a:r>
            <a:fld id="{5BED12D1-0C5C-4614-9D15-70C75442D468}" type="slidenum">
              <a:rPr lang="en-CA" smtClean="0">
                <a:latin typeface="Arial" charset="0"/>
                <a:cs typeface="Arial" charset="0"/>
              </a:rPr>
              <a:pPr/>
              <a:t>48</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450</a:t>
            </a:r>
          </a:p>
          <a:p>
            <a:endParaRPr lang="en-US" dirty="0" smtClean="0">
              <a:latin typeface="Arial" charset="0"/>
              <a:cs typeface="Arial" charset="0"/>
            </a:endParaRPr>
          </a:p>
          <a:p>
            <a:r>
              <a:rPr lang="vi-VN" dirty="0" smtClean="0">
                <a:effectLst/>
              </a:rPr>
              <a:t>Đ</a:t>
            </a:r>
            <a:r>
              <a:rPr lang="en-US" dirty="0" err="1" smtClean="0">
                <a:effectLst/>
              </a:rPr>
              <a:t>ây</a:t>
            </a:r>
            <a:r>
              <a:rPr lang="en-US" baseline="0" dirty="0" smtClean="0">
                <a:effectLst/>
              </a:rPr>
              <a:t> </a:t>
            </a:r>
            <a:r>
              <a:rPr lang="en-US" baseline="0" dirty="0" err="1" smtClean="0">
                <a:effectLst/>
              </a:rPr>
              <a:t>là</a:t>
            </a:r>
            <a:r>
              <a:rPr lang="en-US" baseline="0" dirty="0" smtClean="0">
                <a:effectLst/>
              </a:rPr>
              <a:t> </a:t>
            </a:r>
            <a:r>
              <a:rPr lang="en-US" baseline="0" dirty="0" err="1" smtClean="0">
                <a:effectLst/>
              </a:rPr>
              <a:t>phác</a:t>
            </a:r>
            <a:r>
              <a:rPr lang="en-US" baseline="0" dirty="0" smtClean="0">
                <a:effectLst/>
              </a:rPr>
              <a:t> </a:t>
            </a:r>
            <a:r>
              <a:rPr lang="en-US" baseline="0" dirty="0" err="1" smtClean="0">
                <a:effectLst/>
              </a:rPr>
              <a:t>thảo</a:t>
            </a:r>
            <a:r>
              <a:rPr lang="en-US" baseline="0" dirty="0" smtClean="0">
                <a:effectLst/>
              </a:rPr>
              <a:t> </a:t>
            </a:r>
            <a:r>
              <a:rPr lang="en-US" baseline="0" dirty="0" err="1" smtClean="0">
                <a:effectLst/>
              </a:rPr>
              <a:t>về</a:t>
            </a:r>
            <a:r>
              <a:rPr lang="vi-VN" dirty="0" smtClean="0">
                <a:effectLst/>
              </a:rPr>
              <a:t> các chủ đề được đề cập trong bài này.</a:t>
            </a:r>
            <a:endParaRPr lang="en-US" dirty="0" smtClean="0">
              <a:effectLst/>
            </a:endParaRPr>
          </a:p>
          <a:p>
            <a:endParaRPr lang="en-US" dirty="0" smtClean="0">
              <a:effectLst/>
            </a:endParaRPr>
          </a:p>
          <a:p>
            <a:r>
              <a:rPr lang="vi-VN" dirty="0" smtClean="0">
                <a:effectLst/>
              </a:rPr>
              <a:t>Nhấn mạnh ở đây sẽ </a:t>
            </a:r>
            <a:r>
              <a:rPr lang="en-US" dirty="0" err="1" smtClean="0">
                <a:effectLst/>
              </a:rPr>
              <a:t>là</a:t>
            </a:r>
            <a:r>
              <a:rPr lang="vi-VN" dirty="0" smtClean="0">
                <a:effectLst/>
              </a:rPr>
              <a:t> </a:t>
            </a:r>
            <a:r>
              <a:rPr lang="en-US" dirty="0" err="1" smtClean="0">
                <a:effectLst/>
              </a:rPr>
              <a:t>dựa</a:t>
            </a:r>
            <a:r>
              <a:rPr lang="en-US" baseline="0" dirty="0" smtClean="0">
                <a:effectLst/>
              </a:rPr>
              <a:t> </a:t>
            </a:r>
            <a:r>
              <a:rPr lang="en-US" baseline="0" dirty="0" err="1" smtClean="0">
                <a:effectLst/>
              </a:rPr>
              <a:t>trên</a:t>
            </a:r>
            <a:r>
              <a:rPr lang="en-US" baseline="0" dirty="0" smtClean="0">
                <a:effectLst/>
              </a:rPr>
              <a:t> </a:t>
            </a:r>
            <a:r>
              <a:rPr lang="vi-VN" dirty="0" smtClean="0">
                <a:effectLst/>
              </a:rPr>
              <a:t>đánh giá và chất lượng thông tin thu được từ Internet. Một sai lầm mà hầu hết các người dùng mới làm là giả định thông tin trên Internet là luôn luôn đúng, chính xác, hoặc </a:t>
            </a:r>
            <a:r>
              <a:rPr lang="en-US" dirty="0" err="1" smtClean="0">
                <a:effectLst/>
              </a:rPr>
              <a:t>phổ</a:t>
            </a:r>
            <a:r>
              <a:rPr lang="en-US" baseline="0" dirty="0" smtClean="0">
                <a:effectLst/>
              </a:rPr>
              <a:t> </a:t>
            </a:r>
            <a:r>
              <a:rPr lang="en-US" baseline="0" dirty="0" err="1" smtClean="0">
                <a:effectLst/>
              </a:rPr>
              <a:t>biến</a:t>
            </a:r>
            <a:r>
              <a:rPr lang="vi-VN" dirty="0" smtClean="0">
                <a:effectLst/>
              </a:rPr>
              <a:t>. Vì </a:t>
            </a:r>
            <a:r>
              <a:rPr lang="en-US" dirty="0" err="1" smtClean="0">
                <a:effectLst/>
              </a:rPr>
              <a:t>đó</a:t>
            </a:r>
            <a:r>
              <a:rPr lang="vi-VN" dirty="0" smtClean="0">
                <a:effectLst/>
              </a:rPr>
              <a:t> là không có </a:t>
            </a:r>
            <a:r>
              <a:rPr lang="en-US" dirty="0" err="1" smtClean="0">
                <a:effectLst/>
              </a:rPr>
              <a:t>bộ</a:t>
            </a:r>
            <a:r>
              <a:rPr lang="en-US" baseline="0" dirty="0" smtClean="0">
                <a:effectLst/>
              </a:rPr>
              <a:t> </a:t>
            </a:r>
            <a:r>
              <a:rPr lang="en-US" baseline="0" dirty="0" err="1" smtClean="0">
                <a:effectLst/>
              </a:rPr>
              <a:t>phận</a:t>
            </a:r>
            <a:r>
              <a:rPr lang="vi-VN" dirty="0" smtClean="0">
                <a:effectLst/>
              </a:rPr>
              <a:t> điều tiết để kiểm tra thông tin, sử dụng thông tin từ một trang web là không đủ và cũng giống như trong cuộc sống thực, nơi bạn sẽ kiểm tra </a:t>
            </a:r>
            <a:r>
              <a:rPr lang="en-US" dirty="0" err="1" smtClean="0">
                <a:effectLst/>
              </a:rPr>
              <a:t>từ</a:t>
            </a:r>
            <a:r>
              <a:rPr lang="en-US" baseline="0" dirty="0" smtClean="0">
                <a:effectLst/>
              </a:rPr>
              <a:t> </a:t>
            </a:r>
            <a:r>
              <a:rPr lang="vi-VN" dirty="0" smtClean="0">
                <a:effectLst/>
              </a:rPr>
              <a:t>nhiều nguồn khác nhau trước khi mua hàng, khuyến khích sinh</a:t>
            </a:r>
            <a:r>
              <a:rPr lang="en-US" dirty="0" smtClean="0">
                <a:effectLst/>
              </a:rPr>
              <a:t> </a:t>
            </a:r>
            <a:r>
              <a:rPr lang="en-US" dirty="0" err="1" smtClean="0">
                <a:effectLst/>
              </a:rPr>
              <a:t>viê</a:t>
            </a:r>
            <a:r>
              <a:rPr lang="vi-VN" dirty="0" smtClean="0">
                <a:effectLst/>
              </a:rPr>
              <a:t> làm như vậy khi tìm kiếm thông tin hoặc các các mục từ Internet. Điều này sẽ giúp họ khám phá ra cách để làm </a:t>
            </a:r>
            <a:r>
              <a:rPr lang="en-US" dirty="0" err="1" smtClean="0">
                <a:effectLst/>
              </a:rPr>
              <a:t>giống</a:t>
            </a:r>
            <a:r>
              <a:rPr lang="en-US" baseline="0" dirty="0" smtClean="0">
                <a:effectLst/>
              </a:rPr>
              <a:t> </a:t>
            </a:r>
            <a:r>
              <a:rPr lang="en-US" baseline="0" dirty="0" err="1" smtClean="0">
                <a:effectLst/>
              </a:rPr>
              <a:t>như</a:t>
            </a:r>
            <a:r>
              <a:rPr lang="en-US" baseline="0" dirty="0" smtClean="0">
                <a:effectLst/>
              </a:rPr>
              <a:t> </a:t>
            </a:r>
            <a:r>
              <a:rPr lang="en-US" baseline="0" dirty="0" err="1" smtClean="0">
                <a:effectLst/>
              </a:rPr>
              <a:t>vậy</a:t>
            </a:r>
            <a:r>
              <a:rPr lang="vi-VN" dirty="0" smtClean="0">
                <a:effectLst/>
              </a:rPr>
              <a:t>.</a:t>
            </a:r>
            <a:endParaRPr lang="en-US" dirty="0" smtClean="0">
              <a:latin typeface="Arial" charset="0"/>
              <a:cs typeface="Arial" charset="0"/>
            </a:endParaRPr>
          </a:p>
        </p:txBody>
      </p:sp>
      <p:sp>
        <p:nvSpPr>
          <p:cNvPr id="195589" name="Slide Number Placeholder 7"/>
          <p:cNvSpPr>
            <a:spLocks noGrp="1"/>
          </p:cNvSpPr>
          <p:nvPr>
            <p:ph type="sldNum" sz="quarter" idx="5"/>
          </p:nvPr>
        </p:nvSpPr>
        <p:spPr>
          <a:noFill/>
        </p:spPr>
        <p:txBody>
          <a:bodyPr/>
          <a:lstStyle/>
          <a:p>
            <a:r>
              <a:rPr lang="en-CA" dirty="0" smtClean="0">
                <a:latin typeface="Arial" charset="0"/>
                <a:cs typeface="Arial" charset="0"/>
              </a:rPr>
              <a:t>	</a:t>
            </a:r>
            <a:fld id="{340358AB-DE9A-423D-87FB-21FF4A4CB61F}" type="slidenum">
              <a:rPr lang="en-CA" smtClean="0">
                <a:latin typeface="Arial" charset="0"/>
                <a:cs typeface="Arial" charset="0"/>
              </a:rPr>
              <a:pPr/>
              <a:t>49</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r>
              <a:rPr lang="en-US" dirty="0" smtClean="0">
                <a:latin typeface="Arial" charset="0"/>
                <a:cs typeface="Arial" charset="0"/>
              </a:rPr>
              <a:t>Pg 411-412</a:t>
            </a:r>
          </a:p>
          <a:p>
            <a:r>
              <a:rPr lang="en-US" b="1" dirty="0" smtClean="0">
                <a:latin typeface="Arial" charset="0"/>
                <a:cs typeface="Arial" charset="0"/>
              </a:rPr>
              <a:t>Objective 3-3.1.1,</a:t>
            </a:r>
            <a:r>
              <a:rPr lang="en-US" b="1" baseline="0" dirty="0" smtClean="0">
                <a:latin typeface="Arial" charset="0"/>
                <a:cs typeface="Arial" charset="0"/>
              </a:rPr>
              <a:t> 3-3.1.2</a:t>
            </a:r>
            <a:endParaRPr lang="en-US" b="1" dirty="0" smtClean="0">
              <a:latin typeface="Arial" charset="0"/>
              <a:cs typeface="Arial" charset="0"/>
            </a:endParaRPr>
          </a:p>
          <a:p>
            <a:endParaRPr lang="en-US" dirty="0" smtClean="0">
              <a:latin typeface="Arial" charset="0"/>
              <a:cs typeface="Arial" charset="0"/>
            </a:endParaRPr>
          </a:p>
          <a:p>
            <a:r>
              <a:rPr lang="en-US" dirty="0" smtClean="0">
                <a:latin typeface="Arial" charset="0"/>
                <a:cs typeface="Arial" charset="0"/>
              </a:rPr>
              <a:t>Be sure</a:t>
            </a:r>
            <a:r>
              <a:rPr lang="en-US" baseline="0" dirty="0" smtClean="0">
                <a:latin typeface="Arial" charset="0"/>
                <a:cs typeface="Arial" charset="0"/>
              </a:rPr>
              <a:t> to point out where each of these elements are on the screen and how they can vary between sites. You may want to introduce how to use the URL at this point and take them to different sites to show how the navigation bar will vary as well as the types of hyperlinks.</a:t>
            </a:r>
          </a:p>
          <a:p>
            <a:endParaRPr lang="en-US" baseline="0" dirty="0" smtClean="0">
              <a:latin typeface="Arial" charset="0"/>
              <a:cs typeface="Arial" charset="0"/>
            </a:endParaRPr>
          </a:p>
          <a:p>
            <a:r>
              <a:rPr lang="vi-VN" dirty="0" smtClean="0">
                <a:effectLst/>
              </a:rPr>
              <a:t>Hãy chắc chắn để chỉ ra những yếu tố này là trên màn hình và làm thế nào họ có thể khác nhau giữa các trang web. Bạn có thể muốn giới thiệu cách sử dụng các URL vào thời điểm này và đưa họ đến các trang web khác nhau để hiển thị thanh điều hướng sẽ thay đổi cũng như các loại siêu liên kết.</a:t>
            </a:r>
            <a:endParaRPr lang="en-US" dirty="0" smtClean="0">
              <a:latin typeface="Arial" charset="0"/>
              <a:cs typeface="Arial" charset="0"/>
            </a:endParaRPr>
          </a:p>
        </p:txBody>
      </p:sp>
      <p:sp>
        <p:nvSpPr>
          <p:cNvPr id="126981" name="Slide Number Placeholder 7"/>
          <p:cNvSpPr>
            <a:spLocks noGrp="1"/>
          </p:cNvSpPr>
          <p:nvPr>
            <p:ph type="sldNum" sz="quarter" idx="5"/>
          </p:nvPr>
        </p:nvSpPr>
        <p:spPr>
          <a:noFill/>
        </p:spPr>
        <p:txBody>
          <a:bodyPr/>
          <a:lstStyle/>
          <a:p>
            <a:r>
              <a:rPr lang="en-CA" dirty="0" smtClean="0">
                <a:latin typeface="Arial" charset="0"/>
                <a:cs typeface="Arial" charset="0"/>
              </a:rPr>
              <a:t>	</a:t>
            </a:r>
            <a:fld id="{39E77867-1DB4-4A9B-ACE0-974322771D27}" type="slidenum">
              <a:rPr lang="en-CA" smtClean="0">
                <a:latin typeface="Arial" charset="0"/>
                <a:cs typeface="Arial" charset="0"/>
              </a:rPr>
              <a:pPr/>
              <a:t>5</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a:buFont typeface="Wingdings" pitchFamily="2" charset="2"/>
              <a:buNone/>
            </a:pPr>
            <a:r>
              <a:rPr lang="en-US" dirty="0" err="1" smtClean="0">
                <a:latin typeface="Arial" charset="0"/>
                <a:cs typeface="Arial" charset="0"/>
              </a:rPr>
              <a:t>Trang</a:t>
            </a:r>
            <a:r>
              <a:rPr lang="en-US" dirty="0" smtClean="0">
                <a:latin typeface="Arial" charset="0"/>
                <a:cs typeface="Arial" charset="0"/>
              </a:rPr>
              <a:t> 450-451</a:t>
            </a:r>
          </a:p>
          <a:p>
            <a:pPr>
              <a:buFont typeface="Wingdings" pitchFamily="2" charset="2"/>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3-3.2.4, 3-3.2.5</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Các chủ đề thảo luận trong bài học này cung cấp một hướng dẫn như là làm thế nào để tiến hành </a:t>
            </a:r>
            <a:r>
              <a:rPr lang="en-US" dirty="0" err="1" smtClean="0">
                <a:effectLst/>
              </a:rPr>
              <a:t>với</a:t>
            </a:r>
            <a:r>
              <a:rPr lang="en-US" baseline="0" dirty="0" smtClean="0">
                <a:effectLst/>
              </a:rPr>
              <a:t> </a:t>
            </a:r>
            <a:r>
              <a:rPr lang="vi-VN" dirty="0" smtClean="0">
                <a:effectLst/>
              </a:rPr>
              <a:t>một phương tiện đánh giá các thông tin và cho dù đó nên được sử dụng trong các báo cáo của bạn. Có khả năng là các phương pháp khác có thể sử dụng kết hợp với những câu hỏi đặt ra ở đây.</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Khuyến khích sinh viên để thực hiện các bước để kiểm tra thông tin mà không chỉ là trang web đầu tiên họ tìm thấy, mặc dù nó có vẻ thú vị hoặc có tất cả các điểm mà họ muốn. Một trong những điều thực sự xem xét là toàn bộ câu hỏi sai lệch hoặc </a:t>
            </a:r>
            <a:r>
              <a:rPr lang="en-US" dirty="0" err="1" smtClean="0">
                <a:effectLst/>
              </a:rPr>
              <a:t>có</a:t>
            </a:r>
            <a:r>
              <a:rPr lang="en-US" baseline="0" dirty="0" smtClean="0">
                <a:effectLst/>
              </a:rPr>
              <a:t> </a:t>
            </a:r>
            <a:r>
              <a:rPr lang="vi-VN" dirty="0" smtClean="0">
                <a:effectLst/>
              </a:rPr>
              <a:t>thiếu sót nào</a:t>
            </a:r>
            <a:r>
              <a:rPr lang="en-US" dirty="0" smtClean="0">
                <a:effectLst/>
              </a:rPr>
              <a:t> </a:t>
            </a:r>
            <a:r>
              <a:rPr lang="en-US" dirty="0" err="1" smtClean="0">
                <a:effectLst/>
              </a:rPr>
              <a:t>về</a:t>
            </a:r>
            <a:r>
              <a:rPr lang="vi-VN" dirty="0" smtClean="0">
                <a:effectLst/>
              </a:rPr>
              <a:t> các sự kiện cần thiết. Xử lý thông tin được sử dụng trong một báo cáo trong cùng một cách như khi bạn làm điều đó trong cuộc sống thực và làm so sánh thông tin trước khi chỉ sử dụng nó.</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Khuyến khích sinh </a:t>
            </a:r>
            <a:r>
              <a:rPr lang="en-US" dirty="0" err="1" smtClean="0">
                <a:effectLst/>
              </a:rPr>
              <a:t>viên</a:t>
            </a:r>
            <a:r>
              <a:rPr lang="en-US" baseline="0" dirty="0" smtClean="0">
                <a:effectLst/>
              </a:rPr>
              <a:t> </a:t>
            </a:r>
            <a:r>
              <a:rPr lang="vi-VN" dirty="0" smtClean="0">
                <a:effectLst/>
              </a:rPr>
              <a:t>luôn luôn đọc toàn bộ trang web đầu tiên, đặc biệt là nếu có cái gì đó thu hút sự chú ý của họ. Thường thì thông tin được cung cấp vào đầu của một báo cáo được sử dụng như một bản tóm tắt nhưng không cung cấp các sự kiện hoặc cơ sở đằng sau những điểm tóm tắt.</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Khi đọc các thông tin, người sử dụng có thể phân biệt khá nhanh chóng những gì là mục đích của báo cáo và giai điệu của bản báo cáo, ví dụ như, dựa trên ý kiến​​, tiếp thị hơn là thông báo, không có số liệu thống kê đằng sau các ý kiến​​, v</a:t>
            </a:r>
            <a:r>
              <a:rPr lang="en-US" dirty="0" smtClean="0">
                <a:effectLst/>
              </a:rPr>
              <a:t>.</a:t>
            </a:r>
            <a:r>
              <a:rPr lang="vi-VN" dirty="0" smtClean="0">
                <a:effectLst/>
              </a:rPr>
              <a:t>v</a:t>
            </a:r>
            <a:r>
              <a:rPr lang="en-US" dirty="0" smtClean="0">
                <a:effectLst/>
              </a:rPr>
              <a:t>..</a:t>
            </a: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Mặc dù thông tin nghe có vẻ hợp pháp và chính xác, luôn luôn kiểm tra nguồn gốc của thông tin. Các số liệu thống kê có thể có vẻ ấn tượng nhưng họ lấy từ nguồn khác hoặc </a:t>
            </a:r>
            <a:r>
              <a:rPr lang="en-US" dirty="0" err="1" smtClean="0">
                <a:effectLst/>
              </a:rPr>
              <a:t>tự</a:t>
            </a:r>
            <a:r>
              <a:rPr lang="en-US" baseline="0" dirty="0" smtClean="0">
                <a:effectLst/>
              </a:rPr>
              <a:t> </a:t>
            </a:r>
            <a:r>
              <a:rPr lang="vi-VN" dirty="0" smtClean="0">
                <a:effectLst/>
              </a:rPr>
              <a:t>làm? Luôn luôn kiểm tra để xem ai là tác giả và nhà xuất bản, họ có thể là một và giống nhau nhưng họ cũng có thể được liên kết với một nhóm có một chương trình nghị sự và trả tiền cho trang web này để </a:t>
            </a:r>
            <a:r>
              <a:rPr lang="en-US" dirty="0" err="1" smtClean="0">
                <a:effectLst/>
              </a:rPr>
              <a:t>tiếp</a:t>
            </a:r>
            <a:r>
              <a:rPr lang="en-US" baseline="0" dirty="0" smtClean="0">
                <a:effectLst/>
              </a:rPr>
              <a:t> </a:t>
            </a:r>
            <a:r>
              <a:rPr lang="vi-VN" dirty="0" smtClean="0">
                <a:effectLst/>
              </a:rPr>
              <a:t>thị quan điểm của mình.</a:t>
            </a:r>
            <a:endParaRPr lang="en-US" dirty="0" smtClean="0">
              <a:latin typeface="Arial" charset="0"/>
              <a:cs typeface="Arial" charset="0"/>
            </a:endParaRPr>
          </a:p>
        </p:txBody>
      </p:sp>
      <p:sp>
        <p:nvSpPr>
          <p:cNvPr id="196613" name="Slide Number Placeholder 7"/>
          <p:cNvSpPr>
            <a:spLocks noGrp="1"/>
          </p:cNvSpPr>
          <p:nvPr>
            <p:ph type="sldNum" sz="quarter" idx="5"/>
          </p:nvPr>
        </p:nvSpPr>
        <p:spPr>
          <a:noFill/>
        </p:spPr>
        <p:txBody>
          <a:bodyPr/>
          <a:lstStyle/>
          <a:p>
            <a:r>
              <a:rPr lang="en-CA" dirty="0" smtClean="0">
                <a:latin typeface="Arial" charset="0"/>
                <a:cs typeface="Arial" charset="0"/>
              </a:rPr>
              <a:t>	</a:t>
            </a:r>
            <a:fld id="{29E8A64D-4CDF-4FBE-8BBD-E9C9528E0F25}" type="slidenum">
              <a:rPr lang="en-CA" smtClean="0">
                <a:latin typeface="Arial" charset="0"/>
                <a:cs typeface="Arial" charset="0"/>
              </a:rPr>
              <a:pPr/>
              <a:t>50</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a:buFont typeface="Wingdings" pitchFamily="2" charset="2"/>
              <a:buNone/>
            </a:pPr>
            <a:r>
              <a:rPr lang="en-US" dirty="0" err="1" smtClean="0">
                <a:latin typeface="Arial" charset="0"/>
                <a:cs typeface="Arial" charset="0"/>
              </a:rPr>
              <a:t>Trang</a:t>
            </a:r>
            <a:r>
              <a:rPr lang="en-US" dirty="0" smtClean="0">
                <a:latin typeface="Arial" charset="0"/>
                <a:cs typeface="Arial" charset="0"/>
              </a:rPr>
              <a:t> 451-452</a:t>
            </a:r>
          </a:p>
          <a:p>
            <a:pPr>
              <a:buFont typeface="Wingdings" pitchFamily="2" charset="2"/>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3-3.2.4, 3-3.2.5</a:t>
            </a:r>
          </a:p>
          <a:p>
            <a:endParaRPr lang="en-US" dirty="0" smtClean="0">
              <a:latin typeface="Arial" charset="0"/>
              <a:cs typeface="Arial" charset="0"/>
            </a:endParaRPr>
          </a:p>
          <a:p>
            <a:r>
              <a:rPr lang="en-US" dirty="0" smtClean="0">
                <a:latin typeface="Arial" charset="0"/>
                <a:cs typeface="Arial" charset="0"/>
              </a:rPr>
              <a:t>It is important to stress that users need to be objective as much as possible when looking for information, reading it, and then assessing it for validity and accuracy. When compiling information for a controversial topic, it is important to be able to accept both sides of an argument, not just the one you agree with or matches your needs for the report.</a:t>
            </a:r>
          </a:p>
          <a:p>
            <a:r>
              <a:rPr lang="en-US" dirty="0" smtClean="0">
                <a:latin typeface="Arial" charset="0"/>
                <a:cs typeface="Arial" charset="0"/>
              </a:rPr>
              <a:t>It is also easy to</a:t>
            </a:r>
            <a:r>
              <a:rPr lang="en-US" baseline="0" dirty="0" smtClean="0">
                <a:latin typeface="Arial" charset="0"/>
                <a:cs typeface="Arial" charset="0"/>
              </a:rPr>
              <a:t> spot if there may be other agenda or support for content on the site through things such as advertising, both sides of an argument are discussed and supported with facts, tone of the message (is it angry versus humorous), etc.</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err="1" smtClean="0">
                <a:effectLst/>
              </a:rPr>
              <a:t>Trở</a:t>
            </a:r>
            <a:r>
              <a:rPr lang="en-US" baseline="0" dirty="0" smtClean="0">
                <a:effectLst/>
              </a:rPr>
              <a:t> </a:t>
            </a:r>
            <a:r>
              <a:rPr lang="en-US" baseline="0" dirty="0" err="1" smtClean="0">
                <a:effectLst/>
              </a:rPr>
              <a:t>thành</a:t>
            </a:r>
            <a:r>
              <a:rPr lang="en-US" baseline="0" dirty="0" smtClean="0">
                <a:effectLst/>
              </a:rPr>
              <a:t> </a:t>
            </a:r>
            <a:r>
              <a:rPr lang="en-US" dirty="0" smtClean="0">
                <a:effectLst/>
              </a:rPr>
              <a:t>m</a:t>
            </a:r>
            <a:r>
              <a:rPr lang="vi-VN" dirty="0" smtClean="0">
                <a:effectLst/>
              </a:rPr>
              <a:t>ục tiêu là có thể thẩm định rằng hầu hết người sử dụng phải đấu tranh với khi tìm kiếm thông tin bao gồm trong một báo cáo. Thường thì chúng tôi đồng ý với các ý kiến ​​trình bày và như vậy, quyết định rằng các điểm ở đây là hợp lệ và chính xác khi</a:t>
            </a:r>
            <a:r>
              <a:rPr lang="en-US" dirty="0" smtClean="0">
                <a:effectLst/>
              </a:rPr>
              <a:t> </a:t>
            </a:r>
            <a:r>
              <a:rPr lang="en-US" dirty="0" err="1" smtClean="0">
                <a:effectLst/>
              </a:rPr>
              <a:t>chúng</a:t>
            </a:r>
            <a:r>
              <a:rPr lang="vi-VN" dirty="0" smtClean="0">
                <a:effectLst/>
              </a:rPr>
              <a:t> thực sự chỉ phù hợp với ý kiến của chúng ta.</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Điều quan trọng cần nhấn mạnh rằng người dùng cần phải </a:t>
            </a:r>
            <a:r>
              <a:rPr lang="en-US" dirty="0" err="1" smtClean="0">
                <a:effectLst/>
              </a:rPr>
              <a:t>đạt</a:t>
            </a:r>
            <a:r>
              <a:rPr lang="en-US" baseline="0" dirty="0" smtClean="0">
                <a:effectLst/>
              </a:rPr>
              <a:t> </a:t>
            </a:r>
            <a:r>
              <a:rPr lang="vi-VN" dirty="0" smtClean="0">
                <a:effectLst/>
              </a:rPr>
              <a:t>được mục tiêu càng nhiều càng tốt khi tìm kiếm thông tin, đọc nó, và sau đó đánh giá tính hiệu lực và độ chính xác. Khi biên dịch thông tin cho một chủ đề gây tranh cãi, điều quan trọng là để có thể chấp nhận cả hai mặt của một cuộc tranh luận, không phải chỉ là một </a:t>
            </a:r>
            <a:r>
              <a:rPr lang="en-US" dirty="0" err="1" smtClean="0">
                <a:effectLst/>
              </a:rPr>
              <a:t>mặt</a:t>
            </a:r>
            <a:r>
              <a:rPr lang="en-US" baseline="0" dirty="0" smtClean="0">
                <a:effectLst/>
              </a:rPr>
              <a:t> </a:t>
            </a:r>
            <a:r>
              <a:rPr lang="vi-VN" dirty="0" smtClean="0">
                <a:effectLst/>
              </a:rPr>
              <a:t>trong những </a:t>
            </a:r>
            <a:r>
              <a:rPr lang="en-US" dirty="0" err="1" smtClean="0">
                <a:effectLst/>
              </a:rPr>
              <a:t>cái</a:t>
            </a:r>
            <a:r>
              <a:rPr lang="en-US" baseline="0" dirty="0" smtClean="0">
                <a:effectLst/>
              </a:rPr>
              <a:t> </a:t>
            </a:r>
            <a:r>
              <a:rPr lang="vi-VN" dirty="0" smtClean="0">
                <a:effectLst/>
              </a:rPr>
              <a:t>bạn đồng ý với hoặc phù hợp với nhu cầu của bạn cho báo cáo.</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err="1" smtClean="0">
                <a:effectLst/>
              </a:rPr>
              <a:t>Điều</a:t>
            </a:r>
            <a:r>
              <a:rPr lang="en-US" baseline="0" dirty="0" smtClean="0">
                <a:effectLst/>
              </a:rPr>
              <a:t> </a:t>
            </a:r>
            <a:r>
              <a:rPr lang="en-US" baseline="0" dirty="0" err="1" smtClean="0">
                <a:effectLst/>
              </a:rPr>
              <a:t>này</a:t>
            </a:r>
            <a:r>
              <a:rPr lang="vi-VN" dirty="0" smtClean="0">
                <a:effectLst/>
              </a:rPr>
              <a:t> cũng dễ dàng để nhận ra chúng nếu có thể được chương trình khác hỗ trợ cho nội dung trên trang web thông qua những thứ chẳng hạn như quảng cáo, cả hai mặt của một cuộc tranh luận được thảo luận và được hỗ trợ với </a:t>
            </a:r>
            <a:r>
              <a:rPr lang="en-US" dirty="0" err="1" smtClean="0">
                <a:effectLst/>
              </a:rPr>
              <a:t>các</a:t>
            </a:r>
            <a:r>
              <a:rPr lang="en-US" baseline="0" dirty="0" smtClean="0">
                <a:effectLst/>
              </a:rPr>
              <a:t> </a:t>
            </a:r>
            <a:r>
              <a:rPr lang="vi-VN" dirty="0" smtClean="0">
                <a:effectLst/>
              </a:rPr>
              <a:t>sự </a:t>
            </a:r>
            <a:r>
              <a:rPr lang="en-US" dirty="0" err="1" smtClean="0">
                <a:effectLst/>
              </a:rPr>
              <a:t>kiện</a:t>
            </a:r>
            <a:r>
              <a:rPr lang="vi-VN" dirty="0" smtClean="0">
                <a:effectLst/>
              </a:rPr>
              <a:t>, giai điệu của </a:t>
            </a:r>
            <a:r>
              <a:rPr lang="en-US" dirty="0" err="1" smtClean="0">
                <a:effectLst/>
              </a:rPr>
              <a:t>thơng</a:t>
            </a:r>
            <a:r>
              <a:rPr lang="en-US" baseline="0" dirty="0" smtClean="0">
                <a:effectLst/>
              </a:rPr>
              <a:t> </a:t>
            </a:r>
            <a:r>
              <a:rPr lang="en-US" baseline="0" dirty="0" err="1" smtClean="0">
                <a:effectLst/>
              </a:rPr>
              <a:t>điệp</a:t>
            </a:r>
            <a:r>
              <a:rPr lang="vi-VN" dirty="0" smtClean="0">
                <a:effectLst/>
              </a:rPr>
              <a:t> (nó tức giận so với hài hước</a:t>
            </a:r>
            <a:r>
              <a:rPr lang="en-US" dirty="0" smtClean="0">
                <a:effectLst/>
              </a:rPr>
              <a:t> </a:t>
            </a:r>
            <a:r>
              <a:rPr lang="en-US" dirty="0" err="1" smtClean="0">
                <a:effectLst/>
              </a:rPr>
              <a:t>không</a:t>
            </a:r>
            <a:r>
              <a:rPr lang="vi-VN" dirty="0" smtClean="0">
                <a:effectLst/>
              </a:rPr>
              <a:t>), v</a:t>
            </a:r>
            <a:r>
              <a:rPr lang="en-US" dirty="0" smtClean="0">
                <a:effectLst/>
              </a:rPr>
              <a:t>.</a:t>
            </a:r>
            <a:r>
              <a:rPr lang="vi-VN" dirty="0" smtClean="0">
                <a:effectLst/>
              </a:rPr>
              <a:t>v</a:t>
            </a:r>
            <a:r>
              <a:rPr lang="en-US" dirty="0" smtClean="0">
                <a:effectLst/>
              </a:rPr>
              <a:t>.</a:t>
            </a:r>
            <a:r>
              <a:rPr lang="vi-VN" dirty="0" smtClean="0">
                <a:effectLst/>
              </a:rPr>
              <a:t>.</a:t>
            </a:r>
          </a:p>
          <a:p>
            <a:endParaRPr lang="en-US" dirty="0" smtClean="0">
              <a:latin typeface="Arial" charset="0"/>
              <a:cs typeface="Arial" charset="0"/>
            </a:endParaRPr>
          </a:p>
        </p:txBody>
      </p:sp>
      <p:sp>
        <p:nvSpPr>
          <p:cNvPr id="196613" name="Slide Number Placeholder 7"/>
          <p:cNvSpPr>
            <a:spLocks noGrp="1"/>
          </p:cNvSpPr>
          <p:nvPr>
            <p:ph type="sldNum" sz="quarter" idx="5"/>
          </p:nvPr>
        </p:nvSpPr>
        <p:spPr>
          <a:noFill/>
        </p:spPr>
        <p:txBody>
          <a:bodyPr/>
          <a:lstStyle/>
          <a:p>
            <a:r>
              <a:rPr lang="en-CA" dirty="0" smtClean="0">
                <a:latin typeface="Arial" charset="0"/>
                <a:cs typeface="Arial" charset="0"/>
              </a:rPr>
              <a:t>	</a:t>
            </a:r>
            <a:fld id="{29E8A64D-4CDF-4FBE-8BBD-E9C9528E0F25}" type="slidenum">
              <a:rPr lang="en-CA" smtClean="0">
                <a:latin typeface="Arial" charset="0"/>
                <a:cs typeface="Arial" charset="0"/>
              </a:rPr>
              <a:pPr/>
              <a:t>51</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452-453</a:t>
            </a:r>
          </a:p>
          <a:p>
            <a:pPr marL="0" indent="0">
              <a:buNone/>
            </a:pPr>
            <a:r>
              <a:rPr lang="en-US" b="1" dirty="0" err="1" smtClean="0"/>
              <a:t>Mục</a:t>
            </a:r>
            <a:r>
              <a:rPr lang="en-US" b="1" baseline="0" dirty="0" smtClean="0"/>
              <a:t> </a:t>
            </a:r>
            <a:r>
              <a:rPr lang="en-US" b="1" baseline="0" dirty="0" err="1" smtClean="0"/>
              <a:t>tiêu</a:t>
            </a:r>
            <a:r>
              <a:rPr lang="en-US" b="1" dirty="0" smtClean="0"/>
              <a:t> 3-3.2.6</a:t>
            </a:r>
          </a:p>
          <a:p>
            <a:endParaRPr lang="en-US" dirty="0" smtClean="0"/>
          </a:p>
          <a:p>
            <a:r>
              <a:rPr lang="vi-VN" dirty="0" smtClean="0">
                <a:effectLst/>
              </a:rPr>
              <a:t>Thảo luận về cách internet </a:t>
            </a:r>
            <a:r>
              <a:rPr lang="en-US" dirty="0" err="1" smtClean="0">
                <a:effectLst/>
              </a:rPr>
              <a:t>thêm</a:t>
            </a:r>
            <a:r>
              <a:rPr lang="en-US" baseline="0" dirty="0" smtClean="0">
                <a:effectLst/>
              </a:rPr>
              <a:t> </a:t>
            </a:r>
            <a:r>
              <a:rPr lang="en-US" baseline="0" dirty="0" err="1" smtClean="0">
                <a:effectLst/>
              </a:rPr>
              <a:t>chính</a:t>
            </a:r>
            <a:r>
              <a:rPr lang="en-US" baseline="0" dirty="0" smtClean="0">
                <a:effectLst/>
              </a:rPr>
              <a:t> </a:t>
            </a:r>
            <a:r>
              <a:rPr lang="en-US" baseline="0" dirty="0" err="1" smtClean="0">
                <a:effectLst/>
              </a:rPr>
              <a:t>nó</a:t>
            </a:r>
            <a:r>
              <a:rPr lang="vi-VN" dirty="0" smtClean="0">
                <a:effectLst/>
              </a:rPr>
              <a:t> để giấu tên và như vậy thường những thứ đang được hoặc đã được thực hiện </a:t>
            </a:r>
            <a:r>
              <a:rPr lang="en-US" dirty="0" err="1" smtClean="0">
                <a:effectLst/>
              </a:rPr>
              <a:t>là</a:t>
            </a:r>
            <a:r>
              <a:rPr lang="en-US" baseline="0" dirty="0" smtClean="0">
                <a:effectLst/>
              </a:rPr>
              <a:t> </a:t>
            </a:r>
            <a:r>
              <a:rPr lang="vi-VN" dirty="0" smtClean="0">
                <a:effectLst/>
              </a:rPr>
              <a:t>vi phạm cơ bản</a:t>
            </a:r>
            <a:r>
              <a:rPr lang="en-US" dirty="0" smtClean="0">
                <a:effectLst/>
              </a:rPr>
              <a:t> </a:t>
            </a:r>
            <a:r>
              <a:rPr lang="vi-VN" dirty="0" smtClean="0">
                <a:effectLst/>
              </a:rPr>
              <a:t>luật bản quyền, chẳng hạn như tải bài hát, phim, sao chép</a:t>
            </a:r>
            <a:r>
              <a:rPr lang="en-US" dirty="0" smtClean="0">
                <a:effectLst/>
              </a:rPr>
              <a:t> </a:t>
            </a:r>
            <a:r>
              <a:rPr lang="vi-VN" dirty="0" smtClean="0">
                <a:effectLst/>
              </a:rPr>
              <a:t>hình ảnh, v</a:t>
            </a:r>
            <a:r>
              <a:rPr lang="en-US" dirty="0" smtClean="0">
                <a:effectLst/>
              </a:rPr>
              <a:t>.</a:t>
            </a:r>
            <a:r>
              <a:rPr lang="vi-VN" dirty="0" smtClean="0">
                <a:effectLst/>
              </a:rPr>
              <a:t>v</a:t>
            </a:r>
            <a:r>
              <a:rPr lang="en-US" dirty="0" smtClean="0">
                <a:effectLst/>
              </a:rPr>
              <a:t>..</a:t>
            </a:r>
          </a:p>
          <a:p>
            <a:endParaRPr lang="en-US" dirty="0" smtClean="0">
              <a:effectLst/>
            </a:endParaRPr>
          </a:p>
          <a:p>
            <a:r>
              <a:rPr lang="vi-VN" dirty="0" smtClean="0">
                <a:effectLst/>
              </a:rPr>
              <a:t>Điều quan trọng là sinh </a:t>
            </a:r>
            <a:r>
              <a:rPr lang="en-US" dirty="0" err="1" smtClean="0">
                <a:effectLst/>
              </a:rPr>
              <a:t>viên</a:t>
            </a:r>
            <a:r>
              <a:rPr lang="en-US" baseline="0" dirty="0" smtClean="0">
                <a:effectLst/>
              </a:rPr>
              <a:t> </a:t>
            </a:r>
            <a:r>
              <a:rPr lang="vi-VN" dirty="0" smtClean="0">
                <a:effectLst/>
              </a:rPr>
              <a:t>hiểu được bản quyền là gì và nó hoạt động như thế nào, và chỉ vì không có biểu tượng © </a:t>
            </a:r>
            <a:r>
              <a:rPr lang="en-US" dirty="0" err="1" smtClean="0">
                <a:effectLst/>
              </a:rPr>
              <a:t>thì</a:t>
            </a:r>
            <a:r>
              <a:rPr lang="en-US" baseline="0" dirty="0" smtClean="0">
                <a:effectLst/>
              </a:rPr>
              <a:t> </a:t>
            </a:r>
            <a:r>
              <a:rPr lang="vi-VN" dirty="0" smtClean="0">
                <a:effectLst/>
              </a:rPr>
              <a:t>không có nghĩa là thông tin có thể được sử dụng trong bất kỳ cách nào họ muốn.</a:t>
            </a:r>
            <a:endParaRPr lang="en-US" dirty="0" smtClean="0">
              <a:effectLst/>
            </a:endParaRPr>
          </a:p>
          <a:p>
            <a:endParaRPr lang="en-US" dirty="0" smtClean="0">
              <a:effectLst/>
            </a:endParaRPr>
          </a:p>
          <a:p>
            <a:r>
              <a:rPr lang="vi-VN" dirty="0" smtClean="0">
                <a:effectLst/>
              </a:rPr>
              <a:t>Đảm bảo họ hiểu những gì sử dụng hợp lý và làm </a:t>
            </a:r>
            <a:r>
              <a:rPr lang="en-US" dirty="0" err="1" smtClean="0">
                <a:effectLst/>
              </a:rPr>
              <a:t>việc</a:t>
            </a:r>
            <a:r>
              <a:rPr lang="en-US" baseline="0" dirty="0" smtClean="0">
                <a:effectLst/>
              </a:rPr>
              <a:t> </a:t>
            </a:r>
            <a:r>
              <a:rPr lang="en-US" baseline="0" dirty="0" err="1" smtClean="0">
                <a:effectLst/>
              </a:rPr>
              <a:t>như</a:t>
            </a:r>
            <a:r>
              <a:rPr lang="en-US" baseline="0" dirty="0" smtClean="0">
                <a:effectLst/>
              </a:rPr>
              <a:t> </a:t>
            </a:r>
            <a:r>
              <a:rPr lang="vi-VN" dirty="0" smtClean="0">
                <a:effectLst/>
              </a:rPr>
              <a:t>thế nào.</a:t>
            </a:r>
            <a:endParaRPr lang="en-US" dirty="0" smtClean="0">
              <a:effectLst/>
            </a:endParaRPr>
          </a:p>
          <a:p>
            <a:endParaRPr lang="en-US" dirty="0" smtClean="0">
              <a:effectLst/>
            </a:endParaRPr>
          </a:p>
          <a:p>
            <a:r>
              <a:rPr lang="vi-VN" dirty="0" smtClean="0">
                <a:effectLst/>
              </a:rPr>
              <a:t>Bạn có thể nhắc nhở sinh </a:t>
            </a:r>
            <a:r>
              <a:rPr lang="en-US" dirty="0" err="1" smtClean="0">
                <a:effectLst/>
              </a:rPr>
              <a:t>viên</a:t>
            </a:r>
            <a:r>
              <a:rPr lang="en-US" baseline="0" dirty="0" smtClean="0">
                <a:effectLst/>
              </a:rPr>
              <a:t> </a:t>
            </a:r>
            <a:r>
              <a:rPr lang="vi-VN" dirty="0" smtClean="0">
                <a:effectLst/>
              </a:rPr>
              <a:t>tham khảo danh </a:t>
            </a:r>
            <a:r>
              <a:rPr lang="en-US" dirty="0" err="1" smtClean="0">
                <a:effectLst/>
              </a:rPr>
              <a:t>mục</a:t>
            </a:r>
            <a:r>
              <a:rPr lang="vi-VN" dirty="0" smtClean="0">
                <a:effectLst/>
              </a:rPr>
              <a:t> trên trang 453 của cuốn sách cho các nguồn</a:t>
            </a:r>
            <a:r>
              <a:rPr lang="en-US" dirty="0" smtClean="0">
                <a:effectLst/>
              </a:rPr>
              <a:t> </a:t>
            </a:r>
            <a:r>
              <a:rPr lang="en-US" dirty="0" err="1" smtClean="0">
                <a:effectLst/>
              </a:rPr>
              <a:t>nói</a:t>
            </a:r>
            <a:r>
              <a:rPr lang="en-US" baseline="0" dirty="0" smtClean="0">
                <a:effectLst/>
              </a:rPr>
              <a:t> </a:t>
            </a:r>
            <a:r>
              <a:rPr lang="en-US" baseline="0" dirty="0" err="1" smtClean="0">
                <a:effectLst/>
              </a:rPr>
              <a:t>về</a:t>
            </a:r>
            <a:r>
              <a:rPr lang="vi-VN" dirty="0" smtClean="0">
                <a:effectLst/>
              </a:rPr>
              <a:t> bản quyền thực sự có nghĩa là gì.</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52</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453</a:t>
            </a:r>
          </a:p>
          <a:p>
            <a:pPr marL="0" indent="0">
              <a:buNone/>
            </a:pPr>
            <a:r>
              <a:rPr lang="en-US" b="1" dirty="0" err="1" smtClean="0"/>
              <a:t>Mục</a:t>
            </a:r>
            <a:r>
              <a:rPr lang="en-US" b="1" baseline="0" dirty="0" smtClean="0"/>
              <a:t> </a:t>
            </a:r>
            <a:r>
              <a:rPr lang="en-US" b="1" baseline="0" dirty="0" err="1" smtClean="0"/>
              <a:t>tiêu</a:t>
            </a:r>
            <a:r>
              <a:rPr lang="en-US" b="1" dirty="0" smtClean="0"/>
              <a:t> 3-3.2.6</a:t>
            </a:r>
          </a:p>
          <a:p>
            <a:endParaRPr lang="en-US" dirty="0" smtClean="0"/>
          </a:p>
          <a:p>
            <a:r>
              <a:rPr lang="vi-VN" dirty="0" smtClean="0">
                <a:effectLst/>
              </a:rPr>
              <a:t>Với đạo văn, hãy chắc chắn rằng sinh </a:t>
            </a:r>
            <a:r>
              <a:rPr lang="en-US" dirty="0" err="1" smtClean="0">
                <a:effectLst/>
              </a:rPr>
              <a:t>viên</a:t>
            </a:r>
            <a:r>
              <a:rPr lang="en-US" baseline="0" dirty="0" smtClean="0">
                <a:effectLst/>
              </a:rPr>
              <a:t> </a:t>
            </a:r>
            <a:r>
              <a:rPr lang="vi-VN" dirty="0" smtClean="0">
                <a:effectLst/>
              </a:rPr>
              <a:t>hiểu </a:t>
            </a:r>
            <a:r>
              <a:rPr lang="en-US" dirty="0" smtClean="0">
                <a:effectLst/>
              </a:rPr>
              <a:t>d</a:t>
            </a:r>
            <a:r>
              <a:rPr lang="vi-VN" dirty="0" smtClean="0">
                <a:effectLst/>
              </a:rPr>
              <a:t>ễ dàng</a:t>
            </a:r>
            <a:r>
              <a:rPr lang="en-US" dirty="0" smtClean="0">
                <a:effectLst/>
              </a:rPr>
              <a:t> </a:t>
            </a:r>
            <a:r>
              <a:rPr lang="vi-VN" dirty="0" smtClean="0">
                <a:effectLst/>
              </a:rPr>
              <a:t>cách để xác minh </a:t>
            </a:r>
            <a:r>
              <a:rPr lang="en-US" dirty="0" smtClean="0">
                <a:effectLst/>
              </a:rPr>
              <a:t>t</a:t>
            </a:r>
            <a:r>
              <a:rPr lang="vi-VN" dirty="0" smtClean="0">
                <a:effectLst/>
              </a:rPr>
              <a:t>hông tin được lấy từ</a:t>
            </a:r>
            <a:r>
              <a:rPr lang="en-US" dirty="0" smtClean="0">
                <a:effectLst/>
              </a:rPr>
              <a:t> </a:t>
            </a:r>
            <a:r>
              <a:rPr lang="vi-VN" dirty="0" smtClean="0">
                <a:effectLst/>
              </a:rPr>
              <a:t>trên mạng Internet</a:t>
            </a:r>
            <a:r>
              <a:rPr lang="en-US" dirty="0" smtClean="0">
                <a:effectLst/>
              </a:rPr>
              <a:t>;</a:t>
            </a:r>
            <a:r>
              <a:rPr lang="vi-VN" dirty="0" smtClean="0">
                <a:effectLst/>
              </a:rPr>
              <a:t> nếu họ có thể tìm thấy nó, như vậy có thể hướng dẫn và xác định bao nhiêu </a:t>
            </a:r>
            <a:r>
              <a:rPr lang="en-US" dirty="0" err="1" smtClean="0">
                <a:effectLst/>
              </a:rPr>
              <a:t>là</a:t>
            </a:r>
            <a:r>
              <a:rPr lang="en-US" baseline="0" dirty="0" smtClean="0">
                <a:effectLst/>
              </a:rPr>
              <a:t> </a:t>
            </a:r>
            <a:r>
              <a:rPr lang="vi-VN" dirty="0" smtClean="0">
                <a:effectLst/>
              </a:rPr>
              <a:t>công việc của bạn so với những gì có thể được "viết lại".</a:t>
            </a:r>
            <a:endParaRPr lang="en-US" dirty="0" smtClean="0">
              <a:effectLst/>
            </a:endParaRPr>
          </a:p>
          <a:p>
            <a:endParaRPr lang="en-US" dirty="0" smtClean="0">
              <a:effectLst/>
            </a:endParaRPr>
          </a:p>
          <a:p>
            <a:r>
              <a:rPr lang="vi-VN" dirty="0" smtClean="0">
                <a:effectLst/>
              </a:rPr>
              <a:t>Tội phỉ báng có thể xảy ra thường xuyên hơn </a:t>
            </a:r>
            <a:r>
              <a:rPr lang="en-US" dirty="0" err="1" smtClean="0">
                <a:effectLst/>
              </a:rPr>
              <a:t>khi</a:t>
            </a:r>
            <a:r>
              <a:rPr lang="en-US" baseline="0" dirty="0" smtClean="0">
                <a:effectLst/>
              </a:rPr>
              <a:t> </a:t>
            </a:r>
            <a:r>
              <a:rPr lang="vi-VN" dirty="0" smtClean="0">
                <a:effectLst/>
              </a:rPr>
              <a:t>chúng ta nghe </a:t>
            </a:r>
            <a:r>
              <a:rPr lang="en-US" dirty="0" err="1" smtClean="0">
                <a:effectLst/>
              </a:rPr>
              <a:t>và</a:t>
            </a:r>
            <a:r>
              <a:rPr lang="en-US" baseline="0" dirty="0" smtClean="0">
                <a:effectLst/>
              </a:rPr>
              <a:t> </a:t>
            </a:r>
            <a:r>
              <a:rPr lang="vi-VN" dirty="0" smtClean="0">
                <a:effectLst/>
              </a:rPr>
              <a:t>nhiều hơn là chỉ những câu chuyện tin tức về con người "bắt nạt" hoặc đe dọa người </a:t>
            </a:r>
            <a:r>
              <a:rPr lang="en-US" dirty="0" err="1" smtClean="0">
                <a:effectLst/>
              </a:rPr>
              <a:t>dùng</a:t>
            </a:r>
            <a:r>
              <a:rPr lang="en-US" baseline="0" dirty="0" smtClean="0">
                <a:effectLst/>
              </a:rPr>
              <a:t> </a:t>
            </a:r>
            <a:r>
              <a:rPr lang="vi-VN" dirty="0" smtClean="0">
                <a:effectLst/>
              </a:rPr>
              <a:t>trực tuyến thông qua các phòng chat hoặc blog. Đây là cuối cùng </a:t>
            </a:r>
            <a:r>
              <a:rPr lang="en-US" dirty="0" err="1" smtClean="0">
                <a:effectLst/>
              </a:rPr>
              <a:t>để</a:t>
            </a:r>
            <a:r>
              <a:rPr lang="en-US" baseline="0" dirty="0" smtClean="0">
                <a:effectLst/>
              </a:rPr>
              <a:t> </a:t>
            </a:r>
            <a:r>
              <a:rPr lang="vi-VN" dirty="0" smtClean="0">
                <a:effectLst/>
              </a:rPr>
              <a:t>một tội phạm vu khống</a:t>
            </a:r>
            <a:r>
              <a:rPr lang="en-US" dirty="0" smtClean="0">
                <a:effectLst/>
              </a:rPr>
              <a:t> </a:t>
            </a:r>
            <a:r>
              <a:rPr lang="vi-VN" dirty="0" smtClean="0">
                <a:effectLst/>
              </a:rPr>
              <a:t>cho bất cứ ai, bất kể các phương tiện được gửi</a:t>
            </a:r>
            <a:r>
              <a:rPr lang="en-US" dirty="0" smtClean="0">
                <a:effectLst/>
              </a:rPr>
              <a:t> </a:t>
            </a:r>
            <a:r>
              <a:rPr lang="vi-VN" dirty="0" smtClean="0">
                <a:effectLst/>
              </a:rPr>
              <a:t>tuyên bố.</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53</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453-454</a:t>
            </a:r>
          </a:p>
          <a:p>
            <a:pPr marL="0" indent="0">
              <a:buNone/>
            </a:pPr>
            <a:r>
              <a:rPr lang="en-US" b="1" dirty="0" err="1" smtClean="0"/>
              <a:t>Mục</a:t>
            </a:r>
            <a:r>
              <a:rPr lang="en-US" b="1" baseline="0" dirty="0" smtClean="0"/>
              <a:t> </a:t>
            </a:r>
            <a:r>
              <a:rPr lang="en-US" b="1" baseline="0" dirty="0" err="1" smtClean="0"/>
              <a:t>tiêu</a:t>
            </a:r>
            <a:r>
              <a:rPr lang="en-US" b="1" dirty="0" smtClean="0"/>
              <a:t> 3-3.2.6</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Xây dựng </a:t>
            </a:r>
            <a:r>
              <a:rPr lang="en-US" dirty="0" err="1" smtClean="0">
                <a:effectLst/>
              </a:rPr>
              <a:t>trên</a:t>
            </a:r>
            <a:r>
              <a:rPr lang="en-US" baseline="0" dirty="0" smtClean="0">
                <a:effectLst/>
              </a:rPr>
              <a:t> </a:t>
            </a:r>
            <a:r>
              <a:rPr lang="vi-VN" dirty="0" smtClean="0">
                <a:effectLst/>
              </a:rPr>
              <a:t>điểm cuối cùng cho các slide trước, tất cả mọi người đều chịu trách nhiệm cho hành động của họ trong khi trực tuyến. Ngay cả khi bạn nghĩ rằng là</a:t>
            </a:r>
            <a:r>
              <a:rPr lang="en-US" dirty="0" smtClean="0">
                <a:effectLst/>
              </a:rPr>
              <a:t> </a:t>
            </a:r>
            <a:r>
              <a:rPr lang="vi-VN" dirty="0" smtClean="0">
                <a:effectLst/>
              </a:rPr>
              <a:t>không ai có thể </a:t>
            </a:r>
            <a:r>
              <a:rPr lang="en-US" dirty="0" err="1" smtClean="0">
                <a:effectLst/>
              </a:rPr>
              <a:t>thực</a:t>
            </a:r>
            <a:r>
              <a:rPr lang="en-US" baseline="0" dirty="0" smtClean="0">
                <a:effectLst/>
              </a:rPr>
              <a:t> </a:t>
            </a:r>
            <a:r>
              <a:rPr lang="en-US" baseline="0" dirty="0" err="1" smtClean="0">
                <a:effectLst/>
              </a:rPr>
              <a:t>hiện</a:t>
            </a:r>
            <a:r>
              <a:rPr lang="vi-VN" dirty="0" smtClean="0">
                <a:effectLst/>
              </a:rPr>
              <a:t> nó trở lại với bạn, không </a:t>
            </a:r>
            <a:r>
              <a:rPr lang="en-US" dirty="0" err="1" smtClean="0">
                <a:effectLst/>
              </a:rPr>
              <a:t>chú</a:t>
            </a:r>
            <a:r>
              <a:rPr lang="en-US" baseline="0" dirty="0" smtClean="0">
                <a:effectLst/>
              </a:rPr>
              <a:t> ý </a:t>
            </a:r>
            <a:r>
              <a:rPr lang="en-US" baseline="0" dirty="0" err="1" smtClean="0">
                <a:effectLst/>
              </a:rPr>
              <a:t>đến</a:t>
            </a:r>
            <a:r>
              <a:rPr lang="vi-VN" dirty="0" smtClean="0">
                <a:effectLst/>
              </a:rPr>
              <a:t> thực tế là có những chuyên gia </a:t>
            </a:r>
            <a:r>
              <a:rPr lang="en-US" dirty="0" err="1" smtClean="0">
                <a:effectLst/>
              </a:rPr>
              <a:t>đưa</a:t>
            </a:r>
            <a:r>
              <a:rPr lang="en-US" baseline="0" dirty="0" smtClean="0">
                <a:effectLst/>
              </a:rPr>
              <a:t> </a:t>
            </a:r>
            <a:r>
              <a:rPr lang="vi-VN" dirty="0" smtClean="0">
                <a:effectLst/>
              </a:rPr>
              <a:t>ra </a:t>
            </a:r>
            <a:r>
              <a:rPr lang="en-US" dirty="0" err="1" smtClean="0">
                <a:effectLst/>
              </a:rPr>
              <a:t>đó</a:t>
            </a:r>
            <a:r>
              <a:rPr lang="en-US" baseline="0" dirty="0" smtClean="0">
                <a:effectLst/>
              </a:rPr>
              <a:t> </a:t>
            </a:r>
            <a:r>
              <a:rPr lang="en-US" dirty="0" err="1" smtClean="0">
                <a:effectLst/>
              </a:rPr>
              <a:t>là</a:t>
            </a:r>
            <a:r>
              <a:rPr lang="en-US" baseline="0" dirty="0" smtClean="0">
                <a:effectLst/>
              </a:rPr>
              <a:t> </a:t>
            </a:r>
            <a:r>
              <a:rPr lang="vi-VN" dirty="0" smtClean="0">
                <a:effectLst/>
              </a:rPr>
              <a:t>người có thể </a:t>
            </a:r>
            <a:r>
              <a:rPr lang="en-US" dirty="0" err="1" smtClean="0">
                <a:effectLst/>
              </a:rPr>
              <a:t>là</a:t>
            </a:r>
            <a:r>
              <a:rPr lang="en-US" baseline="0" dirty="0" smtClean="0">
                <a:effectLst/>
              </a:rPr>
              <a:t> </a:t>
            </a:r>
            <a:r>
              <a:rPr lang="vi-VN" dirty="0" smtClean="0">
                <a:effectLst/>
              </a:rPr>
              <a:t>cuối cùng.</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Đó là quy tắc vàng mà tất cả chúng ta đều cần tuân thủ, không có vấn đề </a:t>
            </a:r>
            <a:r>
              <a:rPr lang="en-US" dirty="0" err="1" smtClean="0">
                <a:effectLst/>
              </a:rPr>
              <a:t>về</a:t>
            </a:r>
            <a:r>
              <a:rPr lang="en-US" baseline="0" dirty="0" smtClean="0">
                <a:effectLst/>
              </a:rPr>
              <a:t> </a:t>
            </a:r>
            <a:r>
              <a:rPr lang="vi-VN" dirty="0" smtClean="0">
                <a:effectLst/>
              </a:rPr>
              <a:t>tuổi tác hay mức độ thường xuyên bạn truy cập trực tuyến.</a:t>
            </a:r>
          </a:p>
          <a:p>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54</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marL="0" indent="0">
              <a:buNone/>
            </a:pPr>
            <a:r>
              <a:rPr lang="en-US" dirty="0" err="1" smtClean="0"/>
              <a:t>Trang</a:t>
            </a:r>
            <a:r>
              <a:rPr lang="en-US" dirty="0" smtClean="0"/>
              <a:t> 454-455</a:t>
            </a:r>
          </a:p>
          <a:p>
            <a:pPr marL="0" indent="0">
              <a:buNone/>
            </a:pPr>
            <a:r>
              <a:rPr lang="en-US" b="1" dirty="0" err="1" smtClean="0"/>
              <a:t>Mục</a:t>
            </a:r>
            <a:r>
              <a:rPr lang="en-US" b="1" baseline="0" dirty="0" smtClean="0"/>
              <a:t> </a:t>
            </a:r>
            <a:r>
              <a:rPr lang="en-US" b="1" baseline="0" dirty="0" err="1" smtClean="0"/>
              <a:t>tiêu</a:t>
            </a:r>
            <a:r>
              <a:rPr lang="en-US" b="1" dirty="0" smtClean="0"/>
              <a:t> 3-4.1.1,</a:t>
            </a:r>
            <a:r>
              <a:rPr lang="en-US" b="1" baseline="0" dirty="0" smtClean="0"/>
              <a:t> 3-4.1.2, 3-4.1.3, 3-4.1.4</a:t>
            </a:r>
            <a:endParaRPr lang="en-US" b="1" dirty="0" smtClean="0"/>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Thật ngạc nhiên khi bạn bắt đầu </a:t>
            </a:r>
            <a:r>
              <a:rPr lang="en-US" dirty="0" err="1" smtClean="0">
                <a:effectLst/>
              </a:rPr>
              <a:t>xem</a:t>
            </a:r>
            <a:r>
              <a:rPr lang="en-US" dirty="0" smtClean="0">
                <a:effectLst/>
              </a:rPr>
              <a:t> </a:t>
            </a:r>
            <a:r>
              <a:rPr lang="en-US" dirty="0" err="1" smtClean="0">
                <a:effectLst/>
              </a:rPr>
              <a:t>xet</a:t>
            </a:r>
            <a:r>
              <a:rPr lang="vi-VN" dirty="0" smtClean="0">
                <a:effectLst/>
              </a:rPr>
              <a:t> </a:t>
            </a:r>
            <a:r>
              <a:rPr lang="en-US" dirty="0" err="1" smtClean="0">
                <a:effectLst/>
              </a:rPr>
              <a:t>cách</a:t>
            </a:r>
            <a:r>
              <a:rPr lang="en-US" baseline="0" dirty="0" smtClean="0">
                <a:effectLst/>
              </a:rPr>
              <a:t> </a:t>
            </a:r>
            <a:r>
              <a:rPr lang="vi-VN" dirty="0" smtClean="0">
                <a:effectLst/>
              </a:rPr>
              <a:t>máy tính được sử dụng và nơi </a:t>
            </a:r>
            <a:r>
              <a:rPr lang="en-US" dirty="0" err="1" smtClean="0">
                <a:effectLst/>
              </a:rPr>
              <a:t>chúng</a:t>
            </a:r>
            <a:r>
              <a:rPr lang="vi-VN" dirty="0" smtClean="0">
                <a:effectLst/>
              </a:rPr>
              <a:t> đang được sử dụng </a:t>
            </a:r>
            <a:r>
              <a:rPr lang="en-US" dirty="0" err="1" smtClean="0">
                <a:effectLst/>
              </a:rPr>
              <a:t>để</a:t>
            </a:r>
            <a:r>
              <a:rPr lang="en-US" baseline="0" dirty="0" smtClean="0">
                <a:effectLst/>
              </a:rPr>
              <a:t> </a:t>
            </a:r>
            <a:r>
              <a:rPr lang="vi-VN" dirty="0" smtClean="0">
                <a:effectLst/>
              </a:rPr>
              <a:t>bạn nhận ra rằng công nghệ máy tính đã có một tác động rất lớn đối với xã hội. Máy tính được sử dụng trong nhiều lĩnh vực mà chúng ta có thể không biết cho đến khi chúng ta nhìn thấy hoặc nghe về nó. Chúng tôi đưa nó</a:t>
            </a:r>
            <a:r>
              <a:rPr lang="en-US" dirty="0" smtClean="0">
                <a:effectLst/>
              </a:rPr>
              <a:t> </a:t>
            </a:r>
            <a:r>
              <a:rPr lang="en-US" dirty="0" err="1" smtClean="0">
                <a:effectLst/>
              </a:rPr>
              <a:t>để</a:t>
            </a:r>
            <a:r>
              <a:rPr lang="vi-VN" dirty="0" smtClean="0">
                <a:effectLst/>
              </a:rPr>
              <a:t> cấp </a:t>
            </a:r>
            <a:r>
              <a:rPr lang="en-US" dirty="0" err="1" smtClean="0">
                <a:effectLst/>
              </a:rPr>
              <a:t>quyền</a:t>
            </a:r>
            <a:r>
              <a:rPr lang="en-US" baseline="0" dirty="0" smtClean="0">
                <a:effectLst/>
              </a:rPr>
              <a:t> </a:t>
            </a:r>
            <a:r>
              <a:rPr lang="vi-VN" dirty="0" smtClean="0">
                <a:effectLst/>
              </a:rPr>
              <a:t>mà hầu hết mọi người đang sử dụng máy tính </a:t>
            </a:r>
            <a:r>
              <a:rPr lang="en-US" dirty="0" smtClean="0">
                <a:effectLst/>
              </a:rPr>
              <a:t>PC </a:t>
            </a:r>
            <a:r>
              <a:rPr lang="vi-VN" dirty="0" smtClean="0">
                <a:effectLst/>
              </a:rPr>
              <a:t>hoặc </a:t>
            </a:r>
            <a:r>
              <a:rPr lang="en-US" dirty="0" smtClean="0">
                <a:effectLst/>
              </a:rPr>
              <a:t>Apple</a:t>
            </a:r>
            <a:r>
              <a:rPr lang="vi-VN" dirty="0" smtClean="0">
                <a:effectLst/>
              </a:rPr>
              <a:t> để làm tài liệu chung. Tuy nhiên, máy tính mở rộng nhiều hơn nữa và có thể được tìm thấy trong nhiều lĩnh vực, bao gồm cả lĩnh vực y tế </a:t>
            </a:r>
            <a:r>
              <a:rPr lang="en-US" dirty="0" err="1" smtClean="0">
                <a:effectLst/>
              </a:rPr>
              <a:t>nơi</a:t>
            </a:r>
            <a:r>
              <a:rPr lang="en-US" baseline="0" dirty="0" smtClean="0">
                <a:effectLst/>
              </a:rPr>
              <a:t> </a:t>
            </a:r>
            <a:r>
              <a:rPr lang="en-US" baseline="0" dirty="0" err="1" smtClean="0">
                <a:effectLst/>
              </a:rPr>
              <a:t>mà</a:t>
            </a:r>
            <a:r>
              <a:rPr lang="en-US" baseline="0" dirty="0" smtClean="0">
                <a:effectLst/>
              </a:rPr>
              <a:t> </a:t>
            </a:r>
            <a:r>
              <a:rPr lang="vi-VN" dirty="0" smtClean="0">
                <a:effectLst/>
              </a:rPr>
              <a:t>thống kê và phân tích </a:t>
            </a:r>
            <a:r>
              <a:rPr lang="en-US" dirty="0" err="1" smtClean="0">
                <a:effectLst/>
              </a:rPr>
              <a:t>diễn</a:t>
            </a:r>
            <a:r>
              <a:rPr lang="vi-VN" dirty="0" smtClean="0">
                <a:effectLst/>
              </a:rPr>
              <a:t> ra từ một ai đó viết </a:t>
            </a:r>
            <a:r>
              <a:rPr lang="en-US" dirty="0" err="1" smtClean="0">
                <a:effectLst/>
              </a:rPr>
              <a:t>ra</a:t>
            </a:r>
            <a:r>
              <a:rPr lang="en-US" dirty="0" smtClean="0">
                <a:effectLst/>
              </a:rPr>
              <a:t> </a:t>
            </a:r>
            <a:r>
              <a:rPr lang="vi-VN" dirty="0" smtClean="0">
                <a:effectLst/>
              </a:rPr>
              <a:t>nhiệt độ của bạn trên một </a:t>
            </a:r>
            <a:r>
              <a:rPr lang="en-US" dirty="0" err="1" smtClean="0">
                <a:effectLst/>
              </a:rPr>
              <a:t>máy</a:t>
            </a:r>
            <a:r>
              <a:rPr lang="en-US" baseline="0" dirty="0" smtClean="0">
                <a:effectLst/>
              </a:rPr>
              <a:t> </a:t>
            </a:r>
            <a:r>
              <a:rPr lang="en-US" baseline="0" dirty="0" err="1" smtClean="0">
                <a:effectLst/>
              </a:rPr>
              <a:t>tính</a:t>
            </a:r>
            <a:r>
              <a:rPr lang="en-US" baseline="0" dirty="0" smtClean="0">
                <a:effectLst/>
              </a:rPr>
              <a:t> </a:t>
            </a:r>
            <a:r>
              <a:rPr lang="en-US" baseline="0" dirty="0" err="1" smtClean="0">
                <a:effectLst/>
              </a:rPr>
              <a:t>bảng</a:t>
            </a:r>
            <a:r>
              <a:rPr lang="vi-VN" dirty="0" smtClean="0">
                <a:effectLst/>
              </a:rPr>
              <a:t> để máy phân tích máu để tạo ra kết quả ADN.</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Trong trường hợp máy tính dường như có một ảnh hưởng lớn trong nhà và ở trường nơi mà máy tính đang được mua và sử dụng, một phần là do nhu cầu trong giáo dục kỹ năng hoặc các yêu cầu </a:t>
            </a:r>
            <a:r>
              <a:rPr lang="en-US" dirty="0" err="1" smtClean="0">
                <a:effectLst/>
              </a:rPr>
              <a:t>nâng</a:t>
            </a:r>
            <a:r>
              <a:rPr lang="en-US" baseline="0" dirty="0" smtClean="0">
                <a:effectLst/>
              </a:rPr>
              <a:t> </a:t>
            </a:r>
            <a:r>
              <a:rPr lang="en-US" baseline="0" dirty="0" err="1" smtClean="0">
                <a:effectLst/>
              </a:rPr>
              <a:t>cao</a:t>
            </a:r>
            <a:r>
              <a:rPr lang="vi-VN" dirty="0" smtClean="0">
                <a:effectLst/>
              </a:rPr>
              <a:t> trong lực lượng lao động và người dân cần phải tìm hiểu và nâng cấp các kỹ năng của họ ở nhà .</a:t>
            </a:r>
          </a:p>
          <a:p>
            <a:endParaRPr lang="en-US" dirty="0" smtClean="0">
              <a:latin typeface="Arial" charset="0"/>
              <a:cs typeface="Arial" charset="0"/>
            </a:endParaRPr>
          </a:p>
        </p:txBody>
      </p:sp>
      <p:sp>
        <p:nvSpPr>
          <p:cNvPr id="202757" name="Slide Number Placeholder 7"/>
          <p:cNvSpPr>
            <a:spLocks noGrp="1"/>
          </p:cNvSpPr>
          <p:nvPr>
            <p:ph type="sldNum" sz="quarter" idx="5"/>
          </p:nvPr>
        </p:nvSpPr>
        <p:spPr>
          <a:noFill/>
        </p:spPr>
        <p:txBody>
          <a:bodyPr/>
          <a:lstStyle/>
          <a:p>
            <a:r>
              <a:rPr lang="en-CA" dirty="0" smtClean="0">
                <a:latin typeface="Arial" charset="0"/>
                <a:cs typeface="Arial" charset="0"/>
              </a:rPr>
              <a:t>	</a:t>
            </a:r>
            <a:fld id="{55F4EB9B-58C9-4A0C-91B1-BE840150DA2B}" type="slidenum">
              <a:rPr lang="en-CA" smtClean="0">
                <a:latin typeface="Arial" charset="0"/>
                <a:cs typeface="Arial" charset="0"/>
              </a:rPr>
              <a:pPr/>
              <a:t>55</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marL="0" indent="0">
              <a:buNone/>
            </a:pPr>
            <a:r>
              <a:rPr lang="en-US" dirty="0" err="1" smtClean="0"/>
              <a:t>Trang</a:t>
            </a:r>
            <a:r>
              <a:rPr lang="en-US" dirty="0" smtClean="0"/>
              <a:t> 455-456</a:t>
            </a:r>
          </a:p>
          <a:p>
            <a:pPr marL="0" indent="0">
              <a:buNone/>
            </a:pPr>
            <a:r>
              <a:rPr lang="en-US" b="1" dirty="0" err="1" smtClean="0"/>
              <a:t>Mục</a:t>
            </a:r>
            <a:r>
              <a:rPr lang="en-US" b="1" baseline="0" dirty="0" smtClean="0"/>
              <a:t> </a:t>
            </a:r>
            <a:r>
              <a:rPr lang="en-US" b="1" baseline="0" dirty="0" err="1" smtClean="0"/>
              <a:t>tiêu</a:t>
            </a:r>
            <a:r>
              <a:rPr lang="en-US" b="1" dirty="0" smtClean="0"/>
              <a:t> 3-4.1.1,</a:t>
            </a:r>
            <a:r>
              <a:rPr lang="en-US" b="1" baseline="0" dirty="0" smtClean="0"/>
              <a:t> 3-4.1.2, 3-4.1.3, 3-4.1.4</a:t>
            </a:r>
            <a:endParaRPr lang="en-US" b="0" baseline="0" dirty="0" smtClean="0"/>
          </a:p>
          <a:p>
            <a:endParaRPr lang="en-US" b="0" baseline="0"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về các phương pháp khác mà máy tính đã ảnh hưởng tới tất cả cuộc sống của chúng ta, đặc biệt là trong cách mà hầu hết chúng ta đang bắt đầu đưa cho các cấp, ví dụ như, máy ATM, chơi với Xbox hay Wii và bao nhiêu</a:t>
            </a:r>
            <a:r>
              <a:rPr lang="en-US" dirty="0" smtClean="0">
                <a:effectLst/>
              </a:rPr>
              <a:t> </a:t>
            </a:r>
            <a:r>
              <a:rPr lang="en-US" dirty="0" err="1" smtClean="0">
                <a:effectLst/>
              </a:rPr>
              <a:t>điều</a:t>
            </a:r>
            <a:r>
              <a:rPr lang="vi-VN" dirty="0" smtClean="0">
                <a:effectLst/>
              </a:rPr>
              <a:t> học tập có thể được diễn ra trong khi chúng ta chơi, v</a:t>
            </a:r>
            <a:r>
              <a:rPr lang="en-US" dirty="0" smtClean="0">
                <a:effectLst/>
              </a:rPr>
              <a:t>.</a:t>
            </a:r>
            <a:r>
              <a:rPr lang="vi-VN" dirty="0" smtClean="0">
                <a:effectLst/>
              </a:rPr>
              <a:t>v.</a:t>
            </a:r>
            <a:r>
              <a:rPr lang="en-US" dirty="0" smtClean="0">
                <a:effectLst/>
              </a:rPr>
              <a:t>.</a:t>
            </a:r>
          </a:p>
          <a:p>
            <a:endParaRPr lang="en-US" b="0" baseline="0"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Giáo dục đã được hưởng lợi đáng kể với các công nghệ tiên tiến có sẵn với máy tính. Nhiều </a:t>
            </a:r>
            <a:r>
              <a:rPr lang="en-US" dirty="0" err="1" smtClean="0">
                <a:effectLst/>
              </a:rPr>
              <a:t>công</a:t>
            </a:r>
            <a:r>
              <a:rPr lang="en-US" baseline="0" dirty="0" smtClean="0">
                <a:effectLst/>
              </a:rPr>
              <a:t> </a:t>
            </a:r>
            <a:r>
              <a:rPr lang="en-US" baseline="0" dirty="0" err="1" smtClean="0">
                <a:effectLst/>
              </a:rPr>
              <a:t>việc</a:t>
            </a:r>
            <a:r>
              <a:rPr lang="vi-VN" dirty="0" smtClean="0">
                <a:effectLst/>
              </a:rPr>
              <a:t> được sử dụng để xử lý bằng tay bây giờ </a:t>
            </a:r>
            <a:r>
              <a:rPr lang="en-US" dirty="0" err="1" smtClean="0">
                <a:effectLst/>
              </a:rPr>
              <a:t>trở</a:t>
            </a:r>
            <a:r>
              <a:rPr lang="en-US" baseline="0" dirty="0" smtClean="0">
                <a:effectLst/>
              </a:rPr>
              <a:t> </a:t>
            </a:r>
            <a:r>
              <a:rPr lang="en-US" baseline="0" dirty="0" err="1" smtClean="0">
                <a:effectLst/>
              </a:rPr>
              <a:t>nên</a:t>
            </a:r>
            <a:r>
              <a:rPr lang="en-US" baseline="0" dirty="0" smtClean="0">
                <a:effectLst/>
              </a:rPr>
              <a:t> </a:t>
            </a:r>
            <a:r>
              <a:rPr lang="en-US" dirty="0" err="1" smtClean="0">
                <a:effectLst/>
              </a:rPr>
              <a:t>có</a:t>
            </a:r>
            <a:r>
              <a:rPr lang="en-US" baseline="0" dirty="0" smtClean="0">
                <a:effectLst/>
              </a:rPr>
              <a:t> </a:t>
            </a:r>
            <a:r>
              <a:rPr lang="en-US" baseline="0" dirty="0" err="1" smtClean="0">
                <a:effectLst/>
              </a:rPr>
              <a:t>sẵn</a:t>
            </a:r>
            <a:r>
              <a:rPr lang="en-US" baseline="0" dirty="0" smtClean="0">
                <a:effectLst/>
              </a:rPr>
              <a:t> </a:t>
            </a:r>
            <a:r>
              <a:rPr lang="en-US" baseline="0" dirty="0" err="1" smtClean="0">
                <a:effectLst/>
              </a:rPr>
              <a:t>để</a:t>
            </a:r>
            <a:r>
              <a:rPr lang="en-US" baseline="0" dirty="0" smtClean="0">
                <a:effectLst/>
              </a:rPr>
              <a:t> </a:t>
            </a:r>
            <a:r>
              <a:rPr lang="en-US" baseline="0" dirty="0" err="1" smtClean="0">
                <a:effectLst/>
              </a:rPr>
              <a:t>có</a:t>
            </a:r>
            <a:r>
              <a:rPr lang="vi-VN" dirty="0" smtClean="0">
                <a:effectLst/>
              </a:rPr>
              <a:t> vô số các sinh viên và giảng viên tại </a:t>
            </a:r>
            <a:r>
              <a:rPr lang="en-US" dirty="0" err="1" smtClean="0">
                <a:effectLst/>
              </a:rPr>
              <a:t>đại</a:t>
            </a:r>
            <a:r>
              <a:rPr lang="en-US" baseline="0" dirty="0" smtClean="0">
                <a:effectLst/>
              </a:rPr>
              <a:t> </a:t>
            </a:r>
            <a:r>
              <a:rPr lang="en-US" baseline="0" dirty="0" err="1" smtClean="0">
                <a:effectLst/>
              </a:rPr>
              <a:t>điểm</a:t>
            </a:r>
            <a:r>
              <a:rPr lang="vi-VN" dirty="0" smtClean="0">
                <a:effectLst/>
              </a:rPr>
              <a:t> bất kỳ.</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Các khóa học </a:t>
            </a:r>
            <a:r>
              <a:rPr lang="en-US" dirty="0" smtClean="0">
                <a:effectLst/>
              </a:rPr>
              <a:t>e</a:t>
            </a:r>
            <a:r>
              <a:rPr lang="vi-VN" dirty="0" smtClean="0">
                <a:effectLst/>
              </a:rPr>
              <a:t>-learning sẽ tiếp tục phát triển </a:t>
            </a:r>
            <a:r>
              <a:rPr lang="en-US" dirty="0" err="1" smtClean="0">
                <a:effectLst/>
              </a:rPr>
              <a:t>vì</a:t>
            </a:r>
            <a:r>
              <a:rPr lang="vi-VN" dirty="0" smtClean="0">
                <a:effectLst/>
              </a:rPr>
              <a:t> các khóa học này cho phép sinh viên hoàn thành khóa học tại </a:t>
            </a:r>
            <a:r>
              <a:rPr lang="en-US" dirty="0" err="1" smtClean="0">
                <a:effectLst/>
              </a:rPr>
              <a:t>không</a:t>
            </a:r>
            <a:r>
              <a:rPr lang="en-US" baseline="0" dirty="0" smtClean="0">
                <a:effectLst/>
              </a:rPr>
              <a:t> </a:t>
            </a:r>
            <a:r>
              <a:rPr lang="en-US" baseline="0" dirty="0" err="1" smtClean="0">
                <a:effectLst/>
              </a:rPr>
              <a:t>gian</a:t>
            </a:r>
            <a:r>
              <a:rPr lang="vi-VN" dirty="0" smtClean="0">
                <a:effectLst/>
              </a:rPr>
              <a:t> và trong lịch trình của riêng họ. Điều này rất tiện dụng cho </a:t>
            </a:r>
            <a:r>
              <a:rPr lang="en-US" dirty="0" err="1" smtClean="0">
                <a:effectLst/>
              </a:rPr>
              <a:t>những</a:t>
            </a:r>
            <a:r>
              <a:rPr lang="en-US" baseline="0" dirty="0" smtClean="0">
                <a:effectLst/>
              </a:rPr>
              <a:t> </a:t>
            </a:r>
            <a:r>
              <a:rPr lang="vi-VN" dirty="0" smtClean="0">
                <a:effectLst/>
              </a:rPr>
              <a:t>người có nhu cầu làm việc và muốn hoàn thành </a:t>
            </a:r>
            <a:r>
              <a:rPr lang="en-US" dirty="0" err="1" smtClean="0">
                <a:effectLst/>
              </a:rPr>
              <a:t>việc</a:t>
            </a:r>
            <a:r>
              <a:rPr lang="en-US" baseline="0" dirty="0" smtClean="0">
                <a:effectLst/>
              </a:rPr>
              <a:t> </a:t>
            </a:r>
            <a:r>
              <a:rPr lang="en-US" baseline="0" dirty="0" err="1" smtClean="0">
                <a:effectLst/>
              </a:rPr>
              <a:t>học</a:t>
            </a:r>
            <a:r>
              <a:rPr lang="en-US" baseline="0" dirty="0" smtClean="0">
                <a:effectLst/>
              </a:rPr>
              <a:t> </a:t>
            </a:r>
            <a:r>
              <a:rPr lang="vi-VN" dirty="0" smtClean="0">
                <a:effectLst/>
              </a:rPr>
              <a:t>của họ tại cùng một thời </a:t>
            </a:r>
            <a:r>
              <a:rPr lang="en-US" dirty="0" err="1" smtClean="0">
                <a:effectLst/>
              </a:rPr>
              <a:t>điểm</a:t>
            </a:r>
            <a:r>
              <a:rPr lang="vi-VN" dirty="0" smtClean="0">
                <a:effectLst/>
              </a:rPr>
              <a:t>. Các khóa học cũng có thể được cung cấp cho sinh viên từ một vị trí bên ngoài của tổ chức trường học thông qua các phương pháp phát thanh truyền hình, qua đó mở rộng chương trình giảng dạy mà trước đây là không có sẵn, hoặc </a:t>
            </a:r>
            <a:r>
              <a:rPr lang="en-US" dirty="0" err="1" smtClean="0">
                <a:effectLst/>
              </a:rPr>
              <a:t>có</a:t>
            </a:r>
            <a:r>
              <a:rPr lang="en-US" baseline="0" dirty="0" smtClean="0">
                <a:effectLst/>
              </a:rPr>
              <a:t> </a:t>
            </a:r>
            <a:r>
              <a:rPr lang="en-US" baseline="0" dirty="0" err="1" smtClean="0">
                <a:effectLst/>
              </a:rPr>
              <a:t>đủ</a:t>
            </a:r>
            <a:r>
              <a:rPr lang="en-US" baseline="0" dirty="0" smtClean="0">
                <a:effectLst/>
              </a:rPr>
              <a:t> </a:t>
            </a:r>
            <a:r>
              <a:rPr lang="en-US" baseline="0" dirty="0" err="1" smtClean="0">
                <a:effectLst/>
              </a:rPr>
              <a:t>điều</a:t>
            </a:r>
            <a:r>
              <a:rPr lang="en-US" baseline="0" dirty="0" smtClean="0">
                <a:effectLst/>
              </a:rPr>
              <a:t> </a:t>
            </a:r>
            <a:r>
              <a:rPr lang="en-US" baseline="0" dirty="0" err="1" smtClean="0">
                <a:effectLst/>
              </a:rPr>
              <a:t>kiện</a:t>
            </a:r>
            <a:r>
              <a:rPr lang="vi-VN" dirty="0" smtClean="0">
                <a:effectLst/>
              </a:rPr>
              <a:t>. Cũng có thể</a:t>
            </a:r>
            <a:r>
              <a:rPr lang="en-US" dirty="0" smtClean="0">
                <a:effectLst/>
              </a:rPr>
              <a:t> t</a:t>
            </a:r>
            <a:r>
              <a:rPr lang="vi-VN" dirty="0" smtClean="0">
                <a:effectLst/>
              </a:rPr>
              <a:t>ương tác với người hướng dẫn trực tiếp trong thời gian của khóa học hoặc thông qua giao tiếp khác sau khi</a:t>
            </a:r>
            <a:r>
              <a:rPr lang="en-US" dirty="0" smtClean="0">
                <a:effectLst/>
              </a:rPr>
              <a:t> </a:t>
            </a:r>
            <a:r>
              <a:rPr lang="en-US" dirty="0" err="1" smtClean="0">
                <a:effectLst/>
              </a:rPr>
              <a:t>học</a:t>
            </a:r>
            <a:r>
              <a:rPr lang="vi-VN" dirty="0" smtClean="0">
                <a:effectLst/>
              </a:rPr>
              <a:t>.</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Nhiều quốc gia thế giới thứ ba hoặc không phát triển không thể đủ khả năng giáo dục trước khi nhìn thấy cơ hội mở </a:t>
            </a:r>
            <a:r>
              <a:rPr lang="en-US" dirty="0" err="1" smtClean="0">
                <a:effectLst/>
              </a:rPr>
              <a:t>ra</a:t>
            </a:r>
            <a:r>
              <a:rPr lang="en-US" dirty="0" smtClean="0">
                <a:effectLst/>
              </a:rPr>
              <a:t> </a:t>
            </a:r>
            <a:r>
              <a:rPr lang="vi-VN" dirty="0" smtClean="0">
                <a:effectLst/>
              </a:rPr>
              <a:t>do một số các sáng kiến ​​và chi phí tương đối thấp hơn của giáo dục thông qua các công nghệ dựa trên Web (chẳng hạn như trong trường hợp phát sóng một khóa học cho các trường học khác nhau) .</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Có một cuộc thảo luận với cả lớp về tư duy phê phán </a:t>
            </a:r>
            <a:r>
              <a:rPr lang="en-US" dirty="0" err="1" smtClean="0">
                <a:effectLst/>
              </a:rPr>
              <a:t>là</a:t>
            </a:r>
            <a:r>
              <a:rPr lang="en-US" baseline="0" dirty="0" smtClean="0">
                <a:effectLst/>
              </a:rPr>
              <a:t> </a:t>
            </a:r>
            <a:r>
              <a:rPr lang="en-US" baseline="0" dirty="0" err="1" smtClean="0">
                <a:effectLst/>
              </a:rPr>
              <a:t>gì</a:t>
            </a:r>
            <a:r>
              <a:rPr lang="en-US" baseline="0" dirty="0" smtClean="0">
                <a:effectLst/>
              </a:rPr>
              <a:t> </a:t>
            </a:r>
            <a:r>
              <a:rPr lang="vi-VN" dirty="0" smtClean="0">
                <a:effectLst/>
              </a:rPr>
              <a:t>và công nghệ có thể </a:t>
            </a:r>
            <a:r>
              <a:rPr lang="en-US" dirty="0" err="1" smtClean="0">
                <a:effectLst/>
              </a:rPr>
              <a:t>trợ</a:t>
            </a:r>
            <a:r>
              <a:rPr lang="en-US" baseline="0" dirty="0" smtClean="0">
                <a:effectLst/>
              </a:rPr>
              <a:t> </a:t>
            </a:r>
            <a:r>
              <a:rPr lang="vi-VN" dirty="0" smtClean="0">
                <a:effectLst/>
              </a:rPr>
              <a:t>giúp với khái niệm này. Về cơ bản </a:t>
            </a:r>
            <a:r>
              <a:rPr lang="en-US" dirty="0" err="1" smtClean="0">
                <a:effectLst/>
              </a:rPr>
              <a:t>đây</a:t>
            </a:r>
            <a:r>
              <a:rPr lang="vi-VN" dirty="0" smtClean="0">
                <a:effectLst/>
              </a:rPr>
              <a:t> là khả năng để có một tình huống thực tế và sử dụng nguồn lực sẵn có cho bạn để tìm các giải pháp tiềm năng cho các vấn đề hoặc tình huống. Một phần của nguồn tài nguyên bao gồm các kỹ năng mềm như làm việc theo nhóm hoặc xử lý căng thẳng hoặc thời hạn để tìm ra giải pháp tốt nhất. Mọi người thường học hỏi một cách nhanh chóng cũng có thể có nhiều hơn một giải pháp có thể được áp dụng cho vấn đề hoặc tình hình và nó có thể là một câu hỏi </a:t>
            </a:r>
            <a:r>
              <a:rPr lang="en-US" dirty="0" err="1" smtClean="0">
                <a:effectLst/>
              </a:rPr>
              <a:t>về</a:t>
            </a:r>
            <a:r>
              <a:rPr lang="en-US" baseline="0" dirty="0" smtClean="0">
                <a:effectLst/>
              </a:rPr>
              <a:t> </a:t>
            </a:r>
            <a:r>
              <a:rPr lang="vi-VN" dirty="0" smtClean="0">
                <a:effectLst/>
              </a:rPr>
              <a:t>làm việc với nhóm </a:t>
            </a:r>
            <a:r>
              <a:rPr lang="en-US" dirty="0" err="1" smtClean="0">
                <a:effectLst/>
              </a:rPr>
              <a:t>để</a:t>
            </a:r>
            <a:r>
              <a:rPr lang="en-US" baseline="0" dirty="0" smtClean="0">
                <a:effectLst/>
              </a:rPr>
              <a:t> </a:t>
            </a:r>
            <a:r>
              <a:rPr lang="vi-VN" dirty="0" smtClean="0">
                <a:effectLst/>
              </a:rPr>
              <a:t>quyết định làm thế nào hoặc khi áp dụng các giải pháp này.</a:t>
            </a:r>
          </a:p>
          <a:p>
            <a:endParaRPr lang="en-US" dirty="0" smtClean="0">
              <a:latin typeface="Arial" charset="0"/>
              <a:cs typeface="Arial" charset="0"/>
            </a:endParaRPr>
          </a:p>
          <a:p>
            <a:endParaRPr lang="en-US" b="1" dirty="0" smtClean="0"/>
          </a:p>
        </p:txBody>
      </p:sp>
      <p:sp>
        <p:nvSpPr>
          <p:cNvPr id="202757" name="Slide Number Placeholder 7"/>
          <p:cNvSpPr>
            <a:spLocks noGrp="1"/>
          </p:cNvSpPr>
          <p:nvPr>
            <p:ph type="sldNum" sz="quarter" idx="5"/>
          </p:nvPr>
        </p:nvSpPr>
        <p:spPr>
          <a:noFill/>
        </p:spPr>
        <p:txBody>
          <a:bodyPr/>
          <a:lstStyle/>
          <a:p>
            <a:r>
              <a:rPr lang="en-CA" dirty="0" smtClean="0">
                <a:latin typeface="Arial" charset="0"/>
                <a:cs typeface="Arial" charset="0"/>
              </a:rPr>
              <a:t>	</a:t>
            </a:r>
            <a:fld id="{55F4EB9B-58C9-4A0C-91B1-BE840150DA2B}" type="slidenum">
              <a:rPr lang="en-CA" smtClean="0">
                <a:latin typeface="Arial" charset="0"/>
                <a:cs typeface="Arial" charset="0"/>
              </a:rPr>
              <a:pPr/>
              <a:t>56</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marL="0" indent="0">
              <a:buNone/>
            </a:pPr>
            <a:r>
              <a:rPr lang="en-US" dirty="0" err="1" smtClean="0"/>
              <a:t>Trang</a:t>
            </a:r>
            <a:r>
              <a:rPr lang="en-US" dirty="0" smtClean="0"/>
              <a:t> 456</a:t>
            </a:r>
          </a:p>
          <a:p>
            <a:pPr marL="0" indent="0">
              <a:buNone/>
            </a:pPr>
            <a:r>
              <a:rPr lang="en-US" b="1" dirty="0" err="1" smtClean="0"/>
              <a:t>Mục</a:t>
            </a:r>
            <a:r>
              <a:rPr lang="en-US" b="1" baseline="0" dirty="0" smtClean="0"/>
              <a:t> </a:t>
            </a:r>
            <a:r>
              <a:rPr lang="en-US" b="1" baseline="0" dirty="0" err="1" smtClean="0"/>
              <a:t>tiêu</a:t>
            </a:r>
            <a:r>
              <a:rPr lang="en-US" b="1" dirty="0" smtClean="0"/>
              <a:t> 3-4.1.1,</a:t>
            </a:r>
            <a:r>
              <a:rPr lang="en-US" b="1" baseline="0" dirty="0" smtClean="0"/>
              <a:t> 3-4.1.2, 3-4.1.3, 3-4.1.4</a:t>
            </a:r>
            <a:endParaRPr lang="en-US" b="0" baseline="0"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Với những tiến bộ khác, các điểm hiển thị ở đây đã xảy ra và đã phát triển theo cấp số nhân trong vài năm qua. Ví dụ, các thiết bị hoặc cách </a:t>
            </a:r>
            <a:r>
              <a:rPr lang="en-US" dirty="0" err="1" smtClean="0">
                <a:effectLst/>
              </a:rPr>
              <a:t>để</a:t>
            </a:r>
            <a:r>
              <a:rPr lang="en-US" baseline="0" dirty="0" smtClean="0">
                <a:effectLst/>
              </a:rPr>
              <a:t> </a:t>
            </a:r>
            <a:r>
              <a:rPr lang="vi-VN" dirty="0" smtClean="0">
                <a:effectLst/>
              </a:rPr>
              <a:t>cho các </a:t>
            </a:r>
            <a:r>
              <a:rPr lang="en-US" dirty="0" err="1" smtClean="0">
                <a:effectLst/>
              </a:rPr>
              <a:t>bất</a:t>
            </a:r>
            <a:r>
              <a:rPr lang="en-US" baseline="0" dirty="0" smtClean="0">
                <a:effectLst/>
              </a:rPr>
              <a:t> </a:t>
            </a:r>
            <a:r>
              <a:rPr lang="en-US" baseline="0" dirty="0" err="1" smtClean="0">
                <a:effectLst/>
              </a:rPr>
              <a:t>lợi</a:t>
            </a:r>
            <a:r>
              <a:rPr lang="en-US" baseline="0" dirty="0" smtClean="0">
                <a:effectLst/>
              </a:rPr>
              <a:t> </a:t>
            </a:r>
            <a:r>
              <a:rPr lang="en-US" baseline="0" dirty="0" err="1" smtClean="0">
                <a:effectLst/>
              </a:rPr>
              <a:t>khi</a:t>
            </a:r>
            <a:r>
              <a:rPr lang="vi-VN" dirty="0" smtClean="0">
                <a:effectLst/>
              </a:rPr>
              <a:t> truy cập hoặc chia sẻ thông tin bây giờ là những bước tiến trước những gì đã có sẵn ngay cả một vài năm trước đây.</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Hãy chắc chắn để mở rộng hơn một chút về những điểm này để sinh </a:t>
            </a:r>
            <a:r>
              <a:rPr lang="en-US" dirty="0" err="1" smtClean="0">
                <a:effectLst/>
              </a:rPr>
              <a:t>viên</a:t>
            </a:r>
            <a:r>
              <a:rPr lang="en-US" baseline="0" dirty="0" smtClean="0">
                <a:effectLst/>
              </a:rPr>
              <a:t> </a:t>
            </a:r>
            <a:r>
              <a:rPr lang="vi-VN" dirty="0" smtClean="0">
                <a:effectLst/>
              </a:rPr>
              <a:t>hiểu những thay đổi này đã nâng cao cuộc sống của chúng t</a:t>
            </a:r>
            <a:r>
              <a:rPr lang="en-US" dirty="0" smtClean="0">
                <a:effectLst/>
              </a:rPr>
              <a:t>a</a:t>
            </a:r>
            <a:r>
              <a:rPr lang="vi-VN" dirty="0" smtClean="0">
                <a:effectLst/>
              </a:rPr>
              <a:t>, ví dụ, có thể tải mẫu đơn xin hộ chiếu thay vì phải đi đến văn phòng.</a:t>
            </a:r>
          </a:p>
          <a:p>
            <a:endParaRPr lang="en-US" b="0" baseline="0" dirty="0" smtClean="0"/>
          </a:p>
        </p:txBody>
      </p:sp>
      <p:sp>
        <p:nvSpPr>
          <p:cNvPr id="202757" name="Slide Number Placeholder 7"/>
          <p:cNvSpPr>
            <a:spLocks noGrp="1"/>
          </p:cNvSpPr>
          <p:nvPr>
            <p:ph type="sldNum" sz="quarter" idx="5"/>
          </p:nvPr>
        </p:nvSpPr>
        <p:spPr>
          <a:noFill/>
        </p:spPr>
        <p:txBody>
          <a:bodyPr/>
          <a:lstStyle/>
          <a:p>
            <a:r>
              <a:rPr lang="en-CA" dirty="0" smtClean="0">
                <a:latin typeface="Arial" charset="0"/>
                <a:cs typeface="Arial" charset="0"/>
              </a:rPr>
              <a:t>	</a:t>
            </a:r>
            <a:fld id="{55F4EB9B-58C9-4A0C-91B1-BE840150DA2B}" type="slidenum">
              <a:rPr lang="en-CA" smtClean="0">
                <a:latin typeface="Arial" charset="0"/>
                <a:cs typeface="Arial" charset="0"/>
              </a:rPr>
              <a:pPr/>
              <a:t>57</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458</a:t>
            </a:r>
          </a:p>
          <a:p>
            <a:endParaRPr lang="en-US" dirty="0" smtClean="0">
              <a:latin typeface="Arial" charset="0"/>
              <a:cs typeface="Arial" charset="0"/>
            </a:endParaRPr>
          </a:p>
          <a:p>
            <a:r>
              <a:rPr lang="vi-VN" dirty="0" smtClean="0">
                <a:effectLst/>
              </a:rPr>
              <a:t>Đ</a:t>
            </a:r>
            <a:r>
              <a:rPr lang="en-US" dirty="0" err="1" smtClean="0">
                <a:effectLst/>
              </a:rPr>
              <a:t>ây</a:t>
            </a:r>
            <a:r>
              <a:rPr lang="en-US" baseline="0" dirty="0" smtClean="0">
                <a:effectLst/>
              </a:rPr>
              <a:t> </a:t>
            </a:r>
            <a:r>
              <a:rPr lang="en-US" baseline="0" dirty="0" err="1" smtClean="0">
                <a:effectLst/>
              </a:rPr>
              <a:t>là</a:t>
            </a:r>
            <a:r>
              <a:rPr lang="en-US" baseline="0" dirty="0" smtClean="0">
                <a:effectLst/>
              </a:rPr>
              <a:t> </a:t>
            </a:r>
            <a:r>
              <a:rPr lang="en-US" baseline="0" dirty="0" err="1" smtClean="0">
                <a:effectLst/>
              </a:rPr>
              <a:t>phác</a:t>
            </a:r>
            <a:r>
              <a:rPr lang="en-US" baseline="0" dirty="0" smtClean="0">
                <a:effectLst/>
              </a:rPr>
              <a:t> </a:t>
            </a:r>
            <a:r>
              <a:rPr lang="en-US" baseline="0" dirty="0" err="1" smtClean="0">
                <a:effectLst/>
              </a:rPr>
              <a:t>thảo</a:t>
            </a:r>
            <a:r>
              <a:rPr lang="en-US" baseline="0" dirty="0" smtClean="0">
                <a:effectLst/>
              </a:rPr>
              <a:t> </a:t>
            </a:r>
            <a:r>
              <a:rPr lang="en-US" baseline="0" dirty="0" err="1" smtClean="0">
                <a:effectLst/>
              </a:rPr>
              <a:t>về</a:t>
            </a:r>
            <a:r>
              <a:rPr lang="vi-VN" dirty="0" smtClean="0">
                <a:effectLst/>
              </a:rPr>
              <a:t> các chủ đề được đề cập trong bài này.</a:t>
            </a:r>
            <a:endParaRPr lang="en-US" dirty="0" smtClean="0">
              <a:effectLst/>
            </a:endParaRPr>
          </a:p>
          <a:p>
            <a:endParaRPr lang="en-US" dirty="0" smtClean="0">
              <a:effectLst/>
            </a:endParaRPr>
          </a:p>
          <a:p>
            <a:r>
              <a:rPr lang="en-US" dirty="0" err="1" smtClean="0">
                <a:effectLst/>
              </a:rPr>
              <a:t>Trọng</a:t>
            </a:r>
            <a:r>
              <a:rPr lang="en-US" baseline="0" dirty="0" smtClean="0">
                <a:effectLst/>
              </a:rPr>
              <a:t> </a:t>
            </a:r>
            <a:r>
              <a:rPr lang="en-US" baseline="0" dirty="0" err="1" smtClean="0">
                <a:effectLst/>
              </a:rPr>
              <a:t>tâm</a:t>
            </a:r>
            <a:r>
              <a:rPr lang="vi-VN" dirty="0" smtClean="0">
                <a:effectLst/>
              </a:rPr>
              <a:t> ở đây sẽ </a:t>
            </a:r>
            <a:r>
              <a:rPr lang="en-US" dirty="0" err="1" smtClean="0">
                <a:effectLst/>
              </a:rPr>
              <a:t>là</a:t>
            </a:r>
            <a:r>
              <a:rPr lang="vi-VN" dirty="0" smtClean="0">
                <a:effectLst/>
              </a:rPr>
              <a:t> những rủi ro có thể đến từ trực tuyến, bất kể bao nhiêu thời gian hoặc hoạt động bạn làm trực tuyến.</a:t>
            </a:r>
            <a:endParaRPr lang="en-US" dirty="0" smtClean="0">
              <a:latin typeface="Arial" charset="0"/>
              <a:cs typeface="Arial" charset="0"/>
            </a:endParaRPr>
          </a:p>
        </p:txBody>
      </p:sp>
      <p:sp>
        <p:nvSpPr>
          <p:cNvPr id="208901" name="Slide Number Placeholder 7"/>
          <p:cNvSpPr>
            <a:spLocks noGrp="1"/>
          </p:cNvSpPr>
          <p:nvPr>
            <p:ph type="sldNum" sz="quarter" idx="5"/>
          </p:nvPr>
        </p:nvSpPr>
        <p:spPr>
          <a:noFill/>
        </p:spPr>
        <p:txBody>
          <a:bodyPr/>
          <a:lstStyle/>
          <a:p>
            <a:r>
              <a:rPr lang="en-CA" dirty="0" smtClean="0">
                <a:latin typeface="Arial" charset="0"/>
                <a:cs typeface="Arial" charset="0"/>
              </a:rPr>
              <a:t>	</a:t>
            </a:r>
            <a:fld id="{37B8F6F4-3462-4366-A12A-F9AFF520D88D}" type="slidenum">
              <a:rPr lang="en-CA" smtClean="0">
                <a:latin typeface="Arial" charset="0"/>
                <a:cs typeface="Arial" charset="0"/>
              </a:rPr>
              <a:pPr/>
              <a:t>58</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458</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3-4.2.1, 3-4.2.3</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Những bất lợi lớn nhất của việc có một máy tính là phải làm gì nếu một cái gì đó sẽ xảy ra với nó, như trong trường hợp trộm cắp tại nhà hoặc tại nơi làm việc.</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làm thế nào có một số quy tắc có ý nghĩa phổ biến mà cần áp dụng trước khi thiết lập máy tính, ví dụ như, không đặt một mô hình máy tính để bàn ở gần cửa sổ mở trên </a:t>
            </a:r>
            <a:r>
              <a:rPr lang="en-US" dirty="0" err="1" smtClean="0">
                <a:effectLst/>
              </a:rPr>
              <a:t>tầng</a:t>
            </a:r>
            <a:r>
              <a:rPr lang="en-US" baseline="0" dirty="0" smtClean="0">
                <a:effectLst/>
              </a:rPr>
              <a:t> 1</a:t>
            </a:r>
            <a:r>
              <a:rPr lang="vi-VN" dirty="0" smtClean="0">
                <a:effectLst/>
              </a:rPr>
              <a:t> của ngôi nhà của bạn có thể </a:t>
            </a:r>
            <a:r>
              <a:rPr lang="en-US" dirty="0" err="1" smtClean="0">
                <a:effectLst/>
              </a:rPr>
              <a:t>có</a:t>
            </a:r>
            <a:r>
              <a:rPr lang="en-US" baseline="0" dirty="0" smtClean="0">
                <a:effectLst/>
              </a:rPr>
              <a:t> </a:t>
            </a:r>
            <a:r>
              <a:rPr lang="en-US" baseline="0" dirty="0" err="1" smtClean="0">
                <a:effectLst/>
              </a:rPr>
              <a:t>thể</a:t>
            </a:r>
            <a:r>
              <a:rPr lang="en-US" baseline="0" dirty="0" smtClean="0">
                <a:effectLst/>
              </a:rPr>
              <a:t> </a:t>
            </a:r>
            <a:r>
              <a:rPr lang="en-US" baseline="0" dirty="0" err="1" smtClean="0">
                <a:effectLst/>
              </a:rPr>
              <a:t>với</a:t>
            </a:r>
            <a:r>
              <a:rPr lang="en-US" baseline="0" dirty="0" smtClean="0">
                <a:effectLst/>
              </a:rPr>
              <a:t> </a:t>
            </a:r>
            <a:r>
              <a:rPr lang="en-US" baseline="0" dirty="0" err="1" smtClean="0">
                <a:effectLst/>
              </a:rPr>
              <a:t>tới</a:t>
            </a:r>
            <a:r>
              <a:rPr lang="vi-VN" dirty="0" smtClean="0">
                <a:effectLst/>
              </a:rPr>
              <a:t> được trên </a:t>
            </a:r>
            <a:r>
              <a:rPr lang="en-US" dirty="0" err="1" smtClean="0">
                <a:effectLst/>
              </a:rPr>
              <a:t>tầng</a:t>
            </a:r>
            <a:r>
              <a:rPr lang="en-US" baseline="0" dirty="0" smtClean="0">
                <a:effectLst/>
              </a:rPr>
              <a:t> </a:t>
            </a:r>
            <a:r>
              <a:rPr lang="en-US" baseline="0" dirty="0" err="1" smtClean="0">
                <a:effectLst/>
              </a:rPr>
              <a:t>trệt</a:t>
            </a:r>
            <a:r>
              <a:rPr lang="vi-VN" dirty="0" smtClean="0">
                <a:effectLst/>
              </a:rPr>
              <a:t>, không đặt máy tính gần một cánh cửa mở không có giám sát của máy tính trong một môi trường lớp học, v</a:t>
            </a:r>
            <a:r>
              <a:rPr lang="en-US" dirty="0" smtClean="0">
                <a:effectLst/>
              </a:rPr>
              <a:t>.</a:t>
            </a:r>
            <a:r>
              <a:rPr lang="vi-VN" dirty="0" smtClean="0">
                <a:effectLst/>
              </a:rPr>
              <a:t>v</a:t>
            </a:r>
            <a:r>
              <a:rPr lang="en-US" dirty="0" smtClean="0">
                <a:effectLst/>
              </a:rPr>
              <a:t>..</a:t>
            </a: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Nếu khu vực bạn đang ở là dễ bị </a:t>
            </a:r>
            <a:r>
              <a:rPr lang="en-US" dirty="0" err="1" smtClean="0">
                <a:effectLst/>
              </a:rPr>
              <a:t>xảy</a:t>
            </a:r>
            <a:r>
              <a:rPr lang="en-US" baseline="0" dirty="0" smtClean="0">
                <a:effectLst/>
              </a:rPr>
              <a:t> </a:t>
            </a:r>
            <a:r>
              <a:rPr lang="en-US" baseline="0" dirty="0" err="1" smtClean="0">
                <a:effectLst/>
              </a:rPr>
              <a:t>ra</a:t>
            </a:r>
            <a:r>
              <a:rPr lang="vi-VN" dirty="0" smtClean="0">
                <a:effectLst/>
              </a:rPr>
              <a:t> hoạt động tội phạm,</a:t>
            </a:r>
            <a:r>
              <a:rPr lang="en-US" dirty="0" smtClean="0">
                <a:effectLst/>
              </a:rPr>
              <a:t> </a:t>
            </a:r>
            <a:r>
              <a:rPr lang="vi-VN" dirty="0" smtClean="0">
                <a:effectLst/>
              </a:rPr>
              <a:t>bạn nên có các thiết bị bảo mật hơn để khóa các </a:t>
            </a:r>
            <a:r>
              <a:rPr lang="en-US" dirty="0" err="1" smtClean="0">
                <a:effectLst/>
              </a:rPr>
              <a:t>thiết</a:t>
            </a:r>
            <a:r>
              <a:rPr lang="en-US" baseline="0" dirty="0" smtClean="0">
                <a:effectLst/>
              </a:rPr>
              <a:t> </a:t>
            </a:r>
            <a:r>
              <a:rPr lang="en-US" baseline="0" dirty="0" err="1" smtClean="0">
                <a:effectLst/>
              </a:rPr>
              <a:t>bị</a:t>
            </a:r>
            <a:r>
              <a:rPr lang="vi-VN" dirty="0" smtClean="0">
                <a:effectLst/>
              </a:rPr>
              <a:t> </a:t>
            </a:r>
            <a:r>
              <a:rPr lang="en-US" dirty="0" err="1" smtClean="0">
                <a:effectLst/>
              </a:rPr>
              <a:t>vào</a:t>
            </a:r>
            <a:r>
              <a:rPr lang="en-US" baseline="0" dirty="0" smtClean="0">
                <a:effectLst/>
              </a:rPr>
              <a:t> </a:t>
            </a:r>
            <a:r>
              <a:rPr lang="vi-VN" dirty="0" smtClean="0">
                <a:effectLst/>
              </a:rPr>
              <a:t>một bàn làm việc hoặc địa điểm an toàn trong lớp học.</a:t>
            </a:r>
          </a:p>
          <a:p>
            <a:endParaRPr lang="en-US" dirty="0" smtClean="0">
              <a:latin typeface="Arial" charset="0"/>
              <a:cs typeface="Arial" charset="0"/>
            </a:endParaRPr>
          </a:p>
        </p:txBody>
      </p:sp>
      <p:sp>
        <p:nvSpPr>
          <p:cNvPr id="209925" name="Slide Number Placeholder 7"/>
          <p:cNvSpPr>
            <a:spLocks noGrp="1"/>
          </p:cNvSpPr>
          <p:nvPr>
            <p:ph type="sldNum" sz="quarter" idx="5"/>
          </p:nvPr>
        </p:nvSpPr>
        <p:spPr>
          <a:noFill/>
        </p:spPr>
        <p:txBody>
          <a:bodyPr/>
          <a:lstStyle/>
          <a:p>
            <a:r>
              <a:rPr lang="en-CA" dirty="0" smtClean="0">
                <a:latin typeface="Arial" charset="0"/>
                <a:cs typeface="Arial" charset="0"/>
              </a:rPr>
              <a:t>	</a:t>
            </a:r>
            <a:fld id="{4F282E1E-95D8-4B01-B538-6216E95A2BE7}" type="slidenum">
              <a:rPr lang="en-CA" smtClean="0">
                <a:latin typeface="Arial" charset="0"/>
                <a:cs typeface="Arial" charset="0"/>
              </a:rPr>
              <a:pPr/>
              <a:t>59</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412</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a:t>
            </a:r>
            <a:r>
              <a:rPr lang="en-US" b="1" baseline="0" dirty="0" smtClean="0">
                <a:latin typeface="Arial" charset="0"/>
                <a:cs typeface="Arial" charset="0"/>
              </a:rPr>
              <a:t> 3-3.1.2</a:t>
            </a:r>
            <a:endParaRPr lang="en-US" b="1" dirty="0" smtClean="0">
              <a:latin typeface="Arial" charset="0"/>
              <a:cs typeface="Arial" charset="0"/>
            </a:endParaRPr>
          </a:p>
          <a:p>
            <a:endParaRPr lang="en-US" dirty="0" smtClean="0">
              <a:latin typeface="Arial" charset="0"/>
              <a:cs typeface="Arial" charset="0"/>
            </a:endParaRPr>
          </a:p>
          <a:p>
            <a:r>
              <a:rPr lang="vi-VN" dirty="0" smtClean="0">
                <a:effectLst/>
              </a:rPr>
              <a:t>Xem lại các yếu tố thường thấy trên các trang văn bản, liên quan đến cách cũng có thể được tìm thấy trên các loại khác của các trang Web. Chúng t</a:t>
            </a:r>
            <a:r>
              <a:rPr lang="en-US" dirty="0" smtClean="0">
                <a:effectLst/>
              </a:rPr>
              <a:t>a</a:t>
            </a:r>
            <a:r>
              <a:rPr lang="vi-VN" dirty="0" smtClean="0">
                <a:effectLst/>
              </a:rPr>
              <a:t> đặc biệt sử dụng ví dụ</a:t>
            </a:r>
            <a:r>
              <a:rPr lang="en-US" dirty="0" smtClean="0">
                <a:effectLst/>
              </a:rPr>
              <a:t> </a:t>
            </a:r>
            <a:r>
              <a:rPr lang="vi-VN" dirty="0" smtClean="0">
                <a:effectLst/>
              </a:rPr>
              <a:t>này</a:t>
            </a:r>
            <a:r>
              <a:rPr lang="en-US" baseline="0" dirty="0" smtClean="0">
                <a:effectLst/>
              </a:rPr>
              <a:t> </a:t>
            </a:r>
            <a:r>
              <a:rPr lang="vi-VN" dirty="0" smtClean="0">
                <a:effectLst/>
              </a:rPr>
              <a:t>để sinh </a:t>
            </a:r>
            <a:r>
              <a:rPr lang="en-US" dirty="0" err="1" smtClean="0">
                <a:effectLst/>
              </a:rPr>
              <a:t>viên</a:t>
            </a:r>
            <a:r>
              <a:rPr lang="en-US" baseline="0" dirty="0" smtClean="0">
                <a:effectLst/>
              </a:rPr>
              <a:t> </a:t>
            </a:r>
            <a:r>
              <a:rPr lang="vi-VN" dirty="0" smtClean="0">
                <a:effectLst/>
              </a:rPr>
              <a:t>có thể xem</a:t>
            </a:r>
            <a:r>
              <a:rPr lang="en-US" dirty="0" smtClean="0">
                <a:effectLst/>
              </a:rPr>
              <a:t> </a:t>
            </a:r>
            <a:r>
              <a:rPr lang="en-US" dirty="0" err="1" smtClean="0">
                <a:effectLst/>
              </a:rPr>
              <a:t>cách</a:t>
            </a:r>
            <a:r>
              <a:rPr lang="vi-VN" dirty="0" smtClean="0">
                <a:effectLst/>
              </a:rPr>
              <a:t> các trang web có thể được thiết kế cho các mục đích cụ thể so với các trang web </a:t>
            </a:r>
            <a:r>
              <a:rPr lang="en-US" dirty="0" err="1" smtClean="0">
                <a:effectLst/>
              </a:rPr>
              <a:t>khác</a:t>
            </a:r>
            <a:r>
              <a:rPr lang="en-US" baseline="0" dirty="0" smtClean="0">
                <a:effectLst/>
              </a:rPr>
              <a:t> </a:t>
            </a:r>
            <a:r>
              <a:rPr lang="vi-VN" dirty="0" smtClean="0">
                <a:effectLst/>
              </a:rPr>
              <a:t>có một chút của tất cả mọi thứ trên trang.</a:t>
            </a:r>
            <a:endParaRPr lang="en-US" dirty="0" smtClean="0">
              <a:latin typeface="Arial" charset="0"/>
              <a:cs typeface="Arial" charset="0"/>
            </a:endParaRPr>
          </a:p>
        </p:txBody>
      </p:sp>
      <p:sp>
        <p:nvSpPr>
          <p:cNvPr id="126981" name="Slide Number Placeholder 7"/>
          <p:cNvSpPr>
            <a:spLocks noGrp="1"/>
          </p:cNvSpPr>
          <p:nvPr>
            <p:ph type="sldNum" sz="quarter" idx="5"/>
          </p:nvPr>
        </p:nvSpPr>
        <p:spPr>
          <a:noFill/>
        </p:spPr>
        <p:txBody>
          <a:bodyPr/>
          <a:lstStyle/>
          <a:p>
            <a:r>
              <a:rPr lang="en-CA" dirty="0" smtClean="0">
                <a:latin typeface="Arial" charset="0"/>
                <a:cs typeface="Arial" charset="0"/>
              </a:rPr>
              <a:t>	</a:t>
            </a:r>
            <a:fld id="{39E77867-1DB4-4A9B-ACE0-974322771D27}" type="slidenum">
              <a:rPr lang="en-CA" smtClean="0">
                <a:latin typeface="Arial" charset="0"/>
                <a:cs typeface="Arial" charset="0"/>
              </a:rPr>
              <a:pPr/>
              <a:t>6</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458-459</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3-4.2.1, 3-4.2.3</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err="1" smtClean="0">
                <a:effectLst/>
              </a:rPr>
              <a:t>Thật</a:t>
            </a:r>
            <a:r>
              <a:rPr lang="vi-VN" dirty="0" smtClean="0">
                <a:effectLst/>
              </a:rPr>
              <a:t> là tuyệt vời, đôi khi suy nghĩ về cách mọi người thiết lập máy tính của họ và sau đó tự hỏi lý do tại sao các </a:t>
            </a:r>
            <a:r>
              <a:rPr lang="en-US" dirty="0" err="1" smtClean="0">
                <a:effectLst/>
              </a:rPr>
              <a:t>thiết</a:t>
            </a:r>
            <a:r>
              <a:rPr lang="en-US" baseline="0" dirty="0" smtClean="0">
                <a:effectLst/>
              </a:rPr>
              <a:t> </a:t>
            </a:r>
            <a:r>
              <a:rPr lang="en-US" baseline="0" dirty="0" err="1" smtClean="0">
                <a:effectLst/>
              </a:rPr>
              <a:t>bị</a:t>
            </a:r>
            <a:r>
              <a:rPr lang="vi-VN" dirty="0" smtClean="0">
                <a:effectLst/>
              </a:rPr>
              <a:t> giảm hoặc không còn làm việc. Ví dụ, không bao giờ thiết lập một nơi nào đó theo dõi "tạm thời" như các loại của các thiết lập có xu hướng trở nên thường xuyên hơn so với dự định ban đầu.</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Đây là một xem xét chính cho các thiết bị máy tính nhỏ như </a:t>
            </a:r>
            <a:r>
              <a:rPr lang="en-US" dirty="0" err="1" smtClean="0">
                <a:effectLst/>
              </a:rPr>
              <a:t>các</a:t>
            </a:r>
            <a:r>
              <a:rPr lang="en-US" baseline="0" dirty="0" smtClean="0">
                <a:effectLst/>
              </a:rPr>
              <a:t> </a:t>
            </a:r>
            <a:r>
              <a:rPr lang="vi-VN" dirty="0" smtClean="0">
                <a:effectLst/>
              </a:rPr>
              <a:t>PDA, điện thoại thông minh, ổ đĩa flash, vv và thả chúng vào bồn tắm nước nóng, vũng nước, vv Bất cứ </a:t>
            </a:r>
            <a:r>
              <a:rPr lang="en-US" dirty="0" err="1" smtClean="0">
                <a:effectLst/>
              </a:rPr>
              <a:t>lượng</a:t>
            </a:r>
            <a:r>
              <a:rPr lang="vi-VN" dirty="0" smtClean="0">
                <a:effectLst/>
              </a:rPr>
              <a:t> độ ẩm trong một thiết bị tính toán có thể dẫn đến thiệt hại, bao gồm cả độ ẩm có thể xảy ra ngẫu nhiên.</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Nhắc nhở sinh </a:t>
            </a:r>
            <a:r>
              <a:rPr lang="en-US" dirty="0" err="1" smtClean="0">
                <a:effectLst/>
              </a:rPr>
              <a:t>viên</a:t>
            </a:r>
            <a:r>
              <a:rPr lang="en-US" baseline="0" dirty="0" smtClean="0">
                <a:effectLst/>
              </a:rPr>
              <a:t> </a:t>
            </a:r>
            <a:r>
              <a:rPr lang="en-US" baseline="0" dirty="0" err="1" smtClean="0">
                <a:effectLst/>
              </a:rPr>
              <a:t>rằng</a:t>
            </a:r>
            <a:r>
              <a:rPr lang="en-US" baseline="0" dirty="0" smtClean="0">
                <a:effectLst/>
              </a:rPr>
              <a:t> </a:t>
            </a:r>
            <a:r>
              <a:rPr lang="vi-VN" dirty="0" smtClean="0">
                <a:effectLst/>
              </a:rPr>
              <a:t>rằng các thiết bị làm sạch phải được thực hiện với các hạng mục được thiết kế cho các thiết bị máy tính, một số vải để lại bụi và các mảnh vỡ </a:t>
            </a:r>
            <a:r>
              <a:rPr lang="en-US" dirty="0" err="1" smtClean="0">
                <a:effectLst/>
              </a:rPr>
              <a:t>để</a:t>
            </a:r>
            <a:r>
              <a:rPr lang="en-US" baseline="0" dirty="0" smtClean="0">
                <a:effectLst/>
              </a:rPr>
              <a:t> </a:t>
            </a:r>
            <a:r>
              <a:rPr lang="en-US" baseline="0" dirty="0" err="1" smtClean="0">
                <a:effectLst/>
              </a:rPr>
              <a:t>lại</a:t>
            </a:r>
            <a:r>
              <a:rPr lang="vi-VN" dirty="0" smtClean="0">
                <a:effectLst/>
              </a:rPr>
              <a:t> có thể có </a:t>
            </a:r>
            <a:r>
              <a:rPr lang="en-US" dirty="0" err="1" smtClean="0">
                <a:effectLst/>
              </a:rPr>
              <a:t>lọt</a:t>
            </a:r>
            <a:r>
              <a:rPr lang="en-US" baseline="0" dirty="0" smtClean="0">
                <a:effectLst/>
              </a:rPr>
              <a:t> </a:t>
            </a:r>
            <a:r>
              <a:rPr lang="vi-VN" dirty="0" smtClean="0">
                <a:effectLst/>
              </a:rPr>
              <a:t>được vào máy tính hoặc trầy xước màn hình.</a:t>
            </a:r>
            <a:r>
              <a:rPr lang="en-US" dirty="0" smtClean="0">
                <a:effectLst/>
              </a:rPr>
              <a:t> </a:t>
            </a:r>
            <a:r>
              <a:rPr lang="en-US" dirty="0" err="1" smtClean="0">
                <a:effectLst/>
              </a:rPr>
              <a:t>Điều</a:t>
            </a:r>
            <a:r>
              <a:rPr lang="vi-VN" dirty="0" smtClean="0">
                <a:effectLst/>
              </a:rPr>
              <a:t> </a:t>
            </a:r>
            <a:r>
              <a:rPr lang="en-US" dirty="0" smtClean="0">
                <a:effectLst/>
              </a:rPr>
              <a:t>t</a:t>
            </a:r>
            <a:r>
              <a:rPr lang="vi-VN" dirty="0" smtClean="0">
                <a:effectLst/>
              </a:rPr>
              <a:t>ương tự là đúng </a:t>
            </a:r>
            <a:r>
              <a:rPr lang="en-US" dirty="0" err="1" smtClean="0">
                <a:effectLst/>
              </a:rPr>
              <a:t>cho</a:t>
            </a:r>
            <a:r>
              <a:rPr lang="vi-VN" dirty="0" smtClean="0">
                <a:effectLst/>
              </a:rPr>
              <a:t> các giải pháp</a:t>
            </a:r>
            <a:r>
              <a:rPr lang="en-US" dirty="0" smtClean="0">
                <a:effectLst/>
              </a:rPr>
              <a:t> </a:t>
            </a:r>
            <a:r>
              <a:rPr lang="vi-VN" dirty="0" smtClean="0">
                <a:effectLst/>
              </a:rPr>
              <a:t>làm sạch, phải rất cẩn thận về cách sử dụng các</a:t>
            </a:r>
            <a:r>
              <a:rPr lang="en-US" dirty="0" smtClean="0">
                <a:effectLst/>
              </a:rPr>
              <a:t> </a:t>
            </a:r>
            <a:r>
              <a:rPr lang="en-US" dirty="0" err="1" smtClean="0">
                <a:effectLst/>
              </a:rPr>
              <a:t>giải</a:t>
            </a:r>
            <a:r>
              <a:rPr lang="en-US" baseline="0" dirty="0" smtClean="0">
                <a:effectLst/>
              </a:rPr>
              <a:t> </a:t>
            </a:r>
            <a:r>
              <a:rPr lang="en-US" baseline="0" dirty="0" err="1" smtClean="0">
                <a:effectLst/>
              </a:rPr>
              <a:t>pháp</a:t>
            </a:r>
            <a:r>
              <a:rPr lang="en-US" baseline="0" dirty="0" smtClean="0">
                <a:effectLst/>
              </a:rPr>
              <a:t> </a:t>
            </a:r>
            <a:r>
              <a:rPr lang="en-US" baseline="0" dirty="0" err="1" smtClean="0">
                <a:effectLst/>
              </a:rPr>
              <a:t>này</a:t>
            </a:r>
            <a:r>
              <a:rPr lang="vi-VN" dirty="0" smtClean="0">
                <a:effectLst/>
              </a:rPr>
              <a:t> và khi nói đến làm sạch bàn phím, hãy chắc chắn họ sử dụng không khí nén, và không</a:t>
            </a:r>
            <a:r>
              <a:rPr lang="en-US" dirty="0" smtClean="0">
                <a:effectLst/>
              </a:rPr>
              <a:t> </a:t>
            </a:r>
            <a:r>
              <a:rPr lang="en-US" dirty="0" err="1" smtClean="0">
                <a:effectLst/>
              </a:rPr>
              <a:t>dùng</a:t>
            </a:r>
            <a:r>
              <a:rPr lang="en-US" baseline="0" dirty="0" smtClean="0">
                <a:effectLst/>
              </a:rPr>
              <a:t> </a:t>
            </a:r>
            <a:r>
              <a:rPr lang="vi-VN" dirty="0" smtClean="0">
                <a:effectLst/>
              </a:rPr>
              <a:t>giải pháp phun trên bàn phím để lau sau đó.</a:t>
            </a:r>
          </a:p>
          <a:p>
            <a:endParaRPr lang="en-US" dirty="0" smtClean="0">
              <a:latin typeface="Arial" charset="0"/>
              <a:cs typeface="Arial" charset="0"/>
            </a:endParaRPr>
          </a:p>
        </p:txBody>
      </p:sp>
      <p:sp>
        <p:nvSpPr>
          <p:cNvPr id="209925" name="Slide Number Placeholder 7"/>
          <p:cNvSpPr>
            <a:spLocks noGrp="1"/>
          </p:cNvSpPr>
          <p:nvPr>
            <p:ph type="sldNum" sz="quarter" idx="5"/>
          </p:nvPr>
        </p:nvSpPr>
        <p:spPr>
          <a:noFill/>
        </p:spPr>
        <p:txBody>
          <a:bodyPr/>
          <a:lstStyle/>
          <a:p>
            <a:r>
              <a:rPr lang="en-CA" dirty="0" smtClean="0">
                <a:latin typeface="Arial" charset="0"/>
                <a:cs typeface="Arial" charset="0"/>
              </a:rPr>
              <a:t>	</a:t>
            </a:r>
            <a:fld id="{4F282E1E-95D8-4B01-B538-6216E95A2BE7}" type="slidenum">
              <a:rPr lang="en-CA" smtClean="0">
                <a:latin typeface="Arial" charset="0"/>
                <a:cs typeface="Arial" charset="0"/>
              </a:rPr>
              <a:pPr/>
              <a:t>60</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459</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3-4.2.1, 3-4.2.3</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Bất kỳ tài liệu quan trọng trên một mức độ cá nhân hay doanh nghiệp </a:t>
            </a:r>
            <a:r>
              <a:rPr lang="en-US" dirty="0" err="1" smtClean="0">
                <a:effectLst/>
              </a:rPr>
              <a:t>đều</a:t>
            </a:r>
            <a:r>
              <a:rPr lang="en-US" baseline="0" dirty="0" smtClean="0">
                <a:effectLst/>
              </a:rPr>
              <a:t> </a:t>
            </a:r>
            <a:r>
              <a:rPr lang="vi-VN" dirty="0" smtClean="0">
                <a:effectLst/>
              </a:rPr>
              <a:t>cần được bảo vệ thông qua các bản sao lưu (thảo luận trên các slide tiếp theo, cũng như được đề cập trong </a:t>
            </a:r>
            <a:r>
              <a:rPr lang="en-US" dirty="0" err="1" smtClean="0">
                <a:effectLst/>
              </a:rPr>
              <a:t>Chương</a:t>
            </a:r>
            <a:r>
              <a:rPr lang="vi-VN" dirty="0" smtClean="0">
                <a:effectLst/>
              </a:rPr>
              <a:t> 1) và kế hoạch để xử lý tại chỗ các tình huống khi bạn không thể truy cập dữ liệu của bạn.</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các ví dụ khi bạn có thể không có khả năng để có được dữ liệu của bạn, ví dụ, máy tính sẽ không </a:t>
            </a:r>
            <a:r>
              <a:rPr lang="en-US" dirty="0" err="1" smtClean="0">
                <a:effectLst/>
              </a:rPr>
              <a:t>khởi</a:t>
            </a:r>
            <a:r>
              <a:rPr lang="en-US" baseline="0" dirty="0" smtClean="0">
                <a:effectLst/>
              </a:rPr>
              <a:t> </a:t>
            </a:r>
            <a:r>
              <a:rPr lang="en-US" baseline="0" dirty="0" err="1" smtClean="0">
                <a:effectLst/>
              </a:rPr>
              <a:t>động</a:t>
            </a:r>
            <a:r>
              <a:rPr lang="en-US" baseline="0" dirty="0" smtClean="0">
                <a:effectLst/>
              </a:rPr>
              <a:t> </a:t>
            </a:r>
            <a:r>
              <a:rPr lang="en-US" baseline="0" dirty="0" err="1" smtClean="0">
                <a:effectLst/>
              </a:rPr>
              <a:t>được</a:t>
            </a:r>
            <a:r>
              <a:rPr lang="vi-VN" dirty="0" smtClean="0">
                <a:effectLst/>
              </a:rPr>
              <a:t>, máy tính sẽ không cho phép bạn truy cập vào bất cứ </a:t>
            </a:r>
            <a:r>
              <a:rPr lang="en-US" dirty="0" err="1" smtClean="0">
                <a:effectLst/>
              </a:rPr>
              <a:t>cái</a:t>
            </a:r>
            <a:r>
              <a:rPr lang="vi-VN" dirty="0" smtClean="0">
                <a:effectLst/>
              </a:rPr>
              <a:t> gì t</a:t>
            </a:r>
            <a:r>
              <a:rPr lang="en-US" dirty="0" err="1" smtClean="0">
                <a:effectLst/>
              </a:rPr>
              <a:t>rên</a:t>
            </a:r>
            <a:r>
              <a:rPr lang="vi-VN" dirty="0" smtClean="0">
                <a:effectLst/>
              </a:rPr>
              <a:t> ổ đĩa cứng do thiếu không gian hoặc bộ nhớ, các tập tin bị hỏng hoặc bị đánh cắp.</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Máy tính xách tay và ổ đĩa flash nổi tiếng</a:t>
            </a:r>
            <a:r>
              <a:rPr lang="en-US" dirty="0" smtClean="0">
                <a:effectLst/>
              </a:rPr>
              <a:t> </a:t>
            </a:r>
            <a:r>
              <a:rPr lang="en-US" dirty="0" err="1" smtClean="0">
                <a:effectLst/>
              </a:rPr>
              <a:t>về</a:t>
            </a:r>
            <a:r>
              <a:rPr lang="en-US" baseline="0" dirty="0" smtClean="0">
                <a:effectLst/>
              </a:rPr>
              <a:t> </a:t>
            </a:r>
            <a:r>
              <a:rPr lang="en-US" baseline="0" dirty="0" err="1" smtClean="0">
                <a:effectLst/>
              </a:rPr>
              <a:t>việc</a:t>
            </a:r>
            <a:r>
              <a:rPr lang="vi-VN" dirty="0" smtClean="0">
                <a:effectLst/>
              </a:rPr>
              <a:t> bị đánh cắp dẫn đến dữ liệu bị mất. Khuyến khích những người có những thiết bị này để đảm bảo họ có bản sao của dữ liệu được lưu trữ ở nơi khác.</a:t>
            </a:r>
          </a:p>
          <a:p>
            <a:endParaRPr lang="en-US" dirty="0" smtClean="0">
              <a:latin typeface="Arial" charset="0"/>
              <a:cs typeface="Arial" charset="0"/>
            </a:endParaRPr>
          </a:p>
        </p:txBody>
      </p:sp>
      <p:sp>
        <p:nvSpPr>
          <p:cNvPr id="209925" name="Slide Number Placeholder 7"/>
          <p:cNvSpPr>
            <a:spLocks noGrp="1"/>
          </p:cNvSpPr>
          <p:nvPr>
            <p:ph type="sldNum" sz="quarter" idx="5"/>
          </p:nvPr>
        </p:nvSpPr>
        <p:spPr>
          <a:noFill/>
        </p:spPr>
        <p:txBody>
          <a:bodyPr/>
          <a:lstStyle/>
          <a:p>
            <a:r>
              <a:rPr lang="en-CA" dirty="0" smtClean="0">
                <a:latin typeface="Arial" charset="0"/>
                <a:cs typeface="Arial" charset="0"/>
              </a:rPr>
              <a:t>	</a:t>
            </a:r>
            <a:fld id="{4F282E1E-95D8-4B01-B538-6216E95A2BE7}" type="slidenum">
              <a:rPr lang="en-CA" smtClean="0">
                <a:latin typeface="Arial" charset="0"/>
                <a:cs typeface="Arial" charset="0"/>
              </a:rPr>
              <a:pPr/>
              <a:t>61</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459</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3-4.2.1, 3-4.2.3</a:t>
            </a:r>
            <a:endParaRPr lang="en-US" b="0" dirty="0" smtClean="0">
              <a:latin typeface="Arial" charset="0"/>
              <a:cs typeface="Arial" charset="0"/>
            </a:endParaRPr>
          </a:p>
          <a:p>
            <a:endParaRPr lang="en-US" b="0" dirty="0" smtClean="0">
              <a:latin typeface="Arial" charset="0"/>
              <a:cs typeface="Arial" charset="0"/>
            </a:endParaRPr>
          </a:p>
          <a:p>
            <a:r>
              <a:rPr lang="en-US" dirty="0" err="1" smtClean="0">
                <a:effectLst/>
              </a:rPr>
              <a:t>Mức</a:t>
            </a:r>
            <a:r>
              <a:rPr lang="en-US" baseline="0" dirty="0" smtClean="0">
                <a:effectLst/>
              </a:rPr>
              <a:t> </a:t>
            </a:r>
            <a:r>
              <a:rPr lang="en-US" baseline="0" dirty="0" err="1" smtClean="0">
                <a:effectLst/>
              </a:rPr>
              <a:t>độ</a:t>
            </a:r>
            <a:r>
              <a:rPr lang="en-US" baseline="0" dirty="0" smtClean="0">
                <a:effectLst/>
              </a:rPr>
              <a:t> t</a:t>
            </a:r>
            <a:r>
              <a:rPr lang="vi-VN" dirty="0" smtClean="0">
                <a:effectLst/>
              </a:rPr>
              <a:t>hường xuyên như thế nào </a:t>
            </a:r>
            <a:r>
              <a:rPr lang="en-US" dirty="0" err="1" smtClean="0">
                <a:effectLst/>
              </a:rPr>
              <a:t>để</a:t>
            </a:r>
            <a:r>
              <a:rPr lang="en-US" baseline="0" dirty="0" smtClean="0">
                <a:effectLst/>
              </a:rPr>
              <a:t> </a:t>
            </a:r>
            <a:r>
              <a:rPr lang="vi-VN" dirty="0" smtClean="0">
                <a:effectLst/>
              </a:rPr>
              <a:t>bạn làm một bản sao lưu phụ thuộc vào tầm quan trọng của các tập tin </a:t>
            </a:r>
            <a:r>
              <a:rPr lang="en-US" dirty="0" err="1" smtClean="0">
                <a:effectLst/>
              </a:rPr>
              <a:t>đối</a:t>
            </a:r>
            <a:r>
              <a:rPr lang="en-US" baseline="0" dirty="0" smtClean="0">
                <a:effectLst/>
              </a:rPr>
              <a:t> </a:t>
            </a:r>
            <a:r>
              <a:rPr lang="en-US" baseline="0" dirty="0" err="1" smtClean="0">
                <a:effectLst/>
              </a:rPr>
              <a:t>với</a:t>
            </a:r>
            <a:r>
              <a:rPr lang="en-US" baseline="0" dirty="0" smtClean="0">
                <a:effectLst/>
              </a:rPr>
              <a:t> </a:t>
            </a:r>
            <a:r>
              <a:rPr lang="en-US" baseline="0" dirty="0" err="1" smtClean="0">
                <a:effectLst/>
              </a:rPr>
              <a:t>bạn</a:t>
            </a:r>
            <a:r>
              <a:rPr lang="vi-VN" dirty="0" smtClean="0">
                <a:effectLst/>
              </a:rPr>
              <a:t> bạn và </a:t>
            </a:r>
            <a:r>
              <a:rPr lang="en-US" dirty="0" err="1" smtClean="0">
                <a:effectLst/>
              </a:rPr>
              <a:t>chúng</a:t>
            </a:r>
            <a:r>
              <a:rPr lang="vi-VN" dirty="0" smtClean="0">
                <a:effectLst/>
              </a:rPr>
              <a:t> có thể được sửa đổi</a:t>
            </a:r>
            <a:r>
              <a:rPr lang="en-US" dirty="0" smtClean="0">
                <a:effectLst/>
              </a:rPr>
              <a:t> </a:t>
            </a:r>
            <a:r>
              <a:rPr lang="vi-VN" dirty="0" smtClean="0">
                <a:effectLst/>
              </a:rPr>
              <a:t>thường xuyên như thế nào. Một doanh nghiệp sẽ tự nhiên làm sao lưu thường xuyên để bảo vệ lịch sử công ty và các giao dịch kinh doanh. Những người làm việc tại nhà hoặc sử dụng máy tính </a:t>
            </a:r>
            <a:r>
              <a:rPr lang="en-US" dirty="0" err="1" smtClean="0">
                <a:effectLst/>
              </a:rPr>
              <a:t>cho</a:t>
            </a:r>
            <a:r>
              <a:rPr lang="vi-VN" dirty="0" smtClean="0">
                <a:effectLst/>
              </a:rPr>
              <a:t> cá nhân có thể không cần để làm sao lưu nhiều, tần </a:t>
            </a:r>
            <a:r>
              <a:rPr lang="en-US" dirty="0" err="1" smtClean="0">
                <a:effectLst/>
              </a:rPr>
              <a:t>suất</a:t>
            </a:r>
            <a:r>
              <a:rPr lang="vi-VN" dirty="0" smtClean="0">
                <a:effectLst/>
              </a:rPr>
              <a:t> sẽ khác nhau cho mỗi người dùng.</a:t>
            </a:r>
            <a:endParaRPr lang="en-US" dirty="0" smtClean="0">
              <a:effectLst/>
            </a:endParaRPr>
          </a:p>
          <a:p>
            <a:endParaRPr lang="en-US" dirty="0" smtClean="0">
              <a:effectLst/>
            </a:endParaRPr>
          </a:p>
          <a:p>
            <a:r>
              <a:rPr lang="vi-VN" dirty="0" smtClean="0">
                <a:effectLst/>
              </a:rPr>
              <a:t>Đi qua những điểm đặc biệt và có một cuộc thảo luận với sinh viên về </a:t>
            </a:r>
            <a:r>
              <a:rPr lang="en-US" dirty="0" err="1" smtClean="0">
                <a:effectLst/>
              </a:rPr>
              <a:t>việc</a:t>
            </a:r>
            <a:r>
              <a:rPr lang="en-US" baseline="0" dirty="0" smtClean="0">
                <a:effectLst/>
              </a:rPr>
              <a:t> </a:t>
            </a:r>
            <a:r>
              <a:rPr lang="vi-VN" dirty="0" smtClean="0">
                <a:effectLst/>
              </a:rPr>
              <a:t>bao nhiêu dữ liệu mà họ có và nó </a:t>
            </a:r>
            <a:r>
              <a:rPr lang="en-US" dirty="0" err="1" smtClean="0">
                <a:effectLst/>
              </a:rPr>
              <a:t>cần</a:t>
            </a:r>
            <a:r>
              <a:rPr lang="vi-VN" dirty="0" smtClean="0">
                <a:effectLst/>
              </a:rPr>
              <a:t> làm một bản sao lưu</a:t>
            </a:r>
            <a:r>
              <a:rPr lang="en-US" dirty="0" smtClean="0">
                <a:effectLst/>
              </a:rPr>
              <a:t> </a:t>
            </a:r>
            <a:r>
              <a:rPr lang="vi-VN" dirty="0" smtClean="0">
                <a:effectLst/>
              </a:rPr>
              <a:t>như thế nào.</a:t>
            </a:r>
            <a:endParaRPr lang="en-US" b="1" dirty="0" smtClean="0">
              <a:latin typeface="Arial" charset="0"/>
              <a:cs typeface="Arial" charset="0"/>
            </a:endParaRPr>
          </a:p>
        </p:txBody>
      </p:sp>
      <p:sp>
        <p:nvSpPr>
          <p:cNvPr id="209925" name="Slide Number Placeholder 7"/>
          <p:cNvSpPr>
            <a:spLocks noGrp="1"/>
          </p:cNvSpPr>
          <p:nvPr>
            <p:ph type="sldNum" sz="quarter" idx="5"/>
          </p:nvPr>
        </p:nvSpPr>
        <p:spPr>
          <a:noFill/>
        </p:spPr>
        <p:txBody>
          <a:bodyPr/>
          <a:lstStyle/>
          <a:p>
            <a:r>
              <a:rPr lang="en-CA" dirty="0" smtClean="0">
                <a:latin typeface="Arial" charset="0"/>
                <a:cs typeface="Arial" charset="0"/>
              </a:rPr>
              <a:t>	</a:t>
            </a:r>
            <a:fld id="{4F282E1E-95D8-4B01-B538-6216E95A2BE7}" type="slidenum">
              <a:rPr lang="en-CA" smtClean="0">
                <a:latin typeface="Arial" charset="0"/>
                <a:cs typeface="Arial" charset="0"/>
              </a:rPr>
              <a:pPr/>
              <a:t>62</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459</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3-4.2.1, 3-4.2.3</a:t>
            </a:r>
          </a:p>
          <a:p>
            <a:endParaRPr lang="en-US" b="0"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Chủ đề của việc sử dụng điện thường bị bỏ qua và xem xét để được bao gồm trong việc xây dựng các vị trí. Tuy nhiên, máy tính và máy in có xu hướng sử dụng rất nhiều điện dựa trên thiết kế và các tính năng của máy tính hoặc máy in đó. Ví dụ, một máy in laser không bao giờ sử dụng trên cùng một mạch </a:t>
            </a:r>
            <a:r>
              <a:rPr lang="en-US" dirty="0" err="1" smtClean="0">
                <a:effectLst/>
              </a:rPr>
              <a:t>điện</a:t>
            </a:r>
            <a:r>
              <a:rPr lang="en-US" baseline="0" dirty="0" smtClean="0">
                <a:effectLst/>
              </a:rPr>
              <a:t> </a:t>
            </a:r>
            <a:r>
              <a:rPr lang="vi-VN" dirty="0" smtClean="0">
                <a:effectLst/>
              </a:rPr>
              <a:t>như một máy tính do số lượng </a:t>
            </a:r>
            <a:r>
              <a:rPr lang="en-US" dirty="0" err="1" smtClean="0">
                <a:effectLst/>
              </a:rPr>
              <a:t>công</a:t>
            </a:r>
            <a:r>
              <a:rPr lang="en-US" baseline="0" dirty="0" smtClean="0">
                <a:effectLst/>
              </a:rPr>
              <a:t> </a:t>
            </a:r>
            <a:r>
              <a:rPr lang="en-US" baseline="0" dirty="0" err="1" smtClean="0">
                <a:effectLst/>
              </a:rPr>
              <a:t>suất</a:t>
            </a:r>
            <a:r>
              <a:rPr lang="en-US" baseline="0" dirty="0" smtClean="0">
                <a:effectLst/>
              </a:rPr>
              <a:t> </a:t>
            </a:r>
            <a:r>
              <a:rPr lang="en-US" dirty="0" err="1" smtClean="0">
                <a:effectLst/>
              </a:rPr>
              <a:t>mà</a:t>
            </a:r>
            <a:r>
              <a:rPr lang="vi-VN" dirty="0" smtClean="0">
                <a:effectLst/>
              </a:rPr>
              <a:t> nó thu hút. Vì vậy khi thiết kế một cấu hình văn phòng với không gian mô-đun (</a:t>
            </a:r>
            <a:r>
              <a:rPr lang="en-US" b="0" baseline="0" dirty="0" smtClean="0">
                <a:latin typeface="Arial" charset="0"/>
                <a:cs typeface="Arial" charset="0"/>
              </a:rPr>
              <a:t>pods</a:t>
            </a:r>
            <a:r>
              <a:rPr lang="vi-VN" dirty="0" smtClean="0">
                <a:effectLst/>
              </a:rPr>
              <a:t>), một máy in được kết nối để cắm riêng trong một góc từ trên </a:t>
            </a:r>
            <a:r>
              <a:rPr lang="en-US" b="0" baseline="0" dirty="0" smtClean="0">
                <a:latin typeface="Arial" charset="0"/>
                <a:cs typeface="Arial" charset="0"/>
              </a:rPr>
              <a:t>pods</a:t>
            </a:r>
            <a:r>
              <a:rPr lang="vi-VN" dirty="0" smtClean="0">
                <a:effectLst/>
              </a:rPr>
              <a:t>.</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Ngoài ra, hầu hết </a:t>
            </a:r>
            <a:r>
              <a:rPr lang="en-US" dirty="0" err="1" smtClean="0">
                <a:effectLst/>
              </a:rPr>
              <a:t>những</a:t>
            </a:r>
            <a:r>
              <a:rPr lang="vi-VN" dirty="0" smtClean="0">
                <a:effectLst/>
              </a:rPr>
              <a:t> người dùng gia đình có xu hướng nghĩ rằng nó là ok cắm </a:t>
            </a:r>
            <a:r>
              <a:rPr lang="en-US" dirty="0" err="1" smtClean="0">
                <a:effectLst/>
              </a:rPr>
              <a:t>chung</a:t>
            </a:r>
            <a:r>
              <a:rPr lang="vi-VN" dirty="0" smtClean="0">
                <a:effectLst/>
              </a:rPr>
              <a:t> một số thiết bị </a:t>
            </a:r>
            <a:r>
              <a:rPr lang="en-US" dirty="0" smtClean="0">
                <a:effectLst/>
              </a:rPr>
              <a:t> </a:t>
            </a:r>
            <a:r>
              <a:rPr lang="en-US" dirty="0" err="1" smtClean="0">
                <a:effectLst/>
              </a:rPr>
              <a:t>vào</a:t>
            </a:r>
            <a:r>
              <a:rPr lang="en-US" baseline="0" dirty="0" smtClean="0">
                <a:effectLst/>
              </a:rPr>
              <a:t> </a:t>
            </a:r>
            <a:r>
              <a:rPr lang="vi-VN" dirty="0" smtClean="0">
                <a:effectLst/>
              </a:rPr>
              <a:t>một </a:t>
            </a:r>
            <a:r>
              <a:rPr lang="en-US" dirty="0" smtClean="0">
                <a:effectLst/>
              </a:rPr>
              <a:t>ổ</a:t>
            </a:r>
            <a:r>
              <a:rPr lang="en-US" baseline="0" dirty="0" smtClean="0">
                <a:effectLst/>
              </a:rPr>
              <a:t> </a:t>
            </a:r>
            <a:r>
              <a:rPr lang="en-US" baseline="0" dirty="0" err="1" smtClean="0">
                <a:effectLst/>
              </a:rPr>
              <a:t>cắm</a:t>
            </a:r>
            <a:r>
              <a:rPr lang="en-US" baseline="0" dirty="0" smtClean="0">
                <a:effectLst/>
              </a:rPr>
              <a:t> </a:t>
            </a:r>
            <a:r>
              <a:rPr lang="en-US" baseline="0" dirty="0" err="1" smtClean="0">
                <a:effectLst/>
              </a:rPr>
              <a:t>điện</a:t>
            </a:r>
            <a:r>
              <a:rPr lang="en-US" baseline="0" dirty="0" smtClean="0">
                <a:effectLst/>
              </a:rPr>
              <a:t> </a:t>
            </a:r>
            <a:r>
              <a:rPr lang="en-US" baseline="0" dirty="0" err="1" smtClean="0">
                <a:effectLst/>
              </a:rPr>
              <a:t>để</a:t>
            </a:r>
            <a:r>
              <a:rPr lang="en-US" baseline="0" dirty="0" smtClean="0">
                <a:effectLst/>
              </a:rPr>
              <a:t> </a:t>
            </a:r>
            <a:r>
              <a:rPr lang="en-US" baseline="0" dirty="0" err="1" smtClean="0">
                <a:effectLst/>
              </a:rPr>
              <a:t>giảm</a:t>
            </a:r>
            <a:r>
              <a:rPr lang="vi-VN" dirty="0" smtClean="0">
                <a:effectLst/>
              </a:rPr>
              <a:t> tốn kém. Chi phí không phải là yếu tố quyết định khi nói đến sự phụ thuộc vào </a:t>
            </a:r>
            <a:r>
              <a:rPr lang="en-US" dirty="0" err="1" smtClean="0">
                <a:effectLst/>
              </a:rPr>
              <a:t>nguồn</a:t>
            </a:r>
            <a:r>
              <a:rPr lang="en-US" baseline="0" dirty="0" smtClean="0">
                <a:effectLst/>
              </a:rPr>
              <a:t> </a:t>
            </a:r>
            <a:r>
              <a:rPr lang="en-US" baseline="0" dirty="0" err="1" smtClean="0">
                <a:effectLst/>
              </a:rPr>
              <a:t>điện</a:t>
            </a:r>
            <a:r>
              <a:rPr lang="vi-VN" dirty="0" smtClean="0">
                <a:effectLst/>
              </a:rPr>
              <a:t>. Mở cuộc thảo luận này </a:t>
            </a:r>
            <a:r>
              <a:rPr lang="en-US" dirty="0" err="1" smtClean="0">
                <a:effectLst/>
              </a:rPr>
              <a:t>với</a:t>
            </a:r>
            <a:r>
              <a:rPr lang="vi-VN" dirty="0" smtClean="0">
                <a:effectLst/>
              </a:rPr>
              <a:t> lớp học để nhắc nhở họ về những gì có thể xảy ra khi một ổ cắm trên tường trong nhà bếp đã </a:t>
            </a:r>
            <a:r>
              <a:rPr lang="en-US" dirty="0" err="1" smtClean="0">
                <a:effectLst/>
              </a:rPr>
              <a:t>có</a:t>
            </a:r>
            <a:r>
              <a:rPr lang="en-US" baseline="0" dirty="0" smtClean="0">
                <a:effectLst/>
              </a:rPr>
              <a:t> </a:t>
            </a:r>
            <a:r>
              <a:rPr lang="vi-VN" dirty="0" smtClean="0">
                <a:effectLst/>
              </a:rPr>
              <a:t>quá </a:t>
            </a:r>
            <a:r>
              <a:rPr lang="en-US" dirty="0" err="1" smtClean="0">
                <a:effectLst/>
              </a:rPr>
              <a:t>nhiều</a:t>
            </a:r>
            <a:r>
              <a:rPr lang="en-US" baseline="0" dirty="0" smtClean="0">
                <a:effectLst/>
              </a:rPr>
              <a:t> </a:t>
            </a:r>
            <a:r>
              <a:rPr lang="vi-VN" dirty="0" smtClean="0">
                <a:effectLst/>
              </a:rPr>
              <a:t>thiết bị cắm vào một </a:t>
            </a:r>
            <a:r>
              <a:rPr lang="en-US" dirty="0" smtClean="0">
                <a:effectLst/>
              </a:rPr>
              <a:t>ổ</a:t>
            </a:r>
            <a:r>
              <a:rPr lang="en-US" baseline="0" dirty="0" smtClean="0">
                <a:effectLst/>
              </a:rPr>
              <a:t> </a:t>
            </a:r>
            <a:r>
              <a:rPr lang="en-US" baseline="0" dirty="0" err="1" smtClean="0">
                <a:effectLst/>
              </a:rPr>
              <a:t>cắm</a:t>
            </a:r>
            <a:r>
              <a:rPr lang="en-US" baseline="0" dirty="0" smtClean="0">
                <a:effectLst/>
              </a:rPr>
              <a:t> </a:t>
            </a:r>
            <a:r>
              <a:rPr lang="en-US" baseline="0" dirty="0" err="1" smtClean="0">
                <a:effectLst/>
              </a:rPr>
              <a:t>mở</a:t>
            </a:r>
            <a:r>
              <a:rPr lang="en-US" baseline="0" dirty="0" smtClean="0">
                <a:effectLst/>
              </a:rPr>
              <a:t> </a:t>
            </a:r>
            <a:r>
              <a:rPr lang="en-US" baseline="0" dirty="0" err="1" smtClean="0">
                <a:effectLst/>
              </a:rPr>
              <a:t>rộng</a:t>
            </a:r>
            <a:r>
              <a:rPr lang="vi-VN" dirty="0" smtClean="0">
                <a:effectLst/>
              </a:rPr>
              <a:t> thực sự là cắm vào tường. Không </a:t>
            </a:r>
            <a:r>
              <a:rPr lang="en-US" dirty="0" err="1" smtClean="0">
                <a:effectLst/>
              </a:rPr>
              <a:t>những</a:t>
            </a:r>
            <a:r>
              <a:rPr lang="en-US" baseline="0" dirty="0" smtClean="0">
                <a:effectLst/>
              </a:rPr>
              <a:t> </a:t>
            </a:r>
            <a:r>
              <a:rPr lang="vi-VN" dirty="0" smtClean="0">
                <a:effectLst/>
              </a:rPr>
              <a:t>có thể gây ra một đám cháy</a:t>
            </a:r>
            <a:r>
              <a:rPr lang="en-US" baseline="0" dirty="0" smtClean="0">
                <a:effectLst/>
              </a:rPr>
              <a:t> </a:t>
            </a:r>
            <a:r>
              <a:rPr lang="en-US" baseline="0" dirty="0" err="1" smtClean="0">
                <a:effectLst/>
              </a:rPr>
              <a:t>cho</a:t>
            </a:r>
            <a:r>
              <a:rPr lang="en-US" baseline="0" dirty="0" smtClean="0">
                <a:effectLst/>
              </a:rPr>
              <a:t> </a:t>
            </a:r>
            <a:r>
              <a:rPr lang="en-US" baseline="0" dirty="0" err="1" smtClean="0">
                <a:effectLst/>
              </a:rPr>
              <a:t>bạn</a:t>
            </a:r>
            <a:r>
              <a:rPr lang="en-US" baseline="0" dirty="0" smtClean="0">
                <a:effectLst/>
              </a:rPr>
              <a:t> </a:t>
            </a:r>
            <a:r>
              <a:rPr lang="en-US" baseline="0" dirty="0" err="1" smtClean="0">
                <a:effectLst/>
              </a:rPr>
              <a:t>nhưng</a:t>
            </a:r>
            <a:r>
              <a:rPr lang="vi-VN" dirty="0" smtClean="0">
                <a:effectLst/>
              </a:rPr>
              <a:t> bạn cũng có thể </a:t>
            </a:r>
            <a:r>
              <a:rPr lang="en-US" dirty="0" err="1" smtClean="0">
                <a:effectLst/>
              </a:rPr>
              <a:t>làm</a:t>
            </a:r>
            <a:r>
              <a:rPr lang="vi-VN" dirty="0" smtClean="0">
                <a:effectLst/>
              </a:rPr>
              <a:t> một công tắc.</a:t>
            </a:r>
          </a:p>
          <a:p>
            <a:endParaRPr lang="en-US" b="0" dirty="0" smtClean="0">
              <a:latin typeface="Arial" charset="0"/>
              <a:cs typeface="Arial" charset="0"/>
            </a:endParaRPr>
          </a:p>
        </p:txBody>
      </p:sp>
      <p:sp>
        <p:nvSpPr>
          <p:cNvPr id="210949" name="Slide Number Placeholder 7"/>
          <p:cNvSpPr>
            <a:spLocks noGrp="1"/>
          </p:cNvSpPr>
          <p:nvPr>
            <p:ph type="sldNum" sz="quarter" idx="5"/>
          </p:nvPr>
        </p:nvSpPr>
        <p:spPr>
          <a:noFill/>
        </p:spPr>
        <p:txBody>
          <a:bodyPr/>
          <a:lstStyle/>
          <a:p>
            <a:r>
              <a:rPr lang="en-CA" dirty="0" smtClean="0">
                <a:latin typeface="Arial" charset="0"/>
                <a:cs typeface="Arial" charset="0"/>
              </a:rPr>
              <a:t>	</a:t>
            </a:r>
            <a:fld id="{4796278B-DC1E-4C1A-B2BC-AE695FD634F9}" type="slidenum">
              <a:rPr lang="en-CA" smtClean="0">
                <a:latin typeface="Arial" charset="0"/>
                <a:cs typeface="Arial" charset="0"/>
              </a:rPr>
              <a:pPr/>
              <a:t>63</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460</a:t>
            </a:r>
          </a:p>
          <a:p>
            <a:pPr marL="0" indent="0">
              <a:buNone/>
            </a:pPr>
            <a:r>
              <a:rPr lang="en-US" b="1" dirty="0" err="1" smtClean="0"/>
              <a:t>Mục</a:t>
            </a:r>
            <a:r>
              <a:rPr lang="en-US" b="1" baseline="0" dirty="0" smtClean="0"/>
              <a:t> </a:t>
            </a:r>
            <a:r>
              <a:rPr lang="en-US" b="1" baseline="0" dirty="0" err="1" smtClean="0"/>
              <a:t>tiêu</a:t>
            </a:r>
            <a:r>
              <a:rPr lang="en-US" dirty="0" smtClean="0"/>
              <a:t> </a:t>
            </a:r>
            <a:r>
              <a:rPr lang="en-US" b="1" dirty="0" smtClean="0">
                <a:latin typeface="Arial" charset="0"/>
                <a:cs typeface="Arial" charset="0"/>
              </a:rPr>
              <a:t>3-4.2.1, 3-4.2.3</a:t>
            </a:r>
            <a:endParaRPr lang="en-US" b="0" dirty="0" smtClean="0">
              <a:latin typeface="Arial" charset="0"/>
              <a:cs typeface="Arial" charset="0"/>
            </a:endParaRPr>
          </a:p>
          <a:p>
            <a:endParaRPr lang="en-US" dirty="0" smtClean="0"/>
          </a:p>
          <a:p>
            <a:r>
              <a:rPr lang="vi-VN" dirty="0" smtClean="0">
                <a:effectLst/>
              </a:rPr>
              <a:t>Thảo luận với các lớp lý do tại sao </a:t>
            </a:r>
            <a:r>
              <a:rPr lang="en-US" dirty="0" err="1" smtClean="0">
                <a:effectLst/>
              </a:rPr>
              <a:t>đó</a:t>
            </a:r>
            <a:r>
              <a:rPr lang="vi-VN" dirty="0" smtClean="0">
                <a:effectLst/>
              </a:rPr>
              <a:t> là </a:t>
            </a:r>
            <a:r>
              <a:rPr lang="en-US" dirty="0" err="1" smtClean="0">
                <a:effectLst/>
              </a:rPr>
              <a:t>điều</a:t>
            </a:r>
            <a:r>
              <a:rPr lang="en-US" baseline="0" dirty="0" smtClean="0">
                <a:effectLst/>
              </a:rPr>
              <a:t> </a:t>
            </a:r>
            <a:r>
              <a:rPr lang="vi-VN" dirty="0" smtClean="0">
                <a:effectLst/>
              </a:rPr>
              <a:t>quan trọng </a:t>
            </a:r>
            <a:r>
              <a:rPr lang="en-US" dirty="0" err="1" smtClean="0">
                <a:effectLst/>
              </a:rPr>
              <a:t>đến</a:t>
            </a:r>
            <a:r>
              <a:rPr lang="en-US" baseline="0" dirty="0" smtClean="0">
                <a:effectLst/>
              </a:rPr>
              <a:t> </a:t>
            </a:r>
            <a:r>
              <a:rPr lang="vi-VN" dirty="0" smtClean="0">
                <a:effectLst/>
              </a:rPr>
              <a:t>như vậy </a:t>
            </a:r>
            <a:r>
              <a:rPr lang="en-US" dirty="0" err="1" smtClean="0">
                <a:effectLst/>
              </a:rPr>
              <a:t>để</a:t>
            </a:r>
            <a:r>
              <a:rPr lang="vi-VN" dirty="0" smtClean="0">
                <a:effectLst/>
              </a:rPr>
              <a:t> một công ty giảm thiểu thiệt hại tiềm năng của bất kỳ dữ liệu cho công ty, bao gồm cả các điểm được thực hiện trong cuốn sách về danh tiếng, lịch sử, và sự tự tin của khách hàng.</a:t>
            </a:r>
            <a:endParaRPr lang="en-US" dirty="0" smtClean="0">
              <a:effectLst/>
            </a:endParaRPr>
          </a:p>
          <a:p>
            <a:endParaRPr lang="en-US" dirty="0" smtClean="0">
              <a:effectLst/>
            </a:endParaRPr>
          </a:p>
          <a:p>
            <a:r>
              <a:rPr lang="vi-VN" dirty="0" smtClean="0">
                <a:effectLst/>
              </a:rPr>
              <a:t>Sinh viên chắc chắn hiểu làm thế nào tin tặc có thể </a:t>
            </a:r>
            <a:r>
              <a:rPr lang="en-US" dirty="0" err="1" smtClean="0">
                <a:effectLst/>
              </a:rPr>
              <a:t>thực</a:t>
            </a:r>
            <a:r>
              <a:rPr lang="en-US" baseline="0" dirty="0" smtClean="0">
                <a:effectLst/>
              </a:rPr>
              <a:t> </a:t>
            </a:r>
            <a:r>
              <a:rPr lang="en-US" baseline="0" dirty="0" err="1" smtClean="0">
                <a:effectLst/>
              </a:rPr>
              <a:t>hiện</a:t>
            </a:r>
            <a:r>
              <a:rPr lang="vi-VN" dirty="0" smtClean="0">
                <a:effectLst/>
              </a:rPr>
              <a:t> với quyền truy cập vào dữ liệu công ty và những người này có thể là</a:t>
            </a:r>
            <a:r>
              <a:rPr lang="en-US" dirty="0" smtClean="0">
                <a:effectLst/>
              </a:rPr>
              <a:t> </a:t>
            </a:r>
            <a:r>
              <a:rPr lang="en-US" dirty="0" err="1" smtClean="0">
                <a:effectLst/>
              </a:rPr>
              <a:t>ai</a:t>
            </a:r>
            <a:r>
              <a:rPr lang="vi-VN" dirty="0" smtClean="0">
                <a:effectLst/>
              </a:rPr>
              <a:t>.</a:t>
            </a:r>
            <a:endParaRPr lang="en-US" dirty="0" smtClean="0">
              <a:effectLst/>
            </a:endParaRPr>
          </a:p>
          <a:p>
            <a:endParaRPr lang="en-US" dirty="0" smtClean="0">
              <a:effectLst/>
            </a:endParaRPr>
          </a:p>
          <a:p>
            <a:r>
              <a:rPr lang="vi-VN" dirty="0" smtClean="0">
                <a:effectLst/>
              </a:rPr>
              <a:t>Bao gồm trong cuộc thảo luận của bạn về mật khẩu</a:t>
            </a:r>
            <a:r>
              <a:rPr lang="en-US" dirty="0" smtClean="0">
                <a:effectLst/>
              </a:rPr>
              <a:t>,</a:t>
            </a:r>
            <a:r>
              <a:rPr lang="vi-VN" dirty="0" smtClean="0">
                <a:effectLst/>
              </a:rPr>
              <a:t> một số trong những điều hợp lý để bao gồm trong việc lựa chọn một mật khẩu, ví dụ như tối thiểu 8 ký tự, bao gồm các ký tự đặc biệt</a:t>
            </a:r>
            <a:r>
              <a:rPr lang="en-US" dirty="0" smtClean="0">
                <a:effectLst/>
              </a:rPr>
              <a:t>..</a:t>
            </a:r>
            <a:r>
              <a:rPr lang="vi-VN" dirty="0" smtClean="0">
                <a:effectLst/>
              </a:rPr>
              <a:t>.</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64</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460-461</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3-4.2.2</a:t>
            </a:r>
          </a:p>
          <a:p>
            <a:endParaRPr lang="en-US" dirty="0" smtClean="0">
              <a:latin typeface="Arial" charset="0"/>
              <a:cs typeface="Arial" charset="0"/>
            </a:endParaRPr>
          </a:p>
          <a:p>
            <a:r>
              <a:rPr lang="vi-VN" dirty="0" smtClean="0">
                <a:effectLst/>
              </a:rPr>
              <a:t>Danh sách đưa ra ở đây là không hoàn</a:t>
            </a:r>
            <a:r>
              <a:rPr lang="en-US" dirty="0" smtClean="0">
                <a:effectLst/>
              </a:rPr>
              <a:t> </a:t>
            </a:r>
            <a:r>
              <a:rPr lang="en-US" dirty="0" err="1" smtClean="0">
                <a:effectLst/>
              </a:rPr>
              <a:t>chỉnh</a:t>
            </a:r>
            <a:r>
              <a:rPr lang="vi-VN" dirty="0" smtClean="0">
                <a:effectLst/>
              </a:rPr>
              <a:t> </a:t>
            </a:r>
            <a:r>
              <a:rPr lang="en-US" dirty="0" err="1" smtClean="0">
                <a:effectLst/>
              </a:rPr>
              <a:t>bởi</a:t>
            </a:r>
            <a:r>
              <a:rPr lang="en-US" baseline="0" dirty="0" smtClean="0">
                <a:effectLst/>
              </a:rPr>
              <a:t> </a:t>
            </a:r>
            <a:r>
              <a:rPr lang="vi-VN" dirty="0" smtClean="0">
                <a:effectLst/>
              </a:rPr>
              <a:t>bất kỳ phương tiện và có ý nghĩa như một sự khởi đầu cho những thứ người ta có thể làm để ngăn ngừa </a:t>
            </a:r>
            <a:r>
              <a:rPr lang="en-US" dirty="0" err="1" smtClean="0">
                <a:effectLst/>
              </a:rPr>
              <a:t>tổn</a:t>
            </a:r>
            <a:r>
              <a:rPr lang="en-US" baseline="0" dirty="0" smtClean="0">
                <a:effectLst/>
              </a:rPr>
              <a:t> </a:t>
            </a:r>
            <a:r>
              <a:rPr lang="en-US" baseline="0" dirty="0" err="1" smtClean="0">
                <a:effectLst/>
              </a:rPr>
              <a:t>thất</a:t>
            </a:r>
            <a:r>
              <a:rPr lang="en-US" baseline="0" dirty="0" smtClean="0">
                <a:effectLst/>
              </a:rPr>
              <a:t> </a:t>
            </a:r>
            <a:r>
              <a:rPr lang="vi-VN" dirty="0" smtClean="0">
                <a:effectLst/>
              </a:rPr>
              <a:t>cá nhân, cả trong một văn phòng hoặc máy trạm của bạn ở nhà.</a:t>
            </a:r>
            <a:endParaRPr lang="en-US" dirty="0" smtClean="0">
              <a:effectLst/>
            </a:endParaRPr>
          </a:p>
          <a:p>
            <a:endParaRPr lang="en-US" dirty="0" smtClean="0">
              <a:effectLst/>
            </a:endParaRPr>
          </a:p>
          <a:p>
            <a:r>
              <a:rPr lang="vi-VN" dirty="0" smtClean="0">
                <a:effectLst/>
              </a:rPr>
              <a:t>Thảo luận với lớp học các loại phổ biến của </a:t>
            </a:r>
            <a:r>
              <a:rPr lang="en-US" dirty="0" err="1" smtClean="0">
                <a:effectLst/>
              </a:rPr>
              <a:t>tổn</a:t>
            </a:r>
            <a:r>
              <a:rPr lang="en-US" baseline="0" dirty="0" smtClean="0">
                <a:effectLst/>
              </a:rPr>
              <a:t> </a:t>
            </a:r>
            <a:r>
              <a:rPr lang="en-US" baseline="0" dirty="0" err="1" smtClean="0">
                <a:effectLst/>
              </a:rPr>
              <a:t>thất</a:t>
            </a:r>
            <a:r>
              <a:rPr lang="vi-VN" dirty="0" smtClean="0">
                <a:effectLst/>
              </a:rPr>
              <a:t> hiển thị ở đây</a:t>
            </a:r>
            <a:r>
              <a:rPr lang="en-US" dirty="0" smtClean="0">
                <a:effectLst/>
              </a:rPr>
              <a:t> </a:t>
            </a:r>
            <a:r>
              <a:rPr lang="en-US" dirty="0" err="1" smtClean="0">
                <a:effectLst/>
              </a:rPr>
              <a:t>là</a:t>
            </a:r>
            <a:r>
              <a:rPr lang="en-US" baseline="0" dirty="0" smtClean="0">
                <a:effectLst/>
              </a:rPr>
              <a:t> </a:t>
            </a:r>
            <a:r>
              <a:rPr lang="vi-VN" dirty="0" smtClean="0">
                <a:effectLst/>
              </a:rPr>
              <a:t>những gì, thêm ghi chú riêng của bạn, và thảo luận làm thế nào điều này nhanh chóng trở thành một vấn đề </a:t>
            </a:r>
            <a:r>
              <a:rPr lang="en-US" dirty="0" err="1" smtClean="0">
                <a:effectLst/>
              </a:rPr>
              <a:t>khi</a:t>
            </a:r>
            <a:r>
              <a:rPr lang="vi-VN" dirty="0" smtClean="0">
                <a:effectLst/>
              </a:rPr>
              <a:t> chúng ta bắt đầu làm nhiều hơn và trực tuyến nhiều hơn. Điều này bao gồm sử dụng máy tính xách tay hoặc các thiết bị cầm tay để liên lạc hoặc chia sẻ thông tin, ví dụ nhắn tin, căng mắt đọc trên màn hình điện thoại thông minh, v</a:t>
            </a:r>
            <a:r>
              <a:rPr lang="en-US" dirty="0" smtClean="0">
                <a:effectLst/>
              </a:rPr>
              <a:t>.</a:t>
            </a:r>
            <a:r>
              <a:rPr lang="vi-VN" dirty="0" smtClean="0">
                <a:effectLst/>
              </a:rPr>
              <a:t>v</a:t>
            </a:r>
            <a:r>
              <a:rPr lang="en-US" dirty="0" smtClean="0">
                <a:effectLst/>
              </a:rPr>
              <a:t>..</a:t>
            </a:r>
            <a:endParaRPr lang="en-US" dirty="0" smtClean="0">
              <a:latin typeface="Arial" charset="0"/>
              <a:cs typeface="Arial" charset="0"/>
            </a:endParaRPr>
          </a:p>
        </p:txBody>
      </p:sp>
      <p:sp>
        <p:nvSpPr>
          <p:cNvPr id="211973" name="Slide Number Placeholder 7"/>
          <p:cNvSpPr>
            <a:spLocks noGrp="1"/>
          </p:cNvSpPr>
          <p:nvPr>
            <p:ph type="sldNum" sz="quarter" idx="5"/>
          </p:nvPr>
        </p:nvSpPr>
        <p:spPr>
          <a:noFill/>
        </p:spPr>
        <p:txBody>
          <a:bodyPr/>
          <a:lstStyle/>
          <a:p>
            <a:r>
              <a:rPr lang="en-CA" dirty="0" smtClean="0">
                <a:latin typeface="Arial" charset="0"/>
                <a:cs typeface="Arial" charset="0"/>
              </a:rPr>
              <a:t>	</a:t>
            </a:r>
            <a:fld id="{9633D118-D4E0-489B-B9D4-31B4EEBABF94}" type="slidenum">
              <a:rPr lang="en-CA" smtClean="0">
                <a:latin typeface="Arial" charset="0"/>
                <a:cs typeface="Arial" charset="0"/>
              </a:rPr>
              <a:pPr/>
              <a:t>65</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461</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3-4.2.2</a:t>
            </a:r>
          </a:p>
          <a:p>
            <a:endParaRPr lang="en-US" dirty="0" smtClean="0">
              <a:latin typeface="Arial" charset="0"/>
              <a:cs typeface="Arial" charset="0"/>
            </a:endParaRPr>
          </a:p>
          <a:p>
            <a:r>
              <a:rPr lang="vi-VN" dirty="0" smtClean="0">
                <a:effectLst/>
              </a:rPr>
              <a:t>Thảo luận với lớp các biện pháp khác có thể được thực hiện để làm cho một máy trạm an toàn, ví dụ như, đeo kính khi </a:t>
            </a:r>
            <a:r>
              <a:rPr lang="en-US" dirty="0" err="1" smtClean="0">
                <a:effectLst/>
              </a:rPr>
              <a:t>sử</a:t>
            </a:r>
            <a:r>
              <a:rPr lang="vi-VN" dirty="0" smtClean="0">
                <a:effectLst/>
              </a:rPr>
              <a:t> dụng và không căng thẳng với máy tính xách tay hoặc thiết bị di động, ghế tốt được thiết kế để sử dụng máy tính (không </a:t>
            </a:r>
            <a:r>
              <a:rPr lang="en-US" dirty="0" err="1" smtClean="0">
                <a:effectLst/>
              </a:rPr>
              <a:t>phải</a:t>
            </a:r>
            <a:r>
              <a:rPr lang="en-US" baseline="0" dirty="0" smtClean="0">
                <a:effectLst/>
              </a:rPr>
              <a:t> </a:t>
            </a:r>
            <a:r>
              <a:rPr lang="vi-VN" dirty="0" smtClean="0">
                <a:effectLst/>
              </a:rPr>
              <a:t>ghế nhà bếp hoặc </a:t>
            </a:r>
            <a:r>
              <a:rPr lang="en-US" dirty="0" err="1" smtClean="0">
                <a:effectLst/>
              </a:rPr>
              <a:t>ghế</a:t>
            </a:r>
            <a:r>
              <a:rPr lang="en-US" baseline="0" dirty="0" smtClean="0">
                <a:effectLst/>
              </a:rPr>
              <a:t> </a:t>
            </a:r>
            <a:r>
              <a:rPr lang="en-US" baseline="0" dirty="0" err="1" smtClean="0">
                <a:effectLst/>
              </a:rPr>
              <a:t>đẩu</a:t>
            </a:r>
            <a:r>
              <a:rPr lang="vi-VN" dirty="0" smtClean="0">
                <a:effectLst/>
              </a:rPr>
              <a:t>).</a:t>
            </a:r>
            <a:endParaRPr lang="en-US" dirty="0" smtClean="0">
              <a:effectLst/>
            </a:endParaRPr>
          </a:p>
          <a:p>
            <a:endParaRPr lang="en-US" dirty="0" smtClean="0">
              <a:effectLst/>
            </a:endParaRPr>
          </a:p>
          <a:p>
            <a:r>
              <a:rPr lang="vi-VN" dirty="0" smtClean="0">
                <a:effectLst/>
              </a:rPr>
              <a:t>Như </a:t>
            </a:r>
            <a:r>
              <a:rPr lang="en-US" dirty="0" err="1" smtClean="0">
                <a:effectLst/>
              </a:rPr>
              <a:t>một</a:t>
            </a:r>
            <a:r>
              <a:rPr lang="en-US" baseline="0" dirty="0" smtClean="0">
                <a:effectLst/>
              </a:rPr>
              <a:t> </a:t>
            </a:r>
            <a:r>
              <a:rPr lang="en-US" baseline="0" dirty="0" err="1" smtClean="0">
                <a:effectLst/>
              </a:rPr>
              <a:t>bài</a:t>
            </a:r>
            <a:r>
              <a:rPr lang="en-US" baseline="0" dirty="0" smtClean="0">
                <a:effectLst/>
              </a:rPr>
              <a:t> </a:t>
            </a:r>
            <a:r>
              <a:rPr lang="vi-VN" dirty="0" smtClean="0">
                <a:effectLst/>
              </a:rPr>
              <a:t>tập, sinh viên kiểm tra bản thân khi họ ngồi trong lớp học. Ghế có thể không hoàn toàn thoải mái nhưng nếu điều chỉnh được, họ cố gắng làm như vậy để điều chỉnh từng người để họ cảm thấy thoải mái hơn </a:t>
            </a:r>
            <a:r>
              <a:rPr lang="en-US" dirty="0" err="1" smtClean="0">
                <a:effectLst/>
              </a:rPr>
              <a:t>khi</a:t>
            </a:r>
            <a:r>
              <a:rPr lang="en-US" dirty="0" smtClean="0">
                <a:effectLst/>
              </a:rPr>
              <a:t> </a:t>
            </a:r>
            <a:r>
              <a:rPr lang="en-US" dirty="0" err="1" smtClean="0">
                <a:effectLst/>
              </a:rPr>
              <a:t>ngồi</a:t>
            </a:r>
            <a:r>
              <a:rPr lang="en-US" baseline="0" dirty="0" smtClean="0">
                <a:effectLst/>
              </a:rPr>
              <a:t> </a:t>
            </a:r>
            <a:r>
              <a:rPr lang="vi-VN" dirty="0" smtClean="0">
                <a:effectLst/>
              </a:rPr>
              <a:t>phía trước máy tính, điều chỉnh màn hình, ...</a:t>
            </a:r>
            <a:endParaRPr lang="en-US" dirty="0" smtClean="0">
              <a:effectLst/>
            </a:endParaRPr>
          </a:p>
          <a:p>
            <a:endParaRPr lang="en-US" dirty="0" smtClean="0">
              <a:effectLst/>
            </a:endParaRPr>
          </a:p>
          <a:p>
            <a:r>
              <a:rPr lang="vi-VN" dirty="0" smtClean="0">
                <a:effectLst/>
              </a:rPr>
              <a:t>Tùy thuộc vào thời gian, bạn cũng có thể giới thiệu một số bài tập đơn giản mọi người có thể làm để giảm bớt một số căng thẳng về thể chất mà họ </a:t>
            </a:r>
            <a:r>
              <a:rPr lang="en-US" dirty="0" err="1" smtClean="0">
                <a:effectLst/>
              </a:rPr>
              <a:t>có</a:t>
            </a:r>
            <a:r>
              <a:rPr lang="en-US" baseline="0" dirty="0" smtClean="0">
                <a:effectLst/>
              </a:rPr>
              <a:t> </a:t>
            </a:r>
            <a:r>
              <a:rPr lang="vi-VN" dirty="0" smtClean="0">
                <a:effectLst/>
              </a:rPr>
              <a:t>kinh nghiệm làm việc trong thời gian dài </a:t>
            </a:r>
            <a:r>
              <a:rPr lang="en-US" dirty="0" err="1" smtClean="0">
                <a:effectLst/>
              </a:rPr>
              <a:t>với</a:t>
            </a:r>
            <a:r>
              <a:rPr lang="vi-VN" dirty="0" smtClean="0">
                <a:effectLst/>
              </a:rPr>
              <a:t> máy tính. Ví dụ, họ đã đứng lên và kéo dài, uốn cong ngón tay của mình, xoay cổ tay, xoay đầu sang một bên, v</a:t>
            </a:r>
            <a:r>
              <a:rPr lang="en-US" dirty="0" smtClean="0">
                <a:effectLst/>
              </a:rPr>
              <a:t>.</a:t>
            </a:r>
            <a:r>
              <a:rPr lang="vi-VN" dirty="0" smtClean="0">
                <a:effectLst/>
              </a:rPr>
              <a:t>v</a:t>
            </a:r>
            <a:r>
              <a:rPr lang="en-US" dirty="0" smtClean="0">
                <a:effectLst/>
              </a:rPr>
              <a:t>..</a:t>
            </a:r>
            <a:r>
              <a:rPr lang="vi-VN" dirty="0" smtClean="0">
                <a:effectLst/>
              </a:rPr>
              <a:t>, đây là những loại phổ biến của cách để có được</a:t>
            </a:r>
            <a:r>
              <a:rPr lang="en-US" dirty="0" smtClean="0">
                <a:effectLst/>
              </a:rPr>
              <a:t> </a:t>
            </a:r>
            <a:r>
              <a:rPr lang="en-US" dirty="0" err="1" smtClean="0">
                <a:effectLst/>
              </a:rPr>
              <a:t>sự</a:t>
            </a:r>
            <a:r>
              <a:rPr lang="vi-VN" dirty="0" smtClean="0">
                <a:effectLst/>
              </a:rPr>
              <a:t> lưu thông máu - thêm nhiều hơn như một bài tập vui vẻ.</a:t>
            </a:r>
            <a:endParaRPr lang="en-US" dirty="0" smtClean="0">
              <a:latin typeface="Arial" charset="0"/>
              <a:cs typeface="Arial" charset="0"/>
            </a:endParaRPr>
          </a:p>
        </p:txBody>
      </p:sp>
      <p:sp>
        <p:nvSpPr>
          <p:cNvPr id="211973" name="Slide Number Placeholder 7"/>
          <p:cNvSpPr>
            <a:spLocks noGrp="1"/>
          </p:cNvSpPr>
          <p:nvPr>
            <p:ph type="sldNum" sz="quarter" idx="5"/>
          </p:nvPr>
        </p:nvSpPr>
        <p:spPr>
          <a:noFill/>
        </p:spPr>
        <p:txBody>
          <a:bodyPr/>
          <a:lstStyle/>
          <a:p>
            <a:r>
              <a:rPr lang="en-CA" dirty="0" smtClean="0">
                <a:latin typeface="Arial" charset="0"/>
                <a:cs typeface="Arial" charset="0"/>
              </a:rPr>
              <a:t>	</a:t>
            </a:r>
            <a:fld id="{9633D118-D4E0-489B-B9D4-31B4EEBABF94}" type="slidenum">
              <a:rPr lang="en-CA" smtClean="0">
                <a:latin typeface="Arial" charset="0"/>
                <a:cs typeface="Arial" charset="0"/>
              </a:rPr>
              <a:pPr/>
              <a:t>66</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461</a:t>
            </a:r>
          </a:p>
          <a:p>
            <a:pPr marL="0" indent="0">
              <a:buNone/>
            </a:pPr>
            <a:r>
              <a:rPr lang="en-US" b="1" dirty="0" err="1" smtClean="0"/>
              <a:t>Mục</a:t>
            </a:r>
            <a:r>
              <a:rPr lang="en-US" b="1" baseline="0" dirty="0" smtClean="0"/>
              <a:t> </a:t>
            </a:r>
            <a:r>
              <a:rPr lang="en-US" b="1" baseline="0" dirty="0" err="1" smtClean="0"/>
              <a:t>tiêu</a:t>
            </a:r>
            <a:r>
              <a:rPr lang="en-US" b="1" dirty="0" smtClean="0"/>
              <a:t> 3-4.2.4</a:t>
            </a:r>
          </a:p>
          <a:p>
            <a:endParaRPr lang="en-US" dirty="0" smtClean="0"/>
          </a:p>
          <a:p>
            <a:r>
              <a:rPr lang="en-US" dirty="0" err="1" smtClean="0">
                <a:effectLst/>
              </a:rPr>
              <a:t>Ngày</a:t>
            </a:r>
            <a:r>
              <a:rPr lang="en-US" baseline="0" dirty="0" smtClean="0">
                <a:effectLst/>
              </a:rPr>
              <a:t> nay </a:t>
            </a:r>
            <a:r>
              <a:rPr lang="vi-VN" dirty="0" smtClean="0">
                <a:effectLst/>
              </a:rPr>
              <a:t>Spyware </a:t>
            </a:r>
            <a:r>
              <a:rPr lang="en-US" dirty="0" err="1" smtClean="0">
                <a:effectLst/>
              </a:rPr>
              <a:t>rất</a:t>
            </a:r>
            <a:r>
              <a:rPr lang="vi-VN" dirty="0" smtClean="0">
                <a:effectLst/>
              </a:rPr>
              <a:t> phổ biến và tiếp tục là một mối quan tâm </a:t>
            </a:r>
            <a:r>
              <a:rPr lang="en-US" dirty="0" err="1" smtClean="0">
                <a:effectLst/>
              </a:rPr>
              <a:t>vì</a:t>
            </a:r>
            <a:r>
              <a:rPr lang="en-US" baseline="0" dirty="0" smtClean="0">
                <a:effectLst/>
              </a:rPr>
              <a:t> </a:t>
            </a:r>
            <a:r>
              <a:rPr lang="vi-VN" dirty="0" smtClean="0">
                <a:effectLst/>
              </a:rPr>
              <a:t>nó là loại </a:t>
            </a:r>
            <a:r>
              <a:rPr lang="en-US" dirty="0" err="1" smtClean="0">
                <a:effectLst/>
              </a:rPr>
              <a:t>phát</a:t>
            </a:r>
            <a:r>
              <a:rPr lang="en-US" baseline="0" dirty="0" smtClean="0">
                <a:effectLst/>
              </a:rPr>
              <a:t> </a:t>
            </a:r>
            <a:r>
              <a:rPr lang="en-US" baseline="0" dirty="0" err="1" smtClean="0">
                <a:effectLst/>
              </a:rPr>
              <a:t>triển</a:t>
            </a:r>
            <a:r>
              <a:rPr lang="vi-VN" dirty="0" smtClean="0">
                <a:effectLst/>
              </a:rPr>
              <a:t> nhiều hơn và nhiều hơn nữa trong các lĩnh vực có thể xuất hiện để được an toàn. Đảm bảo sinh </a:t>
            </a:r>
            <a:r>
              <a:rPr lang="en-US" dirty="0" err="1" smtClean="0">
                <a:effectLst/>
              </a:rPr>
              <a:t>viên</a:t>
            </a:r>
            <a:r>
              <a:rPr lang="en-US" baseline="0" dirty="0" smtClean="0">
                <a:effectLst/>
              </a:rPr>
              <a:t> </a:t>
            </a:r>
            <a:r>
              <a:rPr lang="vi-VN" dirty="0" smtClean="0">
                <a:effectLst/>
              </a:rPr>
              <a:t>hiểu lý do tại sao điều quan trọng là </a:t>
            </a:r>
            <a:r>
              <a:rPr lang="en-US" dirty="0" err="1" smtClean="0">
                <a:effectLst/>
              </a:rPr>
              <a:t>cần</a:t>
            </a:r>
            <a:r>
              <a:rPr lang="en-US" baseline="0" dirty="0" smtClean="0">
                <a:effectLst/>
              </a:rPr>
              <a:t> </a:t>
            </a:r>
            <a:r>
              <a:rPr lang="vi-VN" dirty="0" smtClean="0">
                <a:effectLst/>
              </a:rPr>
              <a:t>có một công cụ giúp giảm thiểu số lượng phần mềm gián điệp có thể xảy ra từ trực tuyến. Sử dụng một công cụ miễn phí là tốt hơn so với việc không có, mặc dù các lựa chọn tốt nhất là mua, thậm chí có thể đi kèm với một chương trình chống virus như Norton 360, AVG, McAfee.</a:t>
            </a:r>
            <a:endParaRPr lang="en-US" dirty="0" smtClean="0">
              <a:effectLst/>
            </a:endParaRPr>
          </a:p>
          <a:p>
            <a:endParaRPr lang="en-US" dirty="0" smtClean="0">
              <a:effectLst/>
            </a:endParaRPr>
          </a:p>
          <a:p>
            <a:r>
              <a:rPr lang="vi-VN" dirty="0" smtClean="0">
                <a:effectLst/>
              </a:rPr>
              <a:t>Virus và sâu</a:t>
            </a:r>
            <a:r>
              <a:rPr lang="en-US" dirty="0" smtClean="0">
                <a:effectLst/>
              </a:rPr>
              <a:t> (Worm)</a:t>
            </a:r>
            <a:r>
              <a:rPr lang="vi-VN" dirty="0" smtClean="0">
                <a:effectLst/>
              </a:rPr>
              <a:t> sẽ được thảo luận tiếp </a:t>
            </a:r>
            <a:r>
              <a:rPr lang="en-US" dirty="0" err="1" smtClean="0">
                <a:effectLst/>
              </a:rPr>
              <a:t>vì</a:t>
            </a:r>
            <a:r>
              <a:rPr lang="vi-VN" dirty="0" smtClean="0">
                <a:effectLst/>
              </a:rPr>
              <a:t> nó không phải là cần thiết để tiêu </a:t>
            </a:r>
            <a:r>
              <a:rPr lang="en-US" dirty="0" err="1" smtClean="0">
                <a:effectLst/>
              </a:rPr>
              <a:t>tốn</a:t>
            </a:r>
            <a:r>
              <a:rPr lang="en-US" baseline="0" dirty="0" smtClean="0">
                <a:effectLst/>
              </a:rPr>
              <a:t> </a:t>
            </a:r>
            <a:r>
              <a:rPr lang="vi-VN" dirty="0" smtClean="0">
                <a:effectLst/>
              </a:rPr>
              <a:t>nhiều thời gian vào thời điểm này.</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67</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462</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3-4.2.4</a:t>
            </a:r>
          </a:p>
          <a:p>
            <a:endParaRPr lang="en-US" dirty="0" smtClean="0">
              <a:latin typeface="Arial" charset="0"/>
              <a:cs typeface="Arial" charset="0"/>
            </a:endParaRPr>
          </a:p>
          <a:p>
            <a:r>
              <a:rPr lang="vi-VN" dirty="0" smtClean="0">
                <a:effectLst/>
              </a:rPr>
              <a:t>Chủ đề này tìm hiểu toàn bộ vấn đề </a:t>
            </a:r>
            <a:r>
              <a:rPr lang="en-US" dirty="0" err="1" smtClean="0">
                <a:effectLst/>
              </a:rPr>
              <a:t>về</a:t>
            </a:r>
            <a:r>
              <a:rPr lang="en-US" baseline="0" dirty="0" smtClean="0">
                <a:effectLst/>
              </a:rPr>
              <a:t> </a:t>
            </a:r>
            <a:r>
              <a:rPr lang="vi-VN" dirty="0" smtClean="0">
                <a:effectLst/>
              </a:rPr>
              <a:t>virus. Một số thông tin ở đây sẽ được xem xét nhưng cho hầu hết các phần, bạn có thể dành thời gian </a:t>
            </a:r>
            <a:r>
              <a:rPr lang="en-US" dirty="0" err="1" smtClean="0">
                <a:effectLst/>
              </a:rPr>
              <a:t>để</a:t>
            </a:r>
            <a:r>
              <a:rPr lang="en-US" baseline="0" dirty="0" smtClean="0">
                <a:effectLst/>
              </a:rPr>
              <a:t> </a:t>
            </a:r>
            <a:r>
              <a:rPr lang="vi-VN" dirty="0" smtClean="0">
                <a:effectLst/>
              </a:rPr>
              <a:t>đảm bảo sinh </a:t>
            </a:r>
            <a:r>
              <a:rPr lang="en-US" dirty="0" err="1" smtClean="0">
                <a:effectLst/>
              </a:rPr>
              <a:t>viên</a:t>
            </a:r>
            <a:r>
              <a:rPr lang="en-US" baseline="0" dirty="0" smtClean="0">
                <a:effectLst/>
              </a:rPr>
              <a:t> </a:t>
            </a:r>
            <a:r>
              <a:rPr lang="vi-VN" dirty="0" smtClean="0">
                <a:effectLst/>
              </a:rPr>
              <a:t>hiểu được số lượng virus đã được tạo ra hoặc sửa đổi.</a:t>
            </a:r>
            <a:endParaRPr lang="en-US" dirty="0" smtClean="0">
              <a:effectLst/>
            </a:endParaRPr>
          </a:p>
          <a:p>
            <a:endParaRPr lang="en-US" dirty="0" smtClean="0">
              <a:effectLst/>
            </a:endParaRPr>
          </a:p>
          <a:p>
            <a:r>
              <a:rPr lang="vi-VN" dirty="0" smtClean="0">
                <a:effectLst/>
              </a:rPr>
              <a:t>Cung cấp các ví dụ </a:t>
            </a:r>
            <a:r>
              <a:rPr lang="en-US" dirty="0" err="1" smtClean="0">
                <a:effectLst/>
              </a:rPr>
              <a:t>về</a:t>
            </a:r>
            <a:r>
              <a:rPr lang="vi-VN" dirty="0" smtClean="0">
                <a:effectLst/>
              </a:rPr>
              <a:t> một số loại </a:t>
            </a:r>
            <a:r>
              <a:rPr lang="en-US" dirty="0" err="1" smtClean="0">
                <a:effectLst/>
              </a:rPr>
              <a:t>viruc</a:t>
            </a:r>
            <a:r>
              <a:rPr lang="en-US" dirty="0" smtClean="0">
                <a:effectLst/>
              </a:rPr>
              <a:t> </a:t>
            </a:r>
            <a:r>
              <a:rPr lang="vi-VN" dirty="0" smtClean="0">
                <a:effectLst/>
              </a:rPr>
              <a:t>phổ biến gần đây nhất và một số khác đã không được xem xét lại bởi những người xem xét để cải tạo một loại vi</a:t>
            </a:r>
            <a:r>
              <a:rPr lang="en-US" dirty="0" err="1" smtClean="0">
                <a:effectLst/>
              </a:rPr>
              <a:t>rus</a:t>
            </a:r>
            <a:r>
              <a:rPr lang="vi-VN" dirty="0" smtClean="0">
                <a:effectLst/>
              </a:rPr>
              <a:t> hiện có để làm một hành động khác.</a:t>
            </a:r>
            <a:endParaRPr lang="en-US" dirty="0" smtClean="0">
              <a:effectLst/>
            </a:endParaRPr>
          </a:p>
          <a:p>
            <a:endParaRPr lang="en-US" dirty="0" smtClean="0">
              <a:effectLst/>
            </a:endParaRPr>
          </a:p>
          <a:p>
            <a:r>
              <a:rPr lang="vi-VN" dirty="0" smtClean="0">
                <a:effectLst/>
              </a:rPr>
              <a:t>Thảo luận làm thế nào có virus thật sự và </a:t>
            </a:r>
            <a:r>
              <a:rPr lang="en-US" dirty="0" err="1" smtClean="0">
                <a:effectLst/>
              </a:rPr>
              <a:t>từ</a:t>
            </a:r>
            <a:r>
              <a:rPr lang="vi-VN" dirty="0" smtClean="0">
                <a:effectLst/>
              </a:rPr>
              <a:t> đó trò lừa bịp virus có thể gây thiệt hại nhiều do số lượng người đi</a:t>
            </a:r>
            <a:r>
              <a:rPr lang="en-US" dirty="0" smtClean="0">
                <a:effectLst/>
              </a:rPr>
              <a:t> </a:t>
            </a:r>
            <a:r>
              <a:rPr lang="en-US" dirty="0" err="1" smtClean="0">
                <a:effectLst/>
              </a:rPr>
              <a:t>tiếp</a:t>
            </a:r>
            <a:r>
              <a:rPr lang="vi-VN" dirty="0" smtClean="0">
                <a:effectLst/>
              </a:rPr>
              <a:t> thông báo. </a:t>
            </a:r>
            <a:r>
              <a:rPr lang="en-US" dirty="0" err="1" smtClean="0">
                <a:effectLst/>
              </a:rPr>
              <a:t>Đưa</a:t>
            </a:r>
            <a:r>
              <a:rPr lang="en-US" baseline="0" dirty="0" smtClean="0">
                <a:effectLst/>
              </a:rPr>
              <a:t> </a:t>
            </a:r>
            <a:r>
              <a:rPr lang="vi-VN" dirty="0" smtClean="0">
                <a:effectLst/>
              </a:rPr>
              <a:t>các sinh viên </a:t>
            </a:r>
            <a:r>
              <a:rPr lang="en-US" dirty="0" err="1" smtClean="0">
                <a:effectLst/>
              </a:rPr>
              <a:t>đến</a:t>
            </a:r>
            <a:r>
              <a:rPr lang="en-US" baseline="0" dirty="0" smtClean="0">
                <a:effectLst/>
              </a:rPr>
              <a:t> </a:t>
            </a:r>
            <a:r>
              <a:rPr lang="vi-VN" dirty="0" smtClean="0">
                <a:effectLst/>
              </a:rPr>
              <a:t>với các trang web trong cuốn sách (và cung cấp cho những </a:t>
            </a:r>
            <a:r>
              <a:rPr lang="en-US" dirty="0" err="1" smtClean="0">
                <a:effectLst/>
              </a:rPr>
              <a:t>cái</a:t>
            </a:r>
            <a:r>
              <a:rPr lang="vi-VN" dirty="0" smtClean="0">
                <a:effectLst/>
              </a:rPr>
              <a:t> khác bạn có thể biết) để kiểm tra xem virus này là có thật hay không. Hầu hết các virus thực sự cũng sẽ được công bố trên các tin tức hoặc thông báo được gửi bởi các nhà cung cấp phần mềm chống virus (luôn luôn kiểm tra đầu tiên</a:t>
            </a:r>
            <a:r>
              <a:rPr lang="en-US" dirty="0" smtClean="0">
                <a:effectLst/>
              </a:rPr>
              <a:t> </a:t>
            </a:r>
            <a:r>
              <a:rPr lang="vi-VN" dirty="0" smtClean="0">
                <a:effectLst/>
              </a:rPr>
              <a:t>tùy chọn </a:t>
            </a:r>
            <a:r>
              <a:rPr lang="en-US" dirty="0" err="1" smtClean="0">
                <a:effectLst/>
              </a:rPr>
              <a:t>cuối</a:t>
            </a:r>
            <a:r>
              <a:rPr lang="en-US" baseline="0" dirty="0" smtClean="0">
                <a:effectLst/>
              </a:rPr>
              <a:t> </a:t>
            </a:r>
            <a:r>
              <a:rPr lang="en-US" baseline="0" dirty="0" err="1" smtClean="0">
                <a:effectLst/>
              </a:rPr>
              <a:t>cùng</a:t>
            </a:r>
            <a:r>
              <a:rPr lang="vi-VN" dirty="0" smtClean="0">
                <a:effectLst/>
              </a:rPr>
              <a:t>).</a:t>
            </a:r>
            <a:endParaRPr lang="en-US" dirty="0" smtClean="0">
              <a:latin typeface="Arial" charset="0"/>
              <a:cs typeface="Arial" charset="0"/>
            </a:endParaRPr>
          </a:p>
        </p:txBody>
      </p:sp>
      <p:sp>
        <p:nvSpPr>
          <p:cNvPr id="218117" name="Slide Number Placeholder 7"/>
          <p:cNvSpPr>
            <a:spLocks noGrp="1"/>
          </p:cNvSpPr>
          <p:nvPr>
            <p:ph type="sldNum" sz="quarter" idx="5"/>
          </p:nvPr>
        </p:nvSpPr>
        <p:spPr>
          <a:noFill/>
        </p:spPr>
        <p:txBody>
          <a:bodyPr/>
          <a:lstStyle/>
          <a:p>
            <a:r>
              <a:rPr lang="en-CA" dirty="0" smtClean="0">
                <a:latin typeface="Arial" charset="0"/>
                <a:cs typeface="Arial" charset="0"/>
              </a:rPr>
              <a:t>	</a:t>
            </a:r>
            <a:fld id="{85A916EC-32B6-4B25-929B-A3F9322879CE}" type="slidenum">
              <a:rPr lang="en-CA" smtClean="0">
                <a:latin typeface="Arial" charset="0"/>
                <a:cs typeface="Arial" charset="0"/>
              </a:rPr>
              <a:pPr/>
              <a:t>68</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462</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3-4.2.4</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Đi qua bốn loại chính của virus được tạo ra. Tất cả các virus rơi vào một trong bốn loại này, với hầu hết những </a:t>
            </a:r>
            <a:r>
              <a:rPr lang="en-US" dirty="0" err="1" smtClean="0">
                <a:effectLst/>
              </a:rPr>
              <a:t>loại</a:t>
            </a:r>
            <a:r>
              <a:rPr lang="vi-VN" dirty="0" smtClean="0">
                <a:effectLst/>
              </a:rPr>
              <a:t> gần đây là một chương trình, tập tin, hoặc đa phương. Nó không phải là quan trọng đối với sinh viên để </a:t>
            </a:r>
            <a:r>
              <a:rPr lang="en-US" dirty="0" err="1" smtClean="0">
                <a:effectLst/>
              </a:rPr>
              <a:t>ghi</a:t>
            </a:r>
            <a:r>
              <a:rPr lang="en-US" dirty="0" smtClean="0">
                <a:effectLst/>
              </a:rPr>
              <a:t> </a:t>
            </a:r>
            <a:r>
              <a:rPr lang="en-US" dirty="0" err="1" smtClean="0">
                <a:effectLst/>
              </a:rPr>
              <a:t>nhận</a:t>
            </a:r>
            <a:r>
              <a:rPr lang="vi-VN" dirty="0" smtClean="0">
                <a:effectLst/>
              </a:rPr>
              <a:t> những điều khoản này vào bộ nhớ, </a:t>
            </a:r>
            <a:r>
              <a:rPr lang="en-US" dirty="0" err="1" smtClean="0">
                <a:effectLst/>
              </a:rPr>
              <a:t>trọng</a:t>
            </a:r>
            <a:r>
              <a:rPr lang="en-US" baseline="0" dirty="0" smtClean="0">
                <a:effectLst/>
              </a:rPr>
              <a:t> </a:t>
            </a:r>
            <a:r>
              <a:rPr lang="en-US" baseline="0" dirty="0" err="1" smtClean="0">
                <a:effectLst/>
              </a:rPr>
              <a:t>tâm</a:t>
            </a:r>
            <a:r>
              <a:rPr lang="en-US" baseline="0" dirty="0" smtClean="0">
                <a:effectLst/>
              </a:rPr>
              <a:t> </a:t>
            </a:r>
            <a:r>
              <a:rPr lang="en-US" baseline="0" dirty="0" err="1" smtClean="0">
                <a:effectLst/>
              </a:rPr>
              <a:t>là</a:t>
            </a:r>
            <a:r>
              <a:rPr lang="vi-VN" dirty="0" smtClean="0">
                <a:effectLst/>
              </a:rPr>
              <a:t> công nhận rằng có thể gây ra thiệt hại, một số </a:t>
            </a:r>
            <a:r>
              <a:rPr lang="en-US" dirty="0" err="1" smtClean="0">
                <a:effectLst/>
              </a:rPr>
              <a:t>loại</a:t>
            </a:r>
            <a:r>
              <a:rPr lang="en-US" baseline="0" dirty="0" smtClean="0">
                <a:effectLst/>
              </a:rPr>
              <a:t> </a:t>
            </a:r>
            <a:r>
              <a:rPr lang="vi-VN" dirty="0" smtClean="0">
                <a:effectLst/>
              </a:rPr>
              <a:t>là nguy hiểm hơn nhiều hơn những </a:t>
            </a:r>
            <a:r>
              <a:rPr lang="en-US" dirty="0" err="1" smtClean="0">
                <a:effectLst/>
              </a:rPr>
              <a:t>loại</a:t>
            </a:r>
            <a:r>
              <a:rPr lang="vi-VN" dirty="0" smtClean="0">
                <a:effectLst/>
              </a:rPr>
              <a:t> khác mặc dù tất cả các chia sẻ cùng một mối quan tâm </a:t>
            </a:r>
            <a:r>
              <a:rPr lang="en-US" dirty="0" err="1" smtClean="0">
                <a:effectLst/>
              </a:rPr>
              <a:t>cho</a:t>
            </a:r>
            <a:r>
              <a:rPr lang="en-US" dirty="0" smtClean="0">
                <a:effectLst/>
              </a:rPr>
              <a:t> </a:t>
            </a:r>
            <a:r>
              <a:rPr lang="en-US" dirty="0" err="1" smtClean="0">
                <a:effectLst/>
              </a:rPr>
              <a:t>sự</a:t>
            </a:r>
            <a:r>
              <a:rPr lang="en-US" baseline="0" dirty="0" smtClean="0">
                <a:effectLst/>
              </a:rPr>
              <a:t> </a:t>
            </a:r>
            <a:r>
              <a:rPr lang="vi-VN" dirty="0" smtClean="0">
                <a:effectLst/>
              </a:rPr>
              <a:t>thiệt hại tổng thể tiềm </a:t>
            </a:r>
            <a:r>
              <a:rPr lang="en-US" dirty="0" err="1" smtClean="0">
                <a:effectLst/>
              </a:rPr>
              <a:t>tàng</a:t>
            </a:r>
            <a:r>
              <a:rPr lang="vi-VN" dirty="0" smtClean="0">
                <a:effectLst/>
              </a:rPr>
              <a:t> cho các tập tin dữ liệu.</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Vì vậy, điều này sẽ dẫn đến tầm quan trọng của một chương trình chống virus đã được cài đặt, làm các bản cập nhật cho chương trình đó thường xuyên, và chạy quét.</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Hãy chắc chắn để thảo luận về những điều này và liên </a:t>
            </a:r>
            <a:r>
              <a:rPr lang="en-US" dirty="0" err="1" smtClean="0">
                <a:effectLst/>
              </a:rPr>
              <a:t>hệ</a:t>
            </a:r>
            <a:r>
              <a:rPr lang="vi-VN" dirty="0" smtClean="0">
                <a:effectLst/>
              </a:rPr>
              <a:t> đến các ví dụ </a:t>
            </a:r>
            <a:r>
              <a:rPr lang="en-US" dirty="0" err="1" smtClean="0">
                <a:effectLst/>
              </a:rPr>
              <a:t>trong</a:t>
            </a:r>
            <a:r>
              <a:rPr lang="en-US" dirty="0" smtClean="0">
                <a:effectLst/>
              </a:rPr>
              <a:t> </a:t>
            </a:r>
            <a:r>
              <a:rPr lang="vi-VN" dirty="0" smtClean="0">
                <a:effectLst/>
              </a:rPr>
              <a:t>đời sống thực tế và lý do tại sao tên giống nhau. Ví dụ, một loại virus sâu xảo quyệt ở chỗ nó có thể </a:t>
            </a:r>
            <a:r>
              <a:rPr lang="en-US" dirty="0" err="1" smtClean="0">
                <a:effectLst/>
              </a:rPr>
              <a:t>hoạt</a:t>
            </a:r>
            <a:r>
              <a:rPr lang="en-US" baseline="0" dirty="0" smtClean="0">
                <a:effectLst/>
              </a:rPr>
              <a:t> </a:t>
            </a:r>
            <a:r>
              <a:rPr lang="en-US" baseline="0" dirty="0" err="1" smtClean="0">
                <a:effectLst/>
              </a:rPr>
              <a:t>động</a:t>
            </a:r>
            <a:r>
              <a:rPr lang="vi-VN" dirty="0" smtClean="0">
                <a:effectLst/>
              </a:rPr>
              <a:t> các khu vực khác nhau giống như một con sâu, và với một số sâu, nếu bạn cắt một phần, </a:t>
            </a:r>
            <a:r>
              <a:rPr lang="en-US" dirty="0" err="1" smtClean="0">
                <a:effectLst/>
              </a:rPr>
              <a:t>chúng</a:t>
            </a:r>
            <a:r>
              <a:rPr lang="vi-VN" dirty="0" smtClean="0">
                <a:effectLst/>
              </a:rPr>
              <a:t> sẽ lại phát triển một phần. Con ngựa Trojan tham khảo câu chuyện thần thoại nhận được một món quà có vẻ như vô hại trở thành một mối nguy hiểm tại một điểm sau đó.</a:t>
            </a:r>
          </a:p>
          <a:p>
            <a:endParaRPr lang="en-US" dirty="0" smtClean="0">
              <a:latin typeface="Arial" charset="0"/>
              <a:cs typeface="Arial" charset="0"/>
            </a:endParaRPr>
          </a:p>
        </p:txBody>
      </p:sp>
      <p:sp>
        <p:nvSpPr>
          <p:cNvPr id="219141" name="Slide Number Placeholder 7"/>
          <p:cNvSpPr>
            <a:spLocks noGrp="1"/>
          </p:cNvSpPr>
          <p:nvPr>
            <p:ph type="sldNum" sz="quarter" idx="5"/>
          </p:nvPr>
        </p:nvSpPr>
        <p:spPr>
          <a:noFill/>
        </p:spPr>
        <p:txBody>
          <a:bodyPr/>
          <a:lstStyle/>
          <a:p>
            <a:r>
              <a:rPr lang="en-CA" dirty="0" smtClean="0">
                <a:latin typeface="Arial" charset="0"/>
                <a:cs typeface="Arial" charset="0"/>
              </a:rPr>
              <a:t>	</a:t>
            </a:r>
            <a:fld id="{82C1C0AE-F28F-4781-835F-96C7D2373D05}" type="slidenum">
              <a:rPr lang="en-CA" smtClean="0">
                <a:latin typeface="Arial" charset="0"/>
                <a:cs typeface="Arial" charset="0"/>
              </a:rPr>
              <a:pPr/>
              <a:t>69</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412-413</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a:t>
            </a:r>
            <a:r>
              <a:rPr lang="en-US" b="1" baseline="0" dirty="0" smtClean="0">
                <a:latin typeface="Arial" charset="0"/>
                <a:cs typeface="Arial" charset="0"/>
              </a:rPr>
              <a:t> 3-3.1.2</a:t>
            </a:r>
            <a:endParaRPr lang="en-US" b="1" dirty="0" smtClean="0">
              <a:latin typeface="Arial" charset="0"/>
              <a:cs typeface="Arial" charset="0"/>
            </a:endParaRPr>
          </a:p>
          <a:p>
            <a:endParaRPr lang="en-US" dirty="0" smtClean="0">
              <a:latin typeface="Arial" charset="0"/>
              <a:cs typeface="Arial" charset="0"/>
            </a:endParaRPr>
          </a:p>
          <a:p>
            <a:r>
              <a:rPr lang="vi-VN" dirty="0" smtClean="0">
                <a:effectLst/>
              </a:rPr>
              <a:t>Thảo luận HTML </a:t>
            </a:r>
            <a:r>
              <a:rPr lang="en-US" dirty="0" err="1" smtClean="0">
                <a:effectLst/>
              </a:rPr>
              <a:t>là</a:t>
            </a:r>
            <a:r>
              <a:rPr lang="en-US" baseline="0" dirty="0" smtClean="0">
                <a:effectLst/>
              </a:rPr>
              <a:t> </a:t>
            </a:r>
            <a:r>
              <a:rPr lang="en-US" baseline="0" dirty="0" err="1" smtClean="0">
                <a:effectLst/>
              </a:rPr>
              <a:t>gì</a:t>
            </a:r>
            <a:r>
              <a:rPr lang="en-US" baseline="0" dirty="0" smtClean="0">
                <a:effectLst/>
              </a:rPr>
              <a:t> </a:t>
            </a:r>
            <a:r>
              <a:rPr lang="vi-VN" dirty="0" smtClean="0">
                <a:effectLst/>
              </a:rPr>
              <a:t>và liên </a:t>
            </a:r>
            <a:r>
              <a:rPr lang="en-US" dirty="0" err="1" smtClean="0">
                <a:effectLst/>
              </a:rPr>
              <a:t>hệ</a:t>
            </a:r>
            <a:r>
              <a:rPr lang="en-US" baseline="0" dirty="0" smtClean="0">
                <a:effectLst/>
              </a:rPr>
              <a:t> </a:t>
            </a:r>
            <a:r>
              <a:rPr lang="en-US" baseline="0" dirty="0" err="1" smtClean="0">
                <a:effectLst/>
              </a:rPr>
              <a:t>điều</a:t>
            </a:r>
            <a:r>
              <a:rPr lang="en-US" baseline="0" dirty="0" smtClean="0">
                <a:effectLst/>
              </a:rPr>
              <a:t> </a:t>
            </a:r>
            <a:r>
              <a:rPr lang="en-US" baseline="0" dirty="0" err="1" smtClean="0">
                <a:effectLst/>
              </a:rPr>
              <a:t>này</a:t>
            </a:r>
            <a:r>
              <a:rPr lang="en-US" dirty="0" smtClean="0">
                <a:effectLst/>
              </a:rPr>
              <a:t> </a:t>
            </a:r>
            <a:r>
              <a:rPr lang="en-US" dirty="0" err="1" smtClean="0">
                <a:effectLst/>
              </a:rPr>
              <a:t>với</a:t>
            </a:r>
            <a:r>
              <a:rPr lang="en-US" baseline="0" dirty="0" smtClean="0">
                <a:effectLst/>
              </a:rPr>
              <a:t> </a:t>
            </a:r>
            <a:r>
              <a:rPr lang="vi-VN" dirty="0" smtClean="0">
                <a:effectLst/>
              </a:rPr>
              <a:t>các định dạng email, xem xét làm thế nào định dạng này là một trong những </a:t>
            </a:r>
            <a:r>
              <a:rPr lang="en-US" dirty="0" err="1" smtClean="0">
                <a:effectLst/>
              </a:rPr>
              <a:t>định</a:t>
            </a:r>
            <a:r>
              <a:rPr lang="en-US" baseline="0" dirty="0" smtClean="0">
                <a:effectLst/>
              </a:rPr>
              <a:t> </a:t>
            </a:r>
            <a:r>
              <a:rPr lang="en-US" baseline="0" dirty="0" err="1" smtClean="0">
                <a:effectLst/>
              </a:rPr>
              <a:t>dạng</a:t>
            </a:r>
            <a:r>
              <a:rPr lang="en-US" baseline="0" dirty="0" smtClean="0">
                <a:effectLst/>
              </a:rPr>
              <a:t> </a:t>
            </a:r>
            <a:r>
              <a:rPr lang="vi-VN" dirty="0" smtClean="0">
                <a:effectLst/>
              </a:rPr>
              <a:t>phổ biến nhất được sử dụng cho các hạng mục được chia sẻ trên Internet, đặc biệt là nếu bạn muốn bao gồm định dạng.</a:t>
            </a:r>
            <a:endParaRPr lang="en-US" dirty="0" smtClean="0">
              <a:effectLst/>
            </a:endParaRPr>
          </a:p>
          <a:p>
            <a:endParaRPr lang="en-US" dirty="0" smtClean="0">
              <a:effectLst/>
            </a:endParaRPr>
          </a:p>
          <a:p>
            <a:r>
              <a:rPr lang="vi-VN" dirty="0" smtClean="0">
                <a:effectLst/>
              </a:rPr>
              <a:t>XML là một cái gì đó đã phát triển phổ biến kể từ khi được giới thiệu một vài năm trước đây và nhiều người không chắc chắn </a:t>
            </a:r>
            <a:r>
              <a:rPr lang="en-US" dirty="0" err="1" smtClean="0">
                <a:effectLst/>
              </a:rPr>
              <a:t>về</a:t>
            </a:r>
            <a:r>
              <a:rPr lang="en-US" baseline="0" dirty="0" smtClean="0">
                <a:effectLst/>
              </a:rPr>
              <a:t> </a:t>
            </a:r>
            <a:r>
              <a:rPr lang="vi-VN" dirty="0" smtClean="0">
                <a:effectLst/>
              </a:rPr>
              <a:t>những gì nó làm hoặc làm thế nào nó hoạt động. Giữ lời giải thích đơn giản và thảo luận về các lợi thế của việc có truy cập vào dữ liệu XML để sử dụng trong các ứng dụng khác. Bạn có thể trình bày một ví dụ của riêng bạn để chứng minh làm thế nào điều này có thể </a:t>
            </a:r>
            <a:r>
              <a:rPr lang="en-US" dirty="0" err="1" smtClean="0">
                <a:effectLst/>
              </a:rPr>
              <a:t>thực</a:t>
            </a:r>
            <a:r>
              <a:rPr lang="en-US" baseline="0" dirty="0" smtClean="0">
                <a:effectLst/>
              </a:rPr>
              <a:t> </a:t>
            </a:r>
            <a:r>
              <a:rPr lang="en-US" baseline="0" dirty="0" err="1" smtClean="0">
                <a:effectLst/>
              </a:rPr>
              <a:t>hiện</a:t>
            </a:r>
            <a:r>
              <a:rPr lang="en-US" baseline="0" dirty="0" smtClean="0">
                <a:effectLst/>
              </a:rPr>
              <a:t> </a:t>
            </a:r>
            <a:r>
              <a:rPr lang="en-US" baseline="0" dirty="0" err="1" smtClean="0">
                <a:effectLst/>
              </a:rPr>
              <a:t>được</a:t>
            </a:r>
            <a:r>
              <a:rPr lang="vi-VN" dirty="0" smtClean="0">
                <a:effectLst/>
              </a:rPr>
              <a:t>.</a:t>
            </a:r>
            <a:endParaRPr lang="en-US" dirty="0" smtClean="0">
              <a:effectLst/>
            </a:endParaRPr>
          </a:p>
          <a:p>
            <a:endParaRPr lang="en-US" dirty="0" smtClean="0">
              <a:effectLst/>
            </a:endParaRPr>
          </a:p>
          <a:p>
            <a:r>
              <a:rPr lang="en-US" dirty="0" err="1" smtClean="0">
                <a:effectLst/>
              </a:rPr>
              <a:t>Điều</a:t>
            </a:r>
            <a:r>
              <a:rPr lang="en-US" baseline="0" dirty="0" smtClean="0">
                <a:effectLst/>
              </a:rPr>
              <a:t> </a:t>
            </a:r>
            <a:r>
              <a:rPr lang="en-US" baseline="0" dirty="0" err="1" smtClean="0">
                <a:effectLst/>
              </a:rPr>
              <a:t>này</a:t>
            </a:r>
            <a:r>
              <a:rPr lang="vi-VN" dirty="0" smtClean="0">
                <a:effectLst/>
              </a:rPr>
              <a:t> không phải là cần thiết để nói về nút Home vì nó sẽ được thảo luận sau khi họ </a:t>
            </a:r>
            <a:r>
              <a:rPr lang="en-US" dirty="0" err="1" smtClean="0">
                <a:effectLst/>
              </a:rPr>
              <a:t>xem</a:t>
            </a:r>
            <a:r>
              <a:rPr lang="en-US" dirty="0" smtClean="0">
                <a:effectLst/>
              </a:rPr>
              <a:t> </a:t>
            </a:r>
            <a:r>
              <a:rPr lang="en-US" dirty="0" err="1" smtClean="0">
                <a:effectLst/>
              </a:rPr>
              <a:t>xét</a:t>
            </a:r>
            <a:r>
              <a:rPr lang="en-US" baseline="0" dirty="0" smtClean="0">
                <a:effectLst/>
              </a:rPr>
              <a:t> </a:t>
            </a:r>
            <a:r>
              <a:rPr lang="vi-VN" dirty="0" smtClean="0">
                <a:effectLst/>
              </a:rPr>
              <a:t>IE, ở đây là làm thế nào họ có thể điều hướng đến các trang khác nhau trong cùng một web</a:t>
            </a:r>
            <a:r>
              <a:rPr lang="en-US" dirty="0" smtClean="0">
                <a:effectLst/>
              </a:rPr>
              <a:t>site</a:t>
            </a:r>
            <a:r>
              <a:rPr lang="vi-VN" dirty="0" smtClean="0">
                <a:effectLst/>
              </a:rPr>
              <a:t> hoặc các web</a:t>
            </a:r>
            <a:r>
              <a:rPr lang="en-US" dirty="0" smtClean="0">
                <a:effectLst/>
              </a:rPr>
              <a:t>site</a:t>
            </a:r>
            <a:r>
              <a:rPr lang="vi-VN" dirty="0" smtClean="0">
                <a:effectLst/>
              </a:rPr>
              <a:t> khác.</a:t>
            </a:r>
            <a:endParaRPr lang="en-US" dirty="0" smtClean="0">
              <a:effectLst/>
            </a:endParaRPr>
          </a:p>
          <a:p>
            <a:endParaRPr lang="en-US" dirty="0" smtClean="0">
              <a:effectLst/>
            </a:endParaRPr>
          </a:p>
          <a:p>
            <a:r>
              <a:rPr lang="vi-VN" dirty="0" smtClean="0">
                <a:effectLst/>
              </a:rPr>
              <a:t>Giới thiệu ngắn </a:t>
            </a:r>
            <a:r>
              <a:rPr lang="en-US" dirty="0" err="1" smtClean="0">
                <a:effectLst/>
              </a:rPr>
              <a:t>gọn</a:t>
            </a:r>
            <a:r>
              <a:rPr lang="en-US" baseline="0" dirty="0" smtClean="0">
                <a:effectLst/>
              </a:rPr>
              <a:t> </a:t>
            </a:r>
            <a:r>
              <a:rPr lang="en-US" baseline="0" dirty="0" err="1" smtClean="0">
                <a:effectLst/>
              </a:rPr>
              <a:t>về</a:t>
            </a:r>
            <a:r>
              <a:rPr lang="en-US" baseline="0" dirty="0" smtClean="0">
                <a:effectLst/>
              </a:rPr>
              <a:t> </a:t>
            </a:r>
            <a:r>
              <a:rPr lang="vi-VN" dirty="0" smtClean="0">
                <a:effectLst/>
              </a:rPr>
              <a:t>một địa chỉ IP là họ có thể sẽ được giới thiệu </a:t>
            </a:r>
            <a:r>
              <a:rPr lang="en-US" dirty="0" err="1" smtClean="0">
                <a:effectLst/>
              </a:rPr>
              <a:t>về</a:t>
            </a:r>
            <a:r>
              <a:rPr lang="en-US" baseline="0" dirty="0" smtClean="0">
                <a:effectLst/>
              </a:rPr>
              <a:t> </a:t>
            </a:r>
            <a:r>
              <a:rPr lang="en-US" baseline="0" dirty="0" err="1" smtClean="0">
                <a:effectLst/>
              </a:rPr>
              <a:t>điều</a:t>
            </a:r>
            <a:r>
              <a:rPr lang="en-US" baseline="0" dirty="0" smtClean="0">
                <a:effectLst/>
              </a:rPr>
              <a:t> </a:t>
            </a:r>
            <a:r>
              <a:rPr lang="vi-VN" dirty="0" smtClean="0">
                <a:effectLst/>
              </a:rPr>
              <a:t>này khi nói chuyện với những người hỗ trợ kỹ thuật.</a:t>
            </a:r>
            <a:endParaRPr lang="en-US" baseline="0" dirty="0" smtClean="0">
              <a:latin typeface="Arial" charset="0"/>
              <a:cs typeface="Arial" charset="0"/>
            </a:endParaRPr>
          </a:p>
        </p:txBody>
      </p:sp>
      <p:sp>
        <p:nvSpPr>
          <p:cNvPr id="126981" name="Slide Number Placeholder 7"/>
          <p:cNvSpPr>
            <a:spLocks noGrp="1"/>
          </p:cNvSpPr>
          <p:nvPr>
            <p:ph type="sldNum" sz="quarter" idx="5"/>
          </p:nvPr>
        </p:nvSpPr>
        <p:spPr>
          <a:noFill/>
        </p:spPr>
        <p:txBody>
          <a:bodyPr/>
          <a:lstStyle/>
          <a:p>
            <a:r>
              <a:rPr lang="en-CA" dirty="0" smtClean="0">
                <a:latin typeface="Arial" charset="0"/>
                <a:cs typeface="Arial" charset="0"/>
              </a:rPr>
              <a:t>	</a:t>
            </a:r>
            <a:fld id="{39E77867-1DB4-4A9B-ACE0-974322771D27}" type="slidenum">
              <a:rPr lang="en-CA" smtClean="0">
                <a:latin typeface="Arial" charset="0"/>
                <a:cs typeface="Arial" charset="0"/>
              </a:rPr>
              <a:pPr/>
              <a:t>7</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462-463</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3-4.2.4</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Trong khi không có cách nào hết sức rõ ràng tuyệt đối để ngăn chặn chính mình nhận được một vi</a:t>
            </a:r>
            <a:r>
              <a:rPr lang="en-US" dirty="0" err="1" smtClean="0">
                <a:effectLst/>
              </a:rPr>
              <a:t>rus</a:t>
            </a:r>
            <a:r>
              <a:rPr lang="en-US" dirty="0" smtClean="0">
                <a:effectLst/>
              </a:rPr>
              <a:t> </a:t>
            </a:r>
            <a:r>
              <a:rPr lang="vi-VN" dirty="0" smtClean="0">
                <a:effectLst/>
              </a:rPr>
              <a:t>từ bao giờ, có những bước thực hiện để giảm thiểu nguy cơ càng nhiều càng tốt. Chủ đề này mang lặp đi lặp lại cho sinh viên. Nhiều người quên làm các bản cập nhật trên cơ sở nhất quán và giả định rằng chương trình hoặc là sẽ làm điều đó tự động cho họ hoặc người khác bằng cách sử dụng máy tính sẽ làm như vậy. Mỗi người sử dụng phải chịu trách nhiệm ít nhất là kiểm tra để đảm bảo họ có những nâng cấp mới nhất và các mô hình để bảo vệ hệ thống và dữ liệu của họ. Điều này không thể được nhấn mạnh đủ để bảo vệ máy tính khỏi bị nhiễm.</a:t>
            </a:r>
          </a:p>
          <a:p>
            <a:endParaRPr lang="en-US" dirty="0" smtClean="0">
              <a:latin typeface="Arial" charset="0"/>
              <a:cs typeface="Arial" charset="0"/>
            </a:endParaRPr>
          </a:p>
        </p:txBody>
      </p:sp>
      <p:sp>
        <p:nvSpPr>
          <p:cNvPr id="221189" name="Slide Number Placeholder 7"/>
          <p:cNvSpPr>
            <a:spLocks noGrp="1"/>
          </p:cNvSpPr>
          <p:nvPr>
            <p:ph type="sldNum" sz="quarter" idx="5"/>
          </p:nvPr>
        </p:nvSpPr>
        <p:spPr>
          <a:noFill/>
        </p:spPr>
        <p:txBody>
          <a:bodyPr/>
          <a:lstStyle/>
          <a:p>
            <a:r>
              <a:rPr lang="en-CA" dirty="0" smtClean="0">
                <a:latin typeface="Arial" charset="0"/>
                <a:cs typeface="Arial" charset="0"/>
              </a:rPr>
              <a:t>	</a:t>
            </a:r>
            <a:fld id="{B37B02CC-A56F-4631-A50B-D5AA85DCBC87}" type="slidenum">
              <a:rPr lang="en-CA" smtClean="0">
                <a:latin typeface="Arial" charset="0"/>
                <a:cs typeface="Arial" charset="0"/>
              </a:rPr>
              <a:pPr/>
              <a:t>70</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463-464</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3-4.2.4</a:t>
            </a:r>
          </a:p>
          <a:p>
            <a:endParaRPr lang="en-US" dirty="0" smtClean="0">
              <a:latin typeface="Arial" charset="0"/>
              <a:cs typeface="Arial" charset="0"/>
            </a:endParaRPr>
          </a:p>
          <a:p>
            <a:r>
              <a:rPr lang="vi-VN" dirty="0" smtClean="0">
                <a:effectLst/>
              </a:rPr>
              <a:t>Đây là một số ví dụ về cách bạn có thể nghi ngờ một loại virus đã lây nhiễm hệ thống hoặc làm thế nào </a:t>
            </a:r>
            <a:r>
              <a:rPr lang="en-US" dirty="0" err="1" smtClean="0">
                <a:effectLst/>
              </a:rPr>
              <a:t>chúng</a:t>
            </a:r>
            <a:r>
              <a:rPr lang="vi-VN" dirty="0" smtClean="0">
                <a:effectLst/>
              </a:rPr>
              <a:t> có thể nhận được vào một hệ thống. Nhược điểm duy nhất có một chương trình chống virus là nếu nó không được cập nhật thường xuyên, bạn có thể không biết bạn có một vi</a:t>
            </a:r>
            <a:r>
              <a:rPr lang="en-US" dirty="0" err="1" smtClean="0">
                <a:effectLst/>
              </a:rPr>
              <a:t>rus</a:t>
            </a:r>
            <a:r>
              <a:rPr lang="vi-VN" dirty="0" smtClean="0">
                <a:effectLst/>
              </a:rPr>
              <a:t> cho đến khi bạn chạy một quét trên hệ thống hoặc bản thân</a:t>
            </a:r>
            <a:r>
              <a:rPr lang="en-US" dirty="0" smtClean="0">
                <a:effectLst/>
              </a:rPr>
              <a:t> </a:t>
            </a:r>
            <a:r>
              <a:rPr lang="vi-VN" dirty="0" smtClean="0">
                <a:effectLst/>
              </a:rPr>
              <a:t>virus kích hoạt. Cũng có thể có lần khi một virus có thể phát hiện nhưng không cách ly trong hệ thống.</a:t>
            </a:r>
            <a:endParaRPr lang="en-US" dirty="0" smtClean="0">
              <a:effectLst/>
            </a:endParaRPr>
          </a:p>
          <a:p>
            <a:endParaRPr lang="en-US" dirty="0" smtClean="0">
              <a:effectLst/>
            </a:endParaRPr>
          </a:p>
          <a:p>
            <a:r>
              <a:rPr lang="vi-VN" dirty="0" smtClean="0">
                <a:effectLst/>
              </a:rPr>
              <a:t>Cung cấp các ví dụ về các cách khác để biết rằng bạn có thể có một vi</a:t>
            </a:r>
            <a:r>
              <a:rPr lang="en-US" dirty="0" err="1" smtClean="0">
                <a:effectLst/>
              </a:rPr>
              <a:t>rus</a:t>
            </a:r>
            <a:r>
              <a:rPr lang="vi-VN" dirty="0" smtClean="0">
                <a:effectLst/>
              </a:rPr>
              <a:t>.</a:t>
            </a:r>
            <a:endParaRPr lang="en-US" dirty="0" smtClean="0">
              <a:latin typeface="Arial" charset="0"/>
              <a:cs typeface="Arial" charset="0"/>
            </a:endParaRPr>
          </a:p>
        </p:txBody>
      </p:sp>
      <p:sp>
        <p:nvSpPr>
          <p:cNvPr id="222213" name="Slide Number Placeholder 7"/>
          <p:cNvSpPr>
            <a:spLocks noGrp="1"/>
          </p:cNvSpPr>
          <p:nvPr>
            <p:ph type="sldNum" sz="quarter" idx="5"/>
          </p:nvPr>
        </p:nvSpPr>
        <p:spPr>
          <a:noFill/>
        </p:spPr>
        <p:txBody>
          <a:bodyPr/>
          <a:lstStyle/>
          <a:p>
            <a:r>
              <a:rPr lang="en-CA" dirty="0" smtClean="0">
                <a:latin typeface="Arial" charset="0"/>
                <a:cs typeface="Arial" charset="0"/>
              </a:rPr>
              <a:t>	</a:t>
            </a:r>
            <a:fld id="{18090563-B326-496C-B91B-9682F3B02D0F}" type="slidenum">
              <a:rPr lang="en-CA" smtClean="0">
                <a:latin typeface="Arial" charset="0"/>
                <a:cs typeface="Arial" charset="0"/>
              </a:rPr>
              <a:pPr/>
              <a:t>71</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464</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3-4.2.4</a:t>
            </a:r>
          </a:p>
          <a:p>
            <a:endParaRPr lang="en-US" dirty="0" smtClean="0">
              <a:latin typeface="Arial" charset="0"/>
              <a:cs typeface="Arial" charset="0"/>
            </a:endParaRPr>
          </a:p>
          <a:p>
            <a:r>
              <a:rPr lang="vi-VN" dirty="0" smtClean="0">
                <a:effectLst/>
              </a:rPr>
              <a:t>Cách tốt nhất để ngăn chặn </a:t>
            </a:r>
            <a:r>
              <a:rPr lang="en-US" dirty="0" err="1" smtClean="0">
                <a:effectLst/>
              </a:rPr>
              <a:t>các</a:t>
            </a:r>
            <a:r>
              <a:rPr lang="en-US" baseline="0" dirty="0" smtClean="0">
                <a:effectLst/>
              </a:rPr>
              <a:t> </a:t>
            </a:r>
            <a:r>
              <a:rPr lang="vi-VN" dirty="0" smtClean="0">
                <a:effectLst/>
              </a:rPr>
              <a:t>vấn đề với virus là phải luôn luôn đảm bảo bạn có các bản cập nhật và các mô hình mới nhất, và được quét thực hiện một cách thường xuyên. Sau đó, luôn luôn quét tất cả mọi thứ mà đi kèm vào máy tính của bạn và không tải về hoặc chấp nhận những </a:t>
            </a:r>
            <a:r>
              <a:rPr lang="en-US" dirty="0" err="1" smtClean="0">
                <a:effectLst/>
              </a:rPr>
              <a:t>cái</a:t>
            </a:r>
            <a:r>
              <a:rPr lang="vi-VN" dirty="0" smtClean="0">
                <a:effectLst/>
              </a:rPr>
              <a:t> ngẫu nhiên từ Internet (hoặc được đưa ra bởi một người bạn hoặc đồng nghiệp).</a:t>
            </a:r>
            <a:endParaRPr lang="en-US" dirty="0" smtClean="0">
              <a:latin typeface="Arial" charset="0"/>
              <a:cs typeface="Arial" charset="0"/>
            </a:endParaRPr>
          </a:p>
        </p:txBody>
      </p:sp>
      <p:sp>
        <p:nvSpPr>
          <p:cNvPr id="223237" name="Slide Number Placeholder 7"/>
          <p:cNvSpPr>
            <a:spLocks noGrp="1"/>
          </p:cNvSpPr>
          <p:nvPr>
            <p:ph type="sldNum" sz="quarter" idx="5"/>
          </p:nvPr>
        </p:nvSpPr>
        <p:spPr>
          <a:noFill/>
        </p:spPr>
        <p:txBody>
          <a:bodyPr/>
          <a:lstStyle/>
          <a:p>
            <a:r>
              <a:rPr lang="en-CA" dirty="0" smtClean="0">
                <a:latin typeface="Arial" charset="0"/>
                <a:cs typeface="Arial" charset="0"/>
              </a:rPr>
              <a:t>	</a:t>
            </a:r>
            <a:fld id="{ED20634E-C5CB-4EB4-B2D7-4044186C8AF2}" type="slidenum">
              <a:rPr lang="en-CA" smtClean="0">
                <a:latin typeface="Arial" charset="0"/>
                <a:cs typeface="Arial" charset="0"/>
              </a:rPr>
              <a:pPr/>
              <a:t>72</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464</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3-4.2.4</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a:t>
            </a:r>
            <a:r>
              <a:rPr lang="en-US" dirty="0" smtClean="0">
                <a:effectLst/>
              </a:rPr>
              <a:t> </a:t>
            </a:r>
            <a:r>
              <a:rPr lang="en-US" dirty="0" err="1" smtClean="0">
                <a:effectLst/>
              </a:rPr>
              <a:t>về</a:t>
            </a:r>
            <a:r>
              <a:rPr lang="en-US" baseline="0" dirty="0" smtClean="0">
                <a:effectLst/>
              </a:rPr>
              <a:t> </a:t>
            </a:r>
            <a:r>
              <a:rPr lang="en-US" baseline="0" dirty="0" err="1" smtClean="0">
                <a:effectLst/>
              </a:rPr>
              <a:t>cách</a:t>
            </a:r>
            <a:r>
              <a:rPr lang="vi-VN" dirty="0" smtClean="0">
                <a:effectLst/>
              </a:rPr>
              <a:t> làm thế nào </a:t>
            </a:r>
            <a:r>
              <a:rPr lang="en-US" dirty="0" err="1" smtClean="0">
                <a:effectLst/>
              </a:rPr>
              <a:t>hoạt</a:t>
            </a:r>
            <a:r>
              <a:rPr lang="en-US" baseline="0" dirty="0" smtClean="0">
                <a:effectLst/>
              </a:rPr>
              <a:t> </a:t>
            </a:r>
            <a:r>
              <a:rPr lang="en-US" baseline="0" dirty="0" err="1" smtClean="0">
                <a:effectLst/>
              </a:rPr>
              <a:t>động</a:t>
            </a:r>
            <a:r>
              <a:rPr lang="vi-VN" dirty="0" smtClean="0">
                <a:effectLst/>
              </a:rPr>
              <a:t> quét </a:t>
            </a:r>
            <a:r>
              <a:rPr lang="en-US" dirty="0" err="1" smtClean="0">
                <a:effectLst/>
              </a:rPr>
              <a:t>được</a:t>
            </a:r>
            <a:r>
              <a:rPr lang="en-US" baseline="0" dirty="0" smtClean="0">
                <a:effectLst/>
              </a:rPr>
              <a:t> </a:t>
            </a:r>
            <a:r>
              <a:rPr lang="en-US" baseline="0" dirty="0" err="1" smtClean="0">
                <a:effectLst/>
              </a:rPr>
              <a:t>thực</a:t>
            </a:r>
            <a:r>
              <a:rPr lang="en-US" baseline="0" dirty="0" smtClean="0">
                <a:effectLst/>
              </a:rPr>
              <a:t> </a:t>
            </a:r>
            <a:r>
              <a:rPr lang="en-US" baseline="0" dirty="0" err="1" smtClean="0">
                <a:effectLst/>
              </a:rPr>
              <a:t>hiện</a:t>
            </a:r>
            <a:r>
              <a:rPr lang="en-US" baseline="0" dirty="0" smtClean="0">
                <a:effectLst/>
              </a:rPr>
              <a:t> </a:t>
            </a:r>
            <a:r>
              <a:rPr lang="vi-VN" dirty="0" smtClean="0">
                <a:effectLst/>
              </a:rPr>
              <a:t>và các tùy chọn chính bạn được cung cấp khi nó tìm thấy một cái gì đó như một cookie (theo dõi hay cách khác), virus, spyware, v</a:t>
            </a:r>
            <a:r>
              <a:rPr lang="en-US" dirty="0" smtClean="0">
                <a:effectLst/>
              </a:rPr>
              <a:t>.</a:t>
            </a:r>
            <a:r>
              <a:rPr lang="vi-VN" dirty="0" smtClean="0">
                <a:effectLst/>
              </a:rPr>
              <a:t>v</a:t>
            </a:r>
            <a:r>
              <a:rPr lang="en-US" dirty="0" smtClean="0">
                <a:effectLst/>
              </a:rPr>
              <a:t>..</a:t>
            </a: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Các tùy chọn quét trực tuyến từ các nhà cung cấp phần mềm chống virus có thể rất hữu ích nếu bạn không chắc chắn nếu hệ thống đã bị nhiễm, có nghĩa là bất kỳ bản cập nhật có thể không có hiệu lực tùy thuộc vào loại virus.</a:t>
            </a:r>
          </a:p>
          <a:p>
            <a:endParaRPr lang="en-US" dirty="0" smtClean="0">
              <a:latin typeface="Arial" charset="0"/>
              <a:cs typeface="Arial" charset="0"/>
            </a:endParaRPr>
          </a:p>
        </p:txBody>
      </p:sp>
      <p:sp>
        <p:nvSpPr>
          <p:cNvPr id="223237" name="Slide Number Placeholder 7"/>
          <p:cNvSpPr>
            <a:spLocks noGrp="1"/>
          </p:cNvSpPr>
          <p:nvPr>
            <p:ph type="sldNum" sz="quarter" idx="5"/>
          </p:nvPr>
        </p:nvSpPr>
        <p:spPr>
          <a:noFill/>
        </p:spPr>
        <p:txBody>
          <a:bodyPr/>
          <a:lstStyle/>
          <a:p>
            <a:r>
              <a:rPr lang="en-CA" dirty="0" smtClean="0">
                <a:latin typeface="Arial" charset="0"/>
                <a:cs typeface="Arial" charset="0"/>
              </a:rPr>
              <a:t>	</a:t>
            </a:r>
            <a:fld id="{ED20634E-C5CB-4EB4-B2D7-4044186C8AF2}" type="slidenum">
              <a:rPr lang="en-CA" smtClean="0">
                <a:latin typeface="Arial" charset="0"/>
                <a:cs typeface="Arial" charset="0"/>
              </a:rPr>
              <a:pPr/>
              <a:t>73</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466</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a:t>
            </a:r>
            <a:r>
              <a:rPr lang="en-US" dirty="0" err="1" smtClean="0">
                <a:effectLst/>
              </a:rPr>
              <a:t>ây</a:t>
            </a:r>
            <a:r>
              <a:rPr lang="en-US" baseline="0" dirty="0" smtClean="0">
                <a:effectLst/>
              </a:rPr>
              <a:t> </a:t>
            </a:r>
            <a:r>
              <a:rPr lang="en-US" baseline="0" dirty="0" err="1" smtClean="0">
                <a:effectLst/>
              </a:rPr>
              <a:t>là</a:t>
            </a:r>
            <a:r>
              <a:rPr lang="en-US" baseline="0" dirty="0" smtClean="0">
                <a:effectLst/>
              </a:rPr>
              <a:t> </a:t>
            </a:r>
            <a:r>
              <a:rPr lang="en-US" baseline="0" dirty="0" err="1" smtClean="0">
                <a:effectLst/>
              </a:rPr>
              <a:t>phác</a:t>
            </a:r>
            <a:r>
              <a:rPr lang="en-US" baseline="0" dirty="0" smtClean="0">
                <a:effectLst/>
              </a:rPr>
              <a:t> </a:t>
            </a:r>
            <a:r>
              <a:rPr lang="en-US" baseline="0" dirty="0" err="1" smtClean="0">
                <a:effectLst/>
              </a:rPr>
              <a:t>thảo</a:t>
            </a:r>
            <a:r>
              <a:rPr lang="en-US" baseline="0" dirty="0" smtClean="0">
                <a:effectLst/>
              </a:rPr>
              <a:t> </a:t>
            </a:r>
            <a:r>
              <a:rPr lang="en-US" baseline="0" dirty="0" err="1" smtClean="0">
                <a:effectLst/>
              </a:rPr>
              <a:t>về</a:t>
            </a:r>
            <a:r>
              <a:rPr lang="en-US" baseline="0" dirty="0" smtClean="0">
                <a:effectLst/>
              </a:rPr>
              <a:t> </a:t>
            </a:r>
            <a:r>
              <a:rPr lang="vi-VN" dirty="0" smtClean="0">
                <a:effectLst/>
              </a:rPr>
              <a:t> các chủ đề được đề cập trong bài này.</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err="1" smtClean="0">
                <a:effectLst/>
              </a:rPr>
              <a:t>Trọng</a:t>
            </a:r>
            <a:r>
              <a:rPr lang="en-US" baseline="0" dirty="0" smtClean="0">
                <a:effectLst/>
              </a:rPr>
              <a:t> </a:t>
            </a:r>
            <a:r>
              <a:rPr lang="en-US" baseline="0" dirty="0" err="1" smtClean="0">
                <a:effectLst/>
              </a:rPr>
              <a:t>tâm</a:t>
            </a:r>
            <a:r>
              <a:rPr lang="vi-VN" dirty="0" smtClean="0">
                <a:effectLst/>
              </a:rPr>
              <a:t> ở đây sẽ </a:t>
            </a:r>
            <a:r>
              <a:rPr lang="en-US" dirty="0" err="1" smtClean="0">
                <a:effectLst/>
              </a:rPr>
              <a:t>là</a:t>
            </a:r>
            <a:r>
              <a:rPr lang="en-US" dirty="0" smtClean="0">
                <a:effectLst/>
              </a:rPr>
              <a:t> </a:t>
            </a:r>
            <a:r>
              <a:rPr lang="en-US" dirty="0" err="1" smtClean="0">
                <a:effectLst/>
              </a:rPr>
              <a:t>được</a:t>
            </a:r>
            <a:r>
              <a:rPr lang="vi-VN" dirty="0" smtClean="0">
                <a:effectLst/>
              </a:rPr>
              <a:t> trực tuyến có nghĩa là </a:t>
            </a:r>
            <a:r>
              <a:rPr lang="en-US" dirty="0" err="1" smtClean="0">
                <a:effectLst/>
              </a:rPr>
              <a:t>gì</a:t>
            </a:r>
            <a:r>
              <a:rPr lang="en-US" baseline="0" dirty="0" smtClean="0">
                <a:effectLst/>
              </a:rPr>
              <a:t> </a:t>
            </a:r>
            <a:r>
              <a:rPr lang="vi-VN" dirty="0" smtClean="0">
                <a:effectLst/>
              </a:rPr>
              <a:t>và làm thế nào nó áp dụng cho mỗi người dùng, bất kể những gì bạn sử dụng Internet. Mỗi người dùng sẽ có một số trách nhiệm và trách nhiệm khi được trực tuyến và những vấn đề này nên được thảo luận ngay cả nếu nó không áp dụng cho tất cả mọi người.</a:t>
            </a:r>
          </a:p>
          <a:p>
            <a:endParaRPr lang="en-US" dirty="0" smtClean="0">
              <a:latin typeface="Arial" charset="0"/>
              <a:cs typeface="Arial" charset="0"/>
            </a:endParaRPr>
          </a:p>
        </p:txBody>
      </p:sp>
      <p:sp>
        <p:nvSpPr>
          <p:cNvPr id="225285" name="Slide Number Placeholder 7"/>
          <p:cNvSpPr>
            <a:spLocks noGrp="1"/>
          </p:cNvSpPr>
          <p:nvPr>
            <p:ph type="sldNum" sz="quarter" idx="5"/>
          </p:nvPr>
        </p:nvSpPr>
        <p:spPr>
          <a:noFill/>
        </p:spPr>
        <p:txBody>
          <a:bodyPr/>
          <a:lstStyle/>
          <a:p>
            <a:r>
              <a:rPr lang="en-CA" dirty="0" smtClean="0">
                <a:latin typeface="Arial" charset="0"/>
                <a:cs typeface="Arial" charset="0"/>
              </a:rPr>
              <a:t>	</a:t>
            </a:r>
            <a:fld id="{743797CB-08FB-4C27-975B-E0BF198B999B}" type="slidenum">
              <a:rPr lang="en-CA" smtClean="0">
                <a:latin typeface="Arial" charset="0"/>
                <a:cs typeface="Arial" charset="0"/>
              </a:rPr>
              <a:pPr/>
              <a:t>74</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466</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3-4.2.5</a:t>
            </a:r>
          </a:p>
          <a:p>
            <a:pPr marL="0" indent="0">
              <a:buNone/>
            </a:pPr>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Một cách để bảo vệ máy tính và mạng của bạn là tìm cách hạn chế truy cập, không chỉ từ bên trong </a:t>
            </a:r>
            <a:r>
              <a:rPr lang="en-US" dirty="0" err="1" smtClean="0">
                <a:effectLst/>
              </a:rPr>
              <a:t>mà</a:t>
            </a:r>
            <a:r>
              <a:rPr lang="en-US" baseline="0" dirty="0" smtClean="0">
                <a:effectLst/>
              </a:rPr>
              <a:t> </a:t>
            </a:r>
            <a:r>
              <a:rPr lang="en-US" baseline="0" dirty="0" err="1" smtClean="0">
                <a:effectLst/>
              </a:rPr>
              <a:t>còn</a:t>
            </a:r>
            <a:r>
              <a:rPr lang="en-US" baseline="0" dirty="0" smtClean="0">
                <a:effectLst/>
              </a:rPr>
              <a:t> </a:t>
            </a:r>
            <a:r>
              <a:rPr lang="en-US" baseline="0" dirty="0" err="1" smtClean="0">
                <a:effectLst/>
              </a:rPr>
              <a:t>từ</a:t>
            </a:r>
            <a:r>
              <a:rPr lang="vi-VN" dirty="0" smtClean="0">
                <a:effectLst/>
              </a:rPr>
              <a:t> bên ngoài. Điều này áp dụng đối với tất cả các máy tính, bất kể cho dù bạn đang kết nối với một mạng trong một văn phòng. Người dùng cuối có công nghệ không dây nên </a:t>
            </a:r>
            <a:r>
              <a:rPr lang="en-US" dirty="0" err="1" smtClean="0">
                <a:effectLst/>
              </a:rPr>
              <a:t>phải</a:t>
            </a:r>
            <a:r>
              <a:rPr lang="en-US" baseline="0" dirty="0" smtClean="0">
                <a:effectLst/>
              </a:rPr>
              <a:t> </a:t>
            </a:r>
            <a:r>
              <a:rPr lang="vi-VN" dirty="0" smtClean="0">
                <a:effectLst/>
              </a:rPr>
              <a:t>nhận thức được khả năng này.</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các ví dụ khi nào hoặc lý do tại sao truy cập Internet có thể bị hạn chế trong một văn phòng hoặc môi trường trường học, ví dụ như, đối với một số loại thông tin, tải về các mục có thể chứa virus, quá nhiều thời gian dành cho lướt web và không đủ làm việc, v</a:t>
            </a:r>
            <a:r>
              <a:rPr lang="en-US" dirty="0" smtClean="0">
                <a:effectLst/>
              </a:rPr>
              <a:t>.</a:t>
            </a:r>
            <a:r>
              <a:rPr lang="vi-VN" dirty="0" smtClean="0">
                <a:effectLst/>
              </a:rPr>
              <a:t>v</a:t>
            </a:r>
            <a:r>
              <a:rPr lang="en-US" dirty="0" smtClean="0">
                <a:effectLst/>
              </a:rPr>
              <a:t>..</a:t>
            </a: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các ví dụ về các cách này có thể đóng một vai trò quan trọng hơn cho máy tính gia đình hoặc trường học, và lý do tại sao một số chính sách cần phải được </a:t>
            </a:r>
            <a:r>
              <a:rPr lang="en-US" dirty="0" err="1" smtClean="0">
                <a:effectLst/>
              </a:rPr>
              <a:t>thiết</a:t>
            </a:r>
            <a:r>
              <a:rPr lang="en-US" baseline="0" dirty="0" smtClean="0">
                <a:effectLst/>
              </a:rPr>
              <a:t> </a:t>
            </a:r>
            <a:r>
              <a:rPr lang="en-US" baseline="0" dirty="0" err="1" smtClean="0">
                <a:effectLst/>
              </a:rPr>
              <a:t>lập</a:t>
            </a:r>
            <a:r>
              <a:rPr lang="en-US" baseline="0" dirty="0" smtClean="0">
                <a:effectLst/>
              </a:rPr>
              <a:t> </a:t>
            </a:r>
            <a:r>
              <a:rPr lang="vi-VN" dirty="0" smtClean="0">
                <a:effectLst/>
              </a:rPr>
              <a:t>để bảo vệ người dùng cuối. Bao gồm trong cuộc thảo luận của bạn các loại khác nhau của phần mềm lọc và những ưu và nhược điểm của </a:t>
            </a:r>
            <a:r>
              <a:rPr lang="en-US" dirty="0" err="1" smtClean="0">
                <a:effectLst/>
              </a:rPr>
              <a:t>từng</a:t>
            </a:r>
            <a:r>
              <a:rPr lang="en-US" baseline="0" dirty="0" smtClean="0">
                <a:effectLst/>
              </a:rPr>
              <a:t> </a:t>
            </a:r>
            <a:r>
              <a:rPr lang="en-US" baseline="0" dirty="0" err="1" smtClean="0">
                <a:effectLst/>
              </a:rPr>
              <a:t>cái</a:t>
            </a:r>
            <a:r>
              <a:rPr lang="vi-VN" dirty="0" smtClean="0">
                <a:effectLst/>
              </a:rPr>
              <a:t>. Ví dụ, Cyber ​​</a:t>
            </a:r>
            <a:r>
              <a:rPr lang="en-US" dirty="0" smtClean="0">
                <a:latin typeface="Arial" charset="0"/>
                <a:cs typeface="Arial" charset="0"/>
              </a:rPr>
              <a:t>Nanny</a:t>
            </a:r>
            <a:r>
              <a:rPr lang="vi-VN" dirty="0" smtClean="0">
                <a:effectLst/>
              </a:rPr>
              <a:t> là một phần mềm lọc </a:t>
            </a:r>
            <a:r>
              <a:rPr lang="en-US" dirty="0" smtClean="0">
                <a:effectLst/>
              </a:rPr>
              <a:t> </a:t>
            </a:r>
            <a:r>
              <a:rPr lang="vi-VN" dirty="0" smtClean="0">
                <a:effectLst/>
              </a:rPr>
              <a:t>phổ biến rằng </a:t>
            </a:r>
            <a:r>
              <a:rPr lang="en-US" dirty="0" err="1" smtClean="0">
                <a:effectLst/>
              </a:rPr>
              <a:t>cho</a:t>
            </a:r>
            <a:r>
              <a:rPr lang="en-US" dirty="0" smtClean="0">
                <a:effectLst/>
              </a:rPr>
              <a:t> </a:t>
            </a:r>
            <a:r>
              <a:rPr lang="en-US" dirty="0" err="1" smtClean="0">
                <a:effectLst/>
              </a:rPr>
              <a:t>các</a:t>
            </a:r>
            <a:r>
              <a:rPr lang="en-US" baseline="0" dirty="0" smtClean="0">
                <a:effectLst/>
              </a:rPr>
              <a:t> </a:t>
            </a:r>
            <a:r>
              <a:rPr lang="en-US" baseline="0" dirty="0" err="1" smtClean="0">
                <a:effectLst/>
              </a:rPr>
              <a:t>bậc</a:t>
            </a:r>
            <a:r>
              <a:rPr lang="en-US" baseline="0" dirty="0" smtClean="0">
                <a:effectLst/>
              </a:rPr>
              <a:t> </a:t>
            </a:r>
            <a:r>
              <a:rPr lang="vi-VN" dirty="0" smtClean="0">
                <a:effectLst/>
              </a:rPr>
              <a:t>cha mẹ sẽ cài đặt trên hệ thống của họ để ngăn chặn những đứa trẻ vô tình truy cập vào các trang web người lớn. Họ cũng có thể thiết lập các tùy chọn để ngăn chặn bất kỳ trang web có vấn đề như làm thế nào để chế tạo bom.</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smtClean="0">
                <a:effectLst/>
              </a:rPr>
              <a:t>H</a:t>
            </a:r>
            <a:r>
              <a:rPr lang="vi-VN" dirty="0" smtClean="0">
                <a:effectLst/>
              </a:rPr>
              <a:t>iện nay </a:t>
            </a:r>
            <a:r>
              <a:rPr lang="en-US" dirty="0" smtClean="0">
                <a:effectLst/>
              </a:rPr>
              <a:t>m</a:t>
            </a:r>
            <a:r>
              <a:rPr lang="vi-VN" dirty="0" smtClean="0">
                <a:effectLst/>
              </a:rPr>
              <a:t>ột số nhà cung cấp dịch vụ Internet bao gồm</a:t>
            </a:r>
            <a:r>
              <a:rPr lang="en-US" dirty="0" smtClean="0">
                <a:effectLst/>
              </a:rPr>
              <a:t> </a:t>
            </a:r>
            <a:r>
              <a:rPr lang="en-US" dirty="0" err="1" smtClean="0">
                <a:effectLst/>
              </a:rPr>
              <a:t>điều</a:t>
            </a:r>
            <a:r>
              <a:rPr lang="en-US" baseline="0" dirty="0" smtClean="0">
                <a:effectLst/>
              </a:rPr>
              <a:t> </a:t>
            </a:r>
            <a:r>
              <a:rPr lang="en-US" baseline="0" dirty="0" err="1" smtClean="0">
                <a:effectLst/>
              </a:rPr>
              <a:t>này</a:t>
            </a:r>
            <a:r>
              <a:rPr lang="en-US" baseline="0" dirty="0" smtClean="0">
                <a:effectLst/>
              </a:rPr>
              <a:t> </a:t>
            </a:r>
            <a:r>
              <a:rPr lang="en-US" baseline="0" dirty="0" err="1" smtClean="0">
                <a:effectLst/>
              </a:rPr>
              <a:t>trong</a:t>
            </a:r>
            <a:r>
              <a:rPr lang="en-US" baseline="0" dirty="0" smtClean="0">
                <a:effectLst/>
              </a:rPr>
              <a:t> </a:t>
            </a:r>
            <a:r>
              <a:rPr lang="en-US" baseline="0" dirty="0" err="1" smtClean="0">
                <a:effectLst/>
              </a:rPr>
              <a:t>các</a:t>
            </a:r>
            <a:r>
              <a:rPr lang="vi-VN" dirty="0" smtClean="0">
                <a:effectLst/>
              </a:rPr>
              <a:t> loại hình dịch vụ và nó đi đến </a:t>
            </a:r>
            <a:r>
              <a:rPr lang="en-US" dirty="0" err="1" smtClean="0">
                <a:effectLst/>
              </a:rPr>
              <a:t>với</a:t>
            </a:r>
            <a:r>
              <a:rPr lang="en-US" baseline="0" dirty="0" smtClean="0">
                <a:effectLst/>
              </a:rPr>
              <a:t> </a:t>
            </a:r>
            <a:r>
              <a:rPr lang="vi-VN" dirty="0" smtClean="0">
                <a:effectLst/>
              </a:rPr>
              <a:t>phụ huynh hoặc người quản trị để thiết lập các hạn chế trước khi cho bất cứ ai sử dụng máy tính.</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Bạn cũng có thể muốn thảo luận làm thế nào </a:t>
            </a:r>
            <a:r>
              <a:rPr lang="en-US" dirty="0" smtClean="0">
                <a:effectLst/>
              </a:rPr>
              <a:t>dung</a:t>
            </a:r>
            <a:r>
              <a:rPr lang="vi-VN" dirty="0" smtClean="0">
                <a:effectLst/>
              </a:rPr>
              <a:t> lượng của hành vi phi đạo đức dường như đã tăng lên trong vài năm qua do số lượng các trang web trực tuyến và những nơi mà mọi người có thể sử dụng bí danh khi giao tiếp với những người khác.</a:t>
            </a:r>
          </a:p>
        </p:txBody>
      </p:sp>
      <p:sp>
        <p:nvSpPr>
          <p:cNvPr id="226309" name="Slide Number Placeholder 7"/>
          <p:cNvSpPr>
            <a:spLocks noGrp="1"/>
          </p:cNvSpPr>
          <p:nvPr>
            <p:ph type="sldNum" sz="quarter" idx="5"/>
          </p:nvPr>
        </p:nvSpPr>
        <p:spPr>
          <a:noFill/>
        </p:spPr>
        <p:txBody>
          <a:bodyPr/>
          <a:lstStyle/>
          <a:p>
            <a:r>
              <a:rPr lang="en-CA" dirty="0" smtClean="0">
                <a:latin typeface="Arial" charset="0"/>
                <a:cs typeface="Arial" charset="0"/>
              </a:rPr>
              <a:t>	</a:t>
            </a:r>
            <a:fld id="{6CDAFAC1-4F4D-4A49-BE89-AFD91555F101}" type="slidenum">
              <a:rPr lang="en-CA" smtClean="0">
                <a:latin typeface="Arial" charset="0"/>
                <a:cs typeface="Arial" charset="0"/>
              </a:rPr>
              <a:pPr/>
              <a:t>75</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467</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3-4.2.6, 3-4.2.7, 3-4.2.9</a:t>
            </a:r>
          </a:p>
          <a:p>
            <a:endParaRPr lang="en-US" dirty="0" smtClean="0">
              <a:latin typeface="Arial" charset="0"/>
              <a:cs typeface="Arial" charset="0"/>
            </a:endParaRPr>
          </a:p>
          <a:p>
            <a:r>
              <a:rPr lang="vi-VN" dirty="0" smtClean="0">
                <a:effectLst/>
              </a:rPr>
              <a:t>Đây là một cuộc tranh luận</a:t>
            </a:r>
            <a:r>
              <a:rPr lang="en-US" dirty="0" smtClean="0">
                <a:effectLst/>
              </a:rPr>
              <a:t> </a:t>
            </a:r>
            <a:r>
              <a:rPr lang="en-US" dirty="0" err="1" smtClean="0">
                <a:effectLst/>
              </a:rPr>
              <a:t>khác</a:t>
            </a:r>
            <a:r>
              <a:rPr lang="en-US" dirty="0" smtClean="0">
                <a:effectLst/>
              </a:rPr>
              <a:t>,</a:t>
            </a:r>
            <a:r>
              <a:rPr lang="vi-VN" dirty="0" smtClean="0">
                <a:effectLst/>
              </a:rPr>
              <a:t> lớp học của bạn có thể có liên quan đến những người sở hữu bất kỳ công việc bạn làm trên một máy tính mà không phải là của riêng bạn. Bất cứ lúc nào máy tính thuộc về một người nào khác, bởi các quy tắc và tiêu chuẩn chung, các công trình thuộc về chủ sở hữu của máy tính đó.</a:t>
            </a:r>
            <a:endParaRPr lang="en-US" dirty="0" smtClean="0">
              <a:effectLst/>
            </a:endParaRPr>
          </a:p>
          <a:p>
            <a:endParaRPr lang="en-US" dirty="0" smtClean="0">
              <a:effectLst/>
            </a:endParaRPr>
          </a:p>
          <a:p>
            <a:r>
              <a:rPr lang="vi-VN" dirty="0" smtClean="0">
                <a:effectLst/>
              </a:rPr>
              <a:t>Khuyến khích sinh </a:t>
            </a:r>
            <a:r>
              <a:rPr lang="en-US" dirty="0" err="1" smtClean="0">
                <a:effectLst/>
              </a:rPr>
              <a:t>viên</a:t>
            </a:r>
            <a:r>
              <a:rPr lang="en-US" baseline="0" dirty="0" smtClean="0">
                <a:effectLst/>
              </a:rPr>
              <a:t> </a:t>
            </a:r>
            <a:r>
              <a:rPr lang="vi-VN" dirty="0" smtClean="0">
                <a:effectLst/>
              </a:rPr>
              <a:t>là người sử dụng cuối cùng luôn luôn kiểm tra với một người nào khác có thể có hoặc biết các quy tắc, thủ tục áp dụng tại địa điểm đó. Không phải tất cả các địa điểm có các chính sách giống nhau - đó là người dùng cuối là </a:t>
            </a:r>
            <a:r>
              <a:rPr lang="en-US" dirty="0" err="1" smtClean="0">
                <a:effectLst/>
              </a:rPr>
              <a:t>người</a:t>
            </a:r>
            <a:r>
              <a:rPr lang="en-US" baseline="0" dirty="0" smtClean="0">
                <a:effectLst/>
              </a:rPr>
              <a:t> </a:t>
            </a:r>
            <a:r>
              <a:rPr lang="vi-VN" dirty="0" smtClean="0">
                <a:effectLst/>
              </a:rPr>
              <a:t>cuối cùng chịu trách nhiệm về những gì họ đang làm trực tuyến và nơi mà nó được lưu trữ.</a:t>
            </a:r>
            <a:endParaRPr lang="en-US" dirty="0" smtClean="0">
              <a:effectLst/>
            </a:endParaRPr>
          </a:p>
          <a:p>
            <a:endParaRPr lang="en-US" dirty="0" smtClean="0">
              <a:effectLst/>
            </a:endParaRPr>
          </a:p>
          <a:p>
            <a:r>
              <a:rPr lang="vi-VN" dirty="0" smtClean="0">
                <a:effectLst/>
              </a:rPr>
              <a:t>Cung cấp một ví dụ </a:t>
            </a:r>
            <a:r>
              <a:rPr lang="en-US" dirty="0" err="1" smtClean="0">
                <a:effectLst/>
              </a:rPr>
              <a:t>về</a:t>
            </a:r>
            <a:r>
              <a:rPr lang="vi-VN" dirty="0" smtClean="0">
                <a:effectLst/>
              </a:rPr>
              <a:t> hầu hết các công ty cho phép người sử dụng máy tính xách tay của họ để tạo ra các văn bản hoặc lưu trữ một số công việc cá nhân trên máy tính xách tay. Tuy nhiên, có những hiểu biết ngầm rằng không có chương trình có thể được cài đặt hoặc tải về các máy tính xách tay mà không cần </a:t>
            </a:r>
            <a:r>
              <a:rPr lang="en-US" dirty="0" smtClean="0">
                <a:effectLst/>
              </a:rPr>
              <a:t>ý</a:t>
            </a:r>
            <a:r>
              <a:rPr lang="en-US" baseline="0" dirty="0" smtClean="0">
                <a:effectLst/>
              </a:rPr>
              <a:t> </a:t>
            </a:r>
            <a:r>
              <a:rPr lang="vi-VN" dirty="0" smtClean="0">
                <a:effectLst/>
              </a:rPr>
              <a:t>kiến của công ty, và bất kỳ vấn đề nào xảy ra </a:t>
            </a:r>
            <a:r>
              <a:rPr lang="en-US" dirty="0" err="1" smtClean="0">
                <a:effectLst/>
              </a:rPr>
              <a:t>thì</a:t>
            </a:r>
            <a:r>
              <a:rPr lang="vi-VN" dirty="0" smtClean="0">
                <a:effectLst/>
              </a:rPr>
              <a:t> kết quả này thường sẽ được </a:t>
            </a:r>
            <a:r>
              <a:rPr lang="en-US" dirty="0" err="1" smtClean="0">
                <a:effectLst/>
              </a:rPr>
              <a:t>tính</a:t>
            </a:r>
            <a:r>
              <a:rPr lang="en-US" baseline="0" dirty="0" smtClean="0">
                <a:effectLst/>
              </a:rPr>
              <a:t> </a:t>
            </a:r>
            <a:r>
              <a:rPr lang="vi-VN" dirty="0" smtClean="0">
                <a:effectLst/>
              </a:rPr>
              <a:t>chi phí c</a:t>
            </a:r>
            <a:r>
              <a:rPr lang="en-US" dirty="0" smtClean="0">
                <a:effectLst/>
              </a:rPr>
              <a:t>ho</a:t>
            </a:r>
            <a:r>
              <a:rPr lang="vi-VN" dirty="0" smtClean="0">
                <a:effectLst/>
              </a:rPr>
              <a:t> nhân viên, cho dù trả tiền cho việc sửa chữa hoặc đình chỉ / miễn nhiệm.</a:t>
            </a:r>
            <a:endParaRPr lang="en-US" dirty="0" smtClean="0">
              <a:effectLst/>
            </a:endParaRPr>
          </a:p>
          <a:p>
            <a:endParaRPr lang="en-US" dirty="0" smtClean="0">
              <a:effectLst/>
            </a:endParaRPr>
          </a:p>
          <a:p>
            <a:r>
              <a:rPr lang="vi-VN" dirty="0" smtClean="0">
                <a:effectLst/>
              </a:rPr>
              <a:t>Phần lớn các chủ đề thảo luận trước đó có thể được kết hợp với nhau ở đây như là một lời nhắc nhở cho sinh </a:t>
            </a:r>
            <a:r>
              <a:rPr lang="en-US" dirty="0" err="1" smtClean="0">
                <a:effectLst/>
              </a:rPr>
              <a:t>viên</a:t>
            </a:r>
            <a:r>
              <a:rPr lang="en-US" baseline="0" dirty="0" smtClean="0">
                <a:effectLst/>
              </a:rPr>
              <a:t> </a:t>
            </a:r>
            <a:r>
              <a:rPr lang="vi-VN" dirty="0" smtClean="0">
                <a:effectLst/>
              </a:rPr>
              <a:t>để xem xét những gì họ đang làm trực tuyến. Nó có thể dường như vô hại, đủ để lướt web trên Internet nhưng phải cẩn thận về những gì được sử dụng hoặc lặp đi lặp lại, đặc biệt là nếu nó có thể được xem xét tội phỉ báng hoặc không chính xác.</a:t>
            </a:r>
            <a:endParaRPr lang="en-US" dirty="0" smtClean="0">
              <a:latin typeface="Arial" charset="0"/>
              <a:cs typeface="Arial" charset="0"/>
            </a:endParaRPr>
          </a:p>
        </p:txBody>
      </p:sp>
      <p:sp>
        <p:nvSpPr>
          <p:cNvPr id="234501" name="Slide Number Placeholder 7"/>
          <p:cNvSpPr>
            <a:spLocks noGrp="1"/>
          </p:cNvSpPr>
          <p:nvPr>
            <p:ph type="sldNum" sz="quarter" idx="5"/>
          </p:nvPr>
        </p:nvSpPr>
        <p:spPr>
          <a:noFill/>
        </p:spPr>
        <p:txBody>
          <a:bodyPr/>
          <a:lstStyle/>
          <a:p>
            <a:r>
              <a:rPr lang="en-CA" dirty="0" smtClean="0">
                <a:latin typeface="Arial" charset="0"/>
                <a:cs typeface="Arial" charset="0"/>
              </a:rPr>
              <a:t>	</a:t>
            </a:r>
            <a:fld id="{E9878131-332B-4763-932F-59C8007B4295}" type="slidenum">
              <a:rPr lang="en-CA" smtClean="0">
                <a:latin typeface="Arial" charset="0"/>
                <a:cs typeface="Arial" charset="0"/>
              </a:rPr>
              <a:pPr/>
              <a:t>76</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468</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baseline="0" dirty="0" smtClean="0">
                <a:latin typeface="Arial" charset="0"/>
                <a:cs typeface="Arial" charset="0"/>
              </a:rPr>
              <a:t> </a:t>
            </a:r>
            <a:r>
              <a:rPr lang="en-US" b="1" dirty="0" smtClean="0">
                <a:latin typeface="Arial" charset="0"/>
                <a:cs typeface="Arial" charset="0"/>
              </a:rPr>
              <a:t>3-4.2.6, 3-4.2.7, 3-4.2.9</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Quyết định cuối cùng mua hàng trực tuyến sẽ phụ thuộc vào mức độ thoải mái của người sử dụng với việc mua hàng trực tuyến. Điều này có thể được thảo luận với sinh viên về an toàn, nó có thể </a:t>
            </a:r>
            <a:r>
              <a:rPr lang="en-US" dirty="0" err="1" smtClean="0">
                <a:effectLst/>
              </a:rPr>
              <a:t>có</a:t>
            </a:r>
            <a:r>
              <a:rPr lang="en-US" baseline="0" dirty="0" smtClean="0">
                <a:effectLst/>
              </a:rPr>
              <a:t> </a:t>
            </a:r>
            <a:r>
              <a:rPr lang="vi-VN" dirty="0" smtClean="0">
                <a:effectLst/>
              </a:rPr>
              <a:t>được để mua hàng trực tuyến so với trong một cửa hàng bán lẻ, ví dụ, tội phạm xảy ra từ các thiết bị giao dịch gian lận, nắm bắt thông tin cá nhân từ thẻ tín dụng hoặc thẻ ghi nợ, v</a:t>
            </a:r>
            <a:r>
              <a:rPr lang="en-US" dirty="0" smtClean="0">
                <a:effectLst/>
              </a:rPr>
              <a:t>.</a:t>
            </a:r>
            <a:r>
              <a:rPr lang="vi-VN" dirty="0" smtClean="0">
                <a:effectLst/>
              </a:rPr>
              <a:t>v</a:t>
            </a:r>
            <a:r>
              <a:rPr lang="en-US" dirty="0" smtClean="0">
                <a:effectLst/>
              </a:rPr>
              <a:t>..</a:t>
            </a: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Đi qua các điểm với cả lớp và đặc biệt là nhấn mạnh các điểm chia sẻ thông tin với bất cứ ai, ngay cả trong gia đình. Các quy tắc chung cảm giác tương tự áp dụng với trực tuyến như trong thực tế đời sống, ví dụ như, không chia sẻ số PIN thẻ ghi nợ của bạn với bất cứ ai và không mang số PIN quanh bạn, không chia sẻ bất kỳ thông tin bí mật với bất cứ ai , trong cuộc sống thực, không có cách nào đánh lừa </a:t>
            </a:r>
            <a:r>
              <a:rPr lang="en-US" dirty="0" err="1" smtClean="0">
                <a:effectLst/>
              </a:rPr>
              <a:t>kiểm</a:t>
            </a:r>
            <a:r>
              <a:rPr lang="vi-VN" dirty="0" smtClean="0">
                <a:effectLst/>
              </a:rPr>
              <a:t> chứng cho </a:t>
            </a:r>
            <a:r>
              <a:rPr lang="en-US" dirty="0" err="1" smtClean="0">
                <a:effectLst/>
              </a:rPr>
              <a:t>việc</a:t>
            </a:r>
            <a:r>
              <a:rPr lang="en-US" baseline="0" dirty="0" smtClean="0">
                <a:effectLst/>
              </a:rPr>
              <a:t> </a:t>
            </a:r>
            <a:r>
              <a:rPr lang="vi-VN" dirty="0" smtClean="0">
                <a:effectLst/>
              </a:rPr>
              <a:t>ngăn chặn hành vi trộm cắp hoặc các hoạt động tội phạm khác xảy ra với bạn khi bạn thực hiện mua hàng trực tuyến, những gì bạn có thể làm là cố gắng tự bảo vệ mình càng nhiều càng tốt bằng cách thực hiện các biện pháp chắc chắn rằng có thể làm giảm cơ hội cho các hoạt động tội phạm.</a:t>
            </a:r>
          </a:p>
          <a:p>
            <a:endParaRPr lang="en-US" dirty="0" smtClean="0">
              <a:latin typeface="Arial" charset="0"/>
              <a:cs typeface="Arial" charset="0"/>
            </a:endParaRPr>
          </a:p>
        </p:txBody>
      </p:sp>
      <p:sp>
        <p:nvSpPr>
          <p:cNvPr id="235525" name="Slide Number Placeholder 7"/>
          <p:cNvSpPr>
            <a:spLocks noGrp="1"/>
          </p:cNvSpPr>
          <p:nvPr>
            <p:ph type="sldNum" sz="quarter" idx="5"/>
          </p:nvPr>
        </p:nvSpPr>
        <p:spPr>
          <a:noFill/>
        </p:spPr>
        <p:txBody>
          <a:bodyPr/>
          <a:lstStyle/>
          <a:p>
            <a:r>
              <a:rPr lang="en-CA" dirty="0" smtClean="0">
                <a:latin typeface="Arial" charset="0"/>
                <a:cs typeface="Arial" charset="0"/>
              </a:rPr>
              <a:t>	</a:t>
            </a:r>
            <a:fld id="{0EBE2C96-8CA2-434A-9381-4DF98266EAD1}" type="slidenum">
              <a:rPr lang="en-CA" smtClean="0">
                <a:latin typeface="Arial" charset="0"/>
                <a:cs typeface="Arial" charset="0"/>
              </a:rPr>
              <a:pPr/>
              <a:t>77</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469</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3-4.2.6, 3-4.2.7, 3-4.2.9</a:t>
            </a:r>
          </a:p>
          <a:p>
            <a:endParaRPr lang="en-US" dirty="0" smtClean="0">
              <a:latin typeface="Arial" charset="0"/>
              <a:cs typeface="Arial" charset="0"/>
            </a:endParaRPr>
          </a:p>
          <a:p>
            <a:r>
              <a:rPr lang="vi-VN" dirty="0" smtClean="0">
                <a:effectLst/>
              </a:rPr>
              <a:t>Nhắc nhở sinh </a:t>
            </a:r>
            <a:r>
              <a:rPr lang="en-US" dirty="0" err="1" smtClean="0">
                <a:effectLst/>
              </a:rPr>
              <a:t>viên</a:t>
            </a:r>
            <a:r>
              <a:rPr lang="en-US" baseline="0" dirty="0" smtClean="0">
                <a:effectLst/>
              </a:rPr>
              <a:t> </a:t>
            </a:r>
            <a:r>
              <a:rPr lang="en-US" baseline="0" dirty="0" err="1" smtClean="0">
                <a:effectLst/>
              </a:rPr>
              <a:t>về</a:t>
            </a:r>
            <a:r>
              <a:rPr lang="en-US" baseline="0" dirty="0" smtClean="0">
                <a:effectLst/>
              </a:rPr>
              <a:t> </a:t>
            </a:r>
            <a:r>
              <a:rPr lang="vi-VN" dirty="0" smtClean="0">
                <a:effectLst/>
              </a:rPr>
              <a:t>riêng tư có nghĩa là</a:t>
            </a:r>
            <a:r>
              <a:rPr lang="en-US" dirty="0" smtClean="0">
                <a:effectLst/>
              </a:rPr>
              <a:t> </a:t>
            </a:r>
            <a:r>
              <a:rPr lang="en-US" dirty="0" err="1" smtClean="0">
                <a:effectLst/>
              </a:rPr>
              <a:t>gì</a:t>
            </a:r>
            <a:r>
              <a:rPr lang="vi-VN" dirty="0" smtClean="0">
                <a:effectLst/>
              </a:rPr>
              <a:t> và sau đó thảo luận về một trong những cách mà các công ty có thể nhận được thông tin về bạn từ những gì bạn làm trên Internet. Sử dụng sự tương tự của</a:t>
            </a:r>
            <a:r>
              <a:rPr lang="en-US" dirty="0" smtClean="0">
                <a:effectLst/>
              </a:rPr>
              <a:t> </a:t>
            </a:r>
            <a:r>
              <a:rPr lang="en-US" dirty="0" err="1" smtClean="0">
                <a:effectLst/>
              </a:rPr>
              <a:t>việc</a:t>
            </a:r>
            <a:r>
              <a:rPr lang="vi-VN" dirty="0" smtClean="0">
                <a:effectLst/>
              </a:rPr>
              <a:t> "đọc những dòng chữ nhỏ nhỏ" bất cứ khi nào bạn có một hợp đồng.</a:t>
            </a:r>
            <a:endParaRPr lang="en-US" dirty="0" smtClean="0">
              <a:effectLst/>
            </a:endParaRPr>
          </a:p>
          <a:p>
            <a:endParaRPr lang="en-US" dirty="0" smtClean="0">
              <a:effectLst/>
            </a:endParaRPr>
          </a:p>
          <a:p>
            <a:r>
              <a:rPr lang="vi-VN" dirty="0" smtClean="0">
                <a:effectLst/>
              </a:rPr>
              <a:t>Cung cấp nhiều ví dụ làm thế nào họ có thể tự bảo vệ mình với một số những điểm này, cho họ lời khuyên như thế nào không để </a:t>
            </a:r>
            <a:r>
              <a:rPr lang="en-US" dirty="0" err="1" smtClean="0">
                <a:effectLst/>
              </a:rPr>
              <a:t>bị</a:t>
            </a:r>
            <a:r>
              <a:rPr lang="en-US" baseline="0" dirty="0" smtClean="0">
                <a:effectLst/>
              </a:rPr>
              <a:t> </a:t>
            </a:r>
            <a:r>
              <a:rPr lang="en-US" baseline="0" dirty="0" err="1" smtClean="0">
                <a:effectLst/>
              </a:rPr>
              <a:t>cuốn</a:t>
            </a:r>
            <a:r>
              <a:rPr lang="en-US" baseline="0" dirty="0" smtClean="0">
                <a:effectLst/>
              </a:rPr>
              <a:t> </a:t>
            </a:r>
            <a:r>
              <a:rPr lang="en-US" baseline="0" dirty="0" err="1" smtClean="0">
                <a:effectLst/>
              </a:rPr>
              <a:t>theo</a:t>
            </a:r>
            <a:r>
              <a:rPr lang="vi-VN" dirty="0" smtClean="0">
                <a:effectLst/>
              </a:rPr>
              <a:t> với tin nhắn rác quá nhiều hoặc cho đi nhiều thông tin hơn cần thiết, v</a:t>
            </a:r>
            <a:r>
              <a:rPr lang="en-US" dirty="0" smtClean="0">
                <a:effectLst/>
              </a:rPr>
              <a:t>.</a:t>
            </a:r>
            <a:r>
              <a:rPr lang="vi-VN" dirty="0" smtClean="0">
                <a:effectLst/>
              </a:rPr>
              <a:t>v</a:t>
            </a:r>
            <a:r>
              <a:rPr lang="en-US" dirty="0" smtClean="0">
                <a:effectLst/>
              </a:rPr>
              <a:t>..</a:t>
            </a:r>
            <a:endParaRPr lang="en-US" dirty="0" smtClean="0">
              <a:latin typeface="Arial" charset="0"/>
              <a:cs typeface="Arial" charset="0"/>
            </a:endParaRPr>
          </a:p>
        </p:txBody>
      </p:sp>
      <p:sp>
        <p:nvSpPr>
          <p:cNvPr id="236549" name="Slide Number Placeholder 7"/>
          <p:cNvSpPr>
            <a:spLocks noGrp="1"/>
          </p:cNvSpPr>
          <p:nvPr>
            <p:ph type="sldNum" sz="quarter" idx="5"/>
          </p:nvPr>
        </p:nvSpPr>
        <p:spPr>
          <a:noFill/>
        </p:spPr>
        <p:txBody>
          <a:bodyPr/>
          <a:lstStyle/>
          <a:p>
            <a:r>
              <a:rPr lang="en-CA" dirty="0" smtClean="0">
                <a:latin typeface="Arial" charset="0"/>
                <a:cs typeface="Arial" charset="0"/>
              </a:rPr>
              <a:t>	</a:t>
            </a:r>
            <a:fld id="{D21F26BD-49ED-4499-A334-88A75920BC7C}" type="slidenum">
              <a:rPr lang="en-CA" smtClean="0">
                <a:latin typeface="Arial" charset="0"/>
                <a:cs typeface="Arial" charset="0"/>
              </a:rPr>
              <a:pPr/>
              <a:t>78</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469</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3-4.2.6, 3-4.2.7, 3-4.2.9</a:t>
            </a:r>
          </a:p>
          <a:p>
            <a:endParaRPr lang="en-US" dirty="0" smtClean="0">
              <a:latin typeface="Arial" charset="0"/>
              <a:cs typeface="Arial" charset="0"/>
            </a:endParaRPr>
          </a:p>
          <a:p>
            <a:r>
              <a:rPr lang="vi-VN" dirty="0" smtClean="0">
                <a:effectLst/>
              </a:rPr>
              <a:t>Lời khuyên tốt nhất bạn có thể cung cấp cho sinh viên là sử dụng cảm giác chung của họ. Liên quan đến bất cứ điều gì họ làm trên Internet để làm thế nào nó được xử lý trong cuộc sống thực và nếu họ không cảm thấy thoải mái với các giao dịch hoặc trang web, không tiến hành, không có vấn đề làm thế nào hấp dẫn giá cả,</a:t>
            </a:r>
            <a:r>
              <a:rPr lang="en-US" dirty="0" smtClean="0">
                <a:effectLst/>
              </a:rPr>
              <a:t> </a:t>
            </a:r>
            <a:r>
              <a:rPr lang="en-US" dirty="0" err="1" smtClean="0">
                <a:effectLst/>
              </a:rPr>
              <a:t>hoặc</a:t>
            </a:r>
            <a:r>
              <a:rPr lang="vi-VN" dirty="0" smtClean="0">
                <a:effectLst/>
              </a:rPr>
              <a:t> hạng mục có thể được.</a:t>
            </a:r>
            <a:endParaRPr lang="en-US" dirty="0" smtClean="0">
              <a:effectLst/>
            </a:endParaRPr>
          </a:p>
          <a:p>
            <a:endParaRPr lang="en-US" dirty="0" smtClean="0">
              <a:effectLst/>
            </a:endParaRPr>
          </a:p>
          <a:p>
            <a:r>
              <a:rPr lang="vi-VN" dirty="0" smtClean="0">
                <a:effectLst/>
              </a:rPr>
              <a:t>Đây là những hướng dẫn chỉ bao gồm một số từ kinh nghiệm của riêng bạn hoặc một số sinh viên có thể đưa ra trong quá trình thảo luận.</a:t>
            </a:r>
            <a:endParaRPr lang="en-US" dirty="0" smtClean="0">
              <a:latin typeface="Arial" charset="0"/>
              <a:cs typeface="Arial" charset="0"/>
            </a:endParaRPr>
          </a:p>
        </p:txBody>
      </p:sp>
      <p:sp>
        <p:nvSpPr>
          <p:cNvPr id="236549" name="Slide Number Placeholder 7"/>
          <p:cNvSpPr>
            <a:spLocks noGrp="1"/>
          </p:cNvSpPr>
          <p:nvPr>
            <p:ph type="sldNum" sz="quarter" idx="5"/>
          </p:nvPr>
        </p:nvSpPr>
        <p:spPr>
          <a:noFill/>
        </p:spPr>
        <p:txBody>
          <a:bodyPr/>
          <a:lstStyle/>
          <a:p>
            <a:r>
              <a:rPr lang="en-CA" dirty="0" smtClean="0">
                <a:latin typeface="Arial" charset="0"/>
                <a:cs typeface="Arial" charset="0"/>
              </a:rPr>
              <a:t>	</a:t>
            </a:r>
            <a:fld id="{D21F26BD-49ED-4499-A334-88A75920BC7C}" type="slidenum">
              <a:rPr lang="en-CA" smtClean="0">
                <a:latin typeface="Arial" charset="0"/>
                <a:cs typeface="Arial" charset="0"/>
              </a:rPr>
              <a:pPr/>
              <a:t>79</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413</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3-3.1.1,</a:t>
            </a:r>
            <a:r>
              <a:rPr lang="en-US" b="1" baseline="0" dirty="0" smtClean="0">
                <a:latin typeface="Arial" charset="0"/>
                <a:cs typeface="Arial" charset="0"/>
              </a:rPr>
              <a:t> 3-3.1.2</a:t>
            </a:r>
            <a:endParaRPr lang="en-US" b="1" dirty="0" smtClean="0">
              <a:latin typeface="Arial" charset="0"/>
              <a:cs typeface="Arial" charset="0"/>
            </a:endParaRPr>
          </a:p>
          <a:p>
            <a:pPr marL="0" indent="0">
              <a:buNone/>
            </a:pPr>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Dành thời gian thảo luận về URL</a:t>
            </a:r>
            <a:r>
              <a:rPr lang="en-US" dirty="0" smtClean="0">
                <a:effectLst/>
              </a:rPr>
              <a:t> </a:t>
            </a:r>
            <a:r>
              <a:rPr lang="vi-VN" dirty="0" smtClean="0">
                <a:effectLst/>
              </a:rPr>
              <a:t>là</a:t>
            </a:r>
            <a:r>
              <a:rPr lang="en-US" dirty="0" smtClean="0">
                <a:effectLst/>
              </a:rPr>
              <a:t> </a:t>
            </a:r>
            <a:r>
              <a:rPr lang="vi-VN" dirty="0" smtClean="0">
                <a:effectLst/>
              </a:rPr>
              <a:t>gì và làm thế nào nó có thể giúp xác định loại dịch vụ mà bạn có thể yêu cầu. Nhiều trong số các trình duyệt mới hơn có các tính năng như AutoComplete để giúp làm giảm lượng thời gian </a:t>
            </a:r>
            <a:r>
              <a:rPr lang="en-US" dirty="0" err="1" smtClean="0">
                <a:effectLst/>
              </a:rPr>
              <a:t>gõ</a:t>
            </a:r>
            <a:r>
              <a:rPr lang="en-US" baseline="0" dirty="0" smtClean="0">
                <a:effectLst/>
              </a:rPr>
              <a:t> </a:t>
            </a:r>
            <a:r>
              <a:rPr lang="vi-VN" dirty="0" smtClean="0">
                <a:effectLst/>
              </a:rPr>
              <a:t>vào một trang web, cũng như thực tế mà nhiều người đề cập đến các URL </a:t>
            </a:r>
            <a:r>
              <a:rPr lang="en-US" dirty="0" err="1" smtClean="0">
                <a:effectLst/>
              </a:rPr>
              <a:t>thay</a:t>
            </a:r>
            <a:r>
              <a:rPr lang="en-US" dirty="0" smtClean="0">
                <a:effectLst/>
              </a:rPr>
              <a:t> </a:t>
            </a:r>
            <a:r>
              <a:rPr lang="en-US" dirty="0" err="1" smtClean="0">
                <a:effectLst/>
              </a:rPr>
              <a:t>cho</a:t>
            </a:r>
            <a:r>
              <a:rPr lang="vi-VN" dirty="0" smtClean="0">
                <a:effectLst/>
              </a:rPr>
              <a:t> “</a:t>
            </a:r>
            <a:r>
              <a:rPr lang="en-US" dirty="0" err="1" smtClean="0">
                <a:effectLst/>
              </a:rPr>
              <a:t>các</a:t>
            </a:r>
            <a:r>
              <a:rPr lang="en-US" baseline="0" dirty="0" smtClean="0">
                <a:effectLst/>
              </a:rPr>
              <a:t> </a:t>
            </a:r>
            <a:r>
              <a:rPr lang="vi-VN" dirty="0" smtClean="0">
                <a:effectLst/>
              </a:rPr>
              <a:t>địa chỉ".</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Sử dụng các ví dụ này, thảo luận làm thế nào phần đầu tiên của một địa chỉ có thể được dùng để chỉ các loại máy chủ được truy cập, tên miền, và loại công ty.</a:t>
            </a:r>
          </a:p>
        </p:txBody>
      </p:sp>
      <p:sp>
        <p:nvSpPr>
          <p:cNvPr id="128005" name="Slide Number Placeholder 7"/>
          <p:cNvSpPr>
            <a:spLocks noGrp="1"/>
          </p:cNvSpPr>
          <p:nvPr>
            <p:ph type="sldNum" sz="quarter" idx="5"/>
          </p:nvPr>
        </p:nvSpPr>
        <p:spPr>
          <a:noFill/>
        </p:spPr>
        <p:txBody>
          <a:bodyPr/>
          <a:lstStyle/>
          <a:p>
            <a:r>
              <a:rPr lang="en-CA" dirty="0" smtClean="0">
                <a:latin typeface="Arial" charset="0"/>
                <a:cs typeface="Arial" charset="0"/>
              </a:rPr>
              <a:t>	</a:t>
            </a:r>
            <a:fld id="{BEC4C398-D33D-479F-9BE9-2E033B0ED692}" type="slidenum">
              <a:rPr lang="en-CA" smtClean="0">
                <a:latin typeface="Arial" charset="0"/>
                <a:cs typeface="Arial" charset="0"/>
              </a:rPr>
              <a:pPr/>
              <a:t>8</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470</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3-4.2.6, 3-4.2.7, 3-4.2.9</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Nhiều người dùng, khi họ trở nên thoải mái hơn với máy tính, sẽ rất có thể không quan tâm đến công nghệ mới hơn, trừ khi nó ảnh hưởng trực tiếp đến họ. Một số người dùng sẽ luôn luôn tò mò trong khi những người khác sẽ chỉ muốn tập trung vào những gì họ có và làm thế nào họ có thể sử dụng nó. Bất kể kiểu của người sử dụng, khuyến khích sinh </a:t>
            </a:r>
            <a:r>
              <a:rPr lang="en-US" dirty="0" err="1" smtClean="0">
                <a:effectLst/>
              </a:rPr>
              <a:t>viên</a:t>
            </a:r>
            <a:r>
              <a:rPr lang="en-US" baseline="0" dirty="0" smtClean="0">
                <a:effectLst/>
              </a:rPr>
              <a:t> </a:t>
            </a:r>
            <a:r>
              <a:rPr lang="vi-VN" dirty="0" smtClean="0">
                <a:effectLst/>
              </a:rPr>
              <a:t>ít nhất phải nhận thức các thông báo công nghệ, ngay cả khi họ không cần chúng, và quan trọng nhất, chú ý đến bất kỳ thông báo nào về bản cập nhật cho Windows và chương trình chống virus.</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Điều này quan hệ với những cách để bảo vệ chính mình trong khi được trực tuyến và điều tốt nhất một người sử dụng cuối </a:t>
            </a:r>
            <a:r>
              <a:rPr lang="en-US" dirty="0" smtClean="0">
                <a:effectLst/>
              </a:rPr>
              <a:t>c</a:t>
            </a:r>
            <a:r>
              <a:rPr lang="vi-VN" dirty="0" smtClean="0">
                <a:effectLst/>
              </a:rPr>
              <a:t>ó thể làm ít nhất là đảm bảo rằng họ có các bản vá lỗi và mô hình mới nhất </a:t>
            </a:r>
            <a:r>
              <a:rPr lang="en-US" dirty="0" err="1" smtClean="0">
                <a:effectLst/>
              </a:rPr>
              <a:t>cho</a:t>
            </a:r>
            <a:r>
              <a:rPr lang="en-US" dirty="0" smtClean="0">
                <a:effectLst/>
              </a:rPr>
              <a:t> </a:t>
            </a:r>
            <a:r>
              <a:rPr lang="vi-VN" dirty="0" smtClean="0">
                <a:effectLst/>
              </a:rPr>
              <a:t>hai khu vực quan trọng nhất của làm việc trực tuyến, tức là, hệ điều hành và chống virus. Khuyến khích sinh viên chắc chắn làm những cập nhật này nếu không có gì khác. Khi công nghệ</a:t>
            </a:r>
            <a:r>
              <a:rPr lang="en-US" dirty="0" smtClean="0">
                <a:effectLst/>
              </a:rPr>
              <a:t> </a:t>
            </a:r>
            <a:r>
              <a:rPr lang="en-US" dirty="0" err="1" smtClean="0">
                <a:effectLst/>
              </a:rPr>
              <a:t>phát</a:t>
            </a:r>
            <a:r>
              <a:rPr lang="en-US" baseline="0" dirty="0" smtClean="0">
                <a:effectLst/>
              </a:rPr>
              <a:t> </a:t>
            </a:r>
            <a:r>
              <a:rPr lang="en-US" baseline="0" dirty="0" err="1" smtClean="0">
                <a:effectLst/>
              </a:rPr>
              <a:t>triển</a:t>
            </a:r>
            <a:r>
              <a:rPr lang="vi-VN" dirty="0" smtClean="0">
                <a:effectLst/>
              </a:rPr>
              <a:t>, nó sẽ trở thành rất quan trọng với một người dùng cuối trực tuyến rất nhiều để được nhận thức về những gì họ có thể làm để bảo vệ bản thân</a:t>
            </a:r>
            <a:r>
              <a:rPr lang="en-US" dirty="0" smtClean="0">
                <a:effectLst/>
              </a:rPr>
              <a:t>;</a:t>
            </a:r>
            <a:r>
              <a:rPr lang="vi-VN" dirty="0" smtClean="0">
                <a:effectLst/>
              </a:rPr>
              <a:t> ví dụ</a:t>
            </a:r>
            <a:r>
              <a:rPr lang="en-US" dirty="0" smtClean="0">
                <a:effectLst/>
              </a:rPr>
              <a:t>:</a:t>
            </a:r>
            <a:r>
              <a:rPr lang="vi-VN" dirty="0" smtClean="0">
                <a:effectLst/>
              </a:rPr>
              <a:t> lừa đảo, phần mềm gián điệp, phần mềm quảng cáo, v</a:t>
            </a:r>
            <a:r>
              <a:rPr lang="en-US" dirty="0" smtClean="0">
                <a:effectLst/>
              </a:rPr>
              <a:t>.</a:t>
            </a:r>
            <a:r>
              <a:rPr lang="vi-VN" dirty="0" smtClean="0">
                <a:effectLst/>
              </a:rPr>
              <a:t>v</a:t>
            </a:r>
            <a:r>
              <a:rPr lang="en-US" dirty="0" smtClean="0">
                <a:effectLst/>
              </a:rPr>
              <a:t>..</a:t>
            </a: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các ví dụ, nếu có, cập nhật tin tức mới nhất mà có thể tạo ra quan tâm hay lo sợ </a:t>
            </a:r>
            <a:r>
              <a:rPr lang="en-US" dirty="0" err="1" smtClean="0">
                <a:effectLst/>
              </a:rPr>
              <a:t>cho</a:t>
            </a:r>
            <a:r>
              <a:rPr lang="en-US" dirty="0" smtClean="0">
                <a:effectLst/>
              </a:rPr>
              <a:t> </a:t>
            </a:r>
            <a:r>
              <a:rPr lang="en-US" dirty="0" err="1" smtClean="0">
                <a:effectLst/>
              </a:rPr>
              <a:t>những</a:t>
            </a:r>
            <a:r>
              <a:rPr lang="en-US" baseline="0" dirty="0" smtClean="0">
                <a:effectLst/>
              </a:rPr>
              <a:t> </a:t>
            </a:r>
            <a:r>
              <a:rPr lang="en-US" baseline="0" dirty="0" err="1" smtClean="0">
                <a:effectLst/>
              </a:rPr>
              <a:t>người</a:t>
            </a:r>
            <a:r>
              <a:rPr lang="en-US" baseline="0" dirty="0" smtClean="0">
                <a:effectLst/>
              </a:rPr>
              <a:t> </a:t>
            </a:r>
            <a:r>
              <a:rPr lang="en-US" baseline="0" dirty="0" err="1" smtClean="0">
                <a:effectLst/>
              </a:rPr>
              <a:t>xem</a:t>
            </a:r>
            <a:r>
              <a:rPr lang="vi-VN" dirty="0" smtClean="0">
                <a:effectLst/>
              </a:rPr>
              <a:t>, chẳng hạn như "virus mới được phát hiện", virus tấn công công ty lớn, phát hành của điện thoại thông minh mới, một nhà cung cấp phần mềm mua hoặc sáp nhập với một</a:t>
            </a:r>
            <a:r>
              <a:rPr lang="en-US" dirty="0" smtClean="0">
                <a:effectLst/>
              </a:rPr>
              <a:t> </a:t>
            </a:r>
            <a:r>
              <a:rPr lang="en-US" dirty="0" err="1" smtClean="0">
                <a:effectLst/>
              </a:rPr>
              <a:t>nhà</a:t>
            </a:r>
            <a:r>
              <a:rPr lang="en-US" baseline="0" dirty="0" smtClean="0">
                <a:effectLst/>
              </a:rPr>
              <a:t> </a:t>
            </a:r>
            <a:r>
              <a:rPr lang="en-US" baseline="0" dirty="0" err="1" smtClean="0">
                <a:effectLst/>
              </a:rPr>
              <a:t>cung</a:t>
            </a:r>
            <a:r>
              <a:rPr lang="en-US" baseline="0" dirty="0" smtClean="0">
                <a:effectLst/>
              </a:rPr>
              <a:t> </a:t>
            </a:r>
            <a:r>
              <a:rPr lang="en-US" baseline="0" dirty="0" err="1" smtClean="0">
                <a:effectLst/>
              </a:rPr>
              <a:t>cấp</a:t>
            </a:r>
            <a:r>
              <a:rPr lang="en-US" baseline="0" dirty="0" smtClean="0">
                <a:effectLst/>
              </a:rPr>
              <a:t> </a:t>
            </a:r>
            <a:r>
              <a:rPr lang="en-US" baseline="0" dirty="0" err="1" smtClean="0">
                <a:effectLst/>
              </a:rPr>
              <a:t>khác</a:t>
            </a:r>
            <a:r>
              <a:rPr lang="vi-VN" dirty="0" smtClean="0">
                <a:effectLst/>
              </a:rPr>
              <a:t>.</a:t>
            </a:r>
          </a:p>
          <a:p>
            <a:endParaRPr lang="en-US" dirty="0" smtClean="0">
              <a:latin typeface="Arial" charset="0"/>
              <a:cs typeface="Arial" charset="0"/>
            </a:endParaRPr>
          </a:p>
        </p:txBody>
      </p:sp>
      <p:sp>
        <p:nvSpPr>
          <p:cNvPr id="237573" name="Slide Number Placeholder 7"/>
          <p:cNvSpPr>
            <a:spLocks noGrp="1"/>
          </p:cNvSpPr>
          <p:nvPr>
            <p:ph type="sldNum" sz="quarter" idx="5"/>
          </p:nvPr>
        </p:nvSpPr>
        <p:spPr>
          <a:noFill/>
        </p:spPr>
        <p:txBody>
          <a:bodyPr/>
          <a:lstStyle/>
          <a:p>
            <a:r>
              <a:rPr lang="en-CA" dirty="0" smtClean="0">
                <a:latin typeface="Arial" charset="0"/>
                <a:cs typeface="Arial" charset="0"/>
              </a:rPr>
              <a:t>	</a:t>
            </a:r>
            <a:fld id="{269C8BCC-77B5-48AA-A645-A28B9F12BEDF}" type="slidenum">
              <a:rPr lang="en-CA" smtClean="0">
                <a:latin typeface="Arial" charset="0"/>
                <a:cs typeface="Arial" charset="0"/>
              </a:rPr>
              <a:pPr/>
              <a:t>80</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6"/>
          <p:cNvSpPr>
            <a:spLocks noGrp="1" noChangeArrowheads="1"/>
          </p:cNvSpPr>
          <p:nvPr>
            <p:ph type="ftr" sz="quarter" idx="4"/>
          </p:nvPr>
        </p:nvSpPr>
        <p:spPr>
          <a:noFill/>
        </p:spPr>
        <p:txBody>
          <a:bodyPr/>
          <a:lstStyle/>
          <a:p>
            <a:r>
              <a:rPr lang="en-CA" smtClean="0"/>
              <a:t>©IIG Vietnam.</a:t>
            </a:r>
            <a:endParaRPr lang="en-CA" dirty="0"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marL="0" indent="0">
              <a:buNone/>
            </a:pPr>
            <a:r>
              <a:rPr lang="en-US" dirty="0" err="1" smtClean="0">
                <a:latin typeface="Arial" charset="0"/>
                <a:cs typeface="Arial" charset="0"/>
              </a:rPr>
              <a:t>Trang</a:t>
            </a:r>
            <a:r>
              <a:rPr lang="en-US" dirty="0" smtClean="0">
                <a:latin typeface="Arial" charset="0"/>
                <a:cs typeface="Arial" charset="0"/>
              </a:rPr>
              <a:t> 470</a:t>
            </a:r>
          </a:p>
          <a:p>
            <a:pPr marL="0" indent="0">
              <a:buNone/>
            </a:pPr>
            <a:r>
              <a:rPr lang="en-US" b="1" dirty="0" err="1" smtClean="0">
                <a:latin typeface="Arial" charset="0"/>
                <a:cs typeface="Arial" charset="0"/>
              </a:rPr>
              <a:t>Mục</a:t>
            </a:r>
            <a:r>
              <a:rPr lang="en-US" b="1" baseline="0" dirty="0" smtClean="0">
                <a:latin typeface="Arial" charset="0"/>
                <a:cs typeface="Arial" charset="0"/>
              </a:rPr>
              <a:t> </a:t>
            </a:r>
            <a:r>
              <a:rPr lang="en-US" b="1" baseline="0" dirty="0" err="1" smtClean="0">
                <a:latin typeface="Arial" charset="0"/>
                <a:cs typeface="Arial" charset="0"/>
              </a:rPr>
              <a:t>tiêu</a:t>
            </a:r>
            <a:r>
              <a:rPr lang="en-US" b="1" dirty="0" smtClean="0">
                <a:latin typeface="Arial" charset="0"/>
                <a:cs typeface="Arial" charset="0"/>
              </a:rPr>
              <a:t> 3-4.2.6, 3-4.2.7, 3-4.2.9</a:t>
            </a: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Điều này có thể là một chủ đề nóng của cuộc tranh luận để mỗi người dùng mang nhiều trách nhiệm bằng việc có một máy tính và / hoặc được trực tuyến. Không có câu trả lời tuyệt đối, tuy nhiên, có một số khu vực nơi mà tất cả mọi người chia sẻ trách nhiệm tương tự như vậy, nên xem xét các tùy chọn trước khi dùng đến phương pháp mặc định ném vào thùng rác hoặc chỉ học những gì bạn cần phải học.</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Một trong những mối quan tâm lớn nhất là các mục có thể ảnh hưởng đến môi trường và điều này là  thực sự chắc chắn</a:t>
            </a:r>
            <a:r>
              <a:rPr lang="en-US" dirty="0" smtClean="0">
                <a:effectLst/>
              </a:rPr>
              <a:t> </a:t>
            </a:r>
            <a:r>
              <a:rPr lang="en-US" dirty="0" err="1" smtClean="0">
                <a:effectLst/>
              </a:rPr>
              <a:t>đối</a:t>
            </a:r>
            <a:r>
              <a:rPr lang="en-US" baseline="0" dirty="0" smtClean="0">
                <a:effectLst/>
              </a:rPr>
              <a:t> </a:t>
            </a:r>
            <a:r>
              <a:rPr lang="en-US" baseline="0" dirty="0" err="1" smtClean="0">
                <a:effectLst/>
              </a:rPr>
              <a:t>với</a:t>
            </a:r>
            <a:r>
              <a:rPr lang="vi-VN" dirty="0" smtClean="0">
                <a:effectLst/>
              </a:rPr>
              <a:t> máy tính và </a:t>
            </a:r>
            <a:r>
              <a:rPr lang="en-US" dirty="0" err="1" smtClean="0">
                <a:effectLst/>
              </a:rPr>
              <a:t>khả</a:t>
            </a:r>
            <a:r>
              <a:rPr lang="en-US" baseline="0" dirty="0" smtClean="0">
                <a:effectLst/>
              </a:rPr>
              <a:t> </a:t>
            </a:r>
            <a:r>
              <a:rPr lang="en-US" baseline="0" dirty="0" err="1" smtClean="0">
                <a:effectLst/>
              </a:rPr>
              <a:t>năng</a:t>
            </a:r>
            <a:r>
              <a:rPr lang="vi-VN" dirty="0" smtClean="0">
                <a:effectLst/>
              </a:rPr>
              <a:t> tiêu dùng của họ. Những ngày này là tốn kém hơn để mua hàng tiêu dùng hơn là để có được một máy tính. Như vậy, tất cả chúng ta cần phải suy nghĩ về việc liệu có tiết kiệm chi phí</a:t>
            </a:r>
            <a:r>
              <a:rPr lang="en-US" dirty="0" smtClean="0">
                <a:effectLst/>
              </a:rPr>
              <a:t> </a:t>
            </a:r>
            <a:r>
              <a:rPr lang="en-US" dirty="0" err="1" smtClean="0">
                <a:effectLst/>
              </a:rPr>
              <a:t>cả</a:t>
            </a:r>
            <a:r>
              <a:rPr lang="vi-VN" dirty="0" smtClean="0">
                <a:effectLst/>
              </a:rPr>
              <a:t> cho người sử dụng và môi trường bằng cách nhìn vào các lựa chọn khác hơn là mua </a:t>
            </a:r>
            <a:r>
              <a:rPr lang="en-US" dirty="0" err="1" smtClean="0">
                <a:effectLst/>
              </a:rPr>
              <a:t>nhãn</a:t>
            </a:r>
            <a:r>
              <a:rPr lang="vi-VN" dirty="0" smtClean="0">
                <a:effectLst/>
              </a:rPr>
              <a:t> hiệu mới.</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với các tùy chọn của hộp mực bơm lại lớp, sử dụng giấy tái chế, xử lý của thiết bị cũ, xử lý các thiết bị không làm việc, v</a:t>
            </a:r>
            <a:r>
              <a:rPr lang="en-US" dirty="0" smtClean="0">
                <a:effectLst/>
              </a:rPr>
              <a:t>.</a:t>
            </a:r>
            <a:r>
              <a:rPr lang="vi-VN" dirty="0" smtClean="0">
                <a:effectLst/>
              </a:rPr>
              <a:t>v</a:t>
            </a:r>
            <a:r>
              <a:rPr lang="en-US" dirty="0" smtClean="0">
                <a:effectLst/>
              </a:rPr>
              <a:t>..</a:t>
            </a:r>
            <a:r>
              <a:rPr lang="vi-VN" dirty="0" smtClean="0">
                <a:effectLst/>
              </a:rPr>
              <a:t> họ làm một tìm kiếm trên Internet cho các công ty trong khu vực của bạn cung cấp các dịch vụ này và sau đó làm chi phí so sánh sử dụng các dịch vụ này.</a:t>
            </a:r>
            <a:endParaRPr lang="en-US" dirty="0" smtClean="0">
              <a:effectLst/>
            </a:endParaRPr>
          </a:p>
          <a:p>
            <a:endParaRPr lang="en-US" dirty="0" smtClean="0">
              <a:latin typeface="Arial" charset="0"/>
              <a:cs typeface="Arial" charset="0"/>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Nhắc nhở sinh </a:t>
            </a:r>
            <a:r>
              <a:rPr lang="en-US" dirty="0" err="1" smtClean="0">
                <a:effectLst/>
              </a:rPr>
              <a:t>viên</a:t>
            </a:r>
            <a:r>
              <a:rPr lang="en-US" baseline="0" dirty="0" smtClean="0">
                <a:effectLst/>
              </a:rPr>
              <a:t> </a:t>
            </a:r>
            <a:r>
              <a:rPr lang="vi-VN" dirty="0" smtClean="0">
                <a:effectLst/>
              </a:rPr>
              <a:t>rằng mục đích của Internet </a:t>
            </a:r>
            <a:r>
              <a:rPr lang="en-US" dirty="0" err="1" smtClean="0">
                <a:effectLst/>
              </a:rPr>
              <a:t>là</a:t>
            </a:r>
            <a:r>
              <a:rPr lang="vi-VN" dirty="0" smtClean="0">
                <a:effectLst/>
              </a:rPr>
              <a:t> được chia sẻ thông tin với người khác, bất kể vị trí hoặc yêu cầu của họ. Như vậy, khi họ trở nên thoải mái và có kỹ năng trên máy tính, họ có thể muốn xem xét việc chia sẻ thông tin của họ với người khác. Thậm chí nếu nó có thể được coi là nhỏ như chia sẻ một ý tưởng về làm thế nào để thiết lập một lá thư, nó có thể là một trợ giúp lớn cho người khác và các thông tin có thể hữu ích trong những cách khác </a:t>
            </a:r>
            <a:r>
              <a:rPr lang="en-US" dirty="0" err="1" smtClean="0">
                <a:effectLst/>
              </a:rPr>
              <a:t>cho</a:t>
            </a:r>
            <a:r>
              <a:rPr lang="vi-VN" dirty="0" smtClean="0">
                <a:effectLst/>
              </a:rPr>
              <a:t> những người khác.</a:t>
            </a:r>
            <a:endParaRPr lang="en-US" dirty="0" smtClean="0">
              <a:effectLst/>
            </a:endParaRPr>
          </a:p>
          <a:p>
            <a:endParaRPr lang="en-US" dirty="0" smtClean="0">
              <a:latin typeface="Arial" charset="0"/>
              <a:cs typeface="Arial" charset="0"/>
            </a:endParaRPr>
          </a:p>
          <a:p>
            <a:r>
              <a:rPr lang="vi-VN" smtClean="0">
                <a:effectLst/>
              </a:rPr>
              <a:t>Chắc </a:t>
            </a:r>
            <a:r>
              <a:rPr lang="vi-VN" dirty="0" smtClean="0">
                <a:effectLst/>
              </a:rPr>
              <a:t>chắn không có trách nhiệm </a:t>
            </a:r>
            <a:r>
              <a:rPr lang="en-US" dirty="0" err="1" smtClean="0">
                <a:effectLst/>
              </a:rPr>
              <a:t>nào</a:t>
            </a:r>
            <a:r>
              <a:rPr lang="en-US" baseline="0" dirty="0" smtClean="0">
                <a:effectLst/>
              </a:rPr>
              <a:t> </a:t>
            </a:r>
            <a:r>
              <a:rPr lang="en-US" baseline="0" dirty="0" err="1" smtClean="0">
                <a:effectLst/>
              </a:rPr>
              <a:t>để</a:t>
            </a:r>
            <a:r>
              <a:rPr lang="en-US" baseline="0" dirty="0" smtClean="0">
                <a:effectLst/>
              </a:rPr>
              <a:t> </a:t>
            </a:r>
            <a:r>
              <a:rPr lang="vi-VN" dirty="0" smtClean="0">
                <a:effectLst/>
              </a:rPr>
              <a:t>mọi người chia sẻ kiến thức của họ, điều này thực sự là một tình </a:t>
            </a:r>
            <a:r>
              <a:rPr lang="en-US" dirty="0" err="1" smtClean="0">
                <a:effectLst/>
              </a:rPr>
              <a:t>trạng</a:t>
            </a:r>
            <a:r>
              <a:rPr lang="vi-VN" dirty="0" smtClean="0">
                <a:effectLst/>
              </a:rPr>
              <a:t> </a:t>
            </a:r>
            <a:r>
              <a:rPr lang="en-US" dirty="0" err="1" smtClean="0">
                <a:effectLst/>
              </a:rPr>
              <a:t>của</a:t>
            </a:r>
            <a:r>
              <a:rPr lang="en-US" baseline="0" dirty="0" smtClean="0">
                <a:effectLst/>
              </a:rPr>
              <a:t> </a:t>
            </a:r>
            <a:r>
              <a:rPr lang="en-US" baseline="0" dirty="0" err="1" smtClean="0">
                <a:effectLst/>
              </a:rPr>
              <a:t>việc</a:t>
            </a:r>
            <a:r>
              <a:rPr lang="en-US" baseline="0" dirty="0" smtClean="0">
                <a:effectLst/>
              </a:rPr>
              <a:t> </a:t>
            </a:r>
            <a:r>
              <a:rPr lang="en-US" baseline="0" dirty="0" err="1" smtClean="0">
                <a:effectLst/>
              </a:rPr>
              <a:t>xem</a:t>
            </a:r>
            <a:r>
              <a:rPr lang="en-US" baseline="0" dirty="0" smtClean="0">
                <a:effectLst/>
              </a:rPr>
              <a:t> </a:t>
            </a:r>
            <a:r>
              <a:rPr lang="en-US" baseline="0" dirty="0" err="1" smtClean="0">
                <a:effectLst/>
              </a:rPr>
              <a:t>xet</a:t>
            </a:r>
            <a:r>
              <a:rPr lang="vi-VN" dirty="0" smtClean="0">
                <a:effectLst/>
              </a:rPr>
              <a:t> Internet có thể trở thành một lợi ích cho tất cả mọi người sử dụng nó như là sự giàu có của kiến thức </a:t>
            </a:r>
            <a:r>
              <a:rPr lang="en-US" dirty="0" err="1" smtClean="0">
                <a:effectLst/>
              </a:rPr>
              <a:t>bởi</a:t>
            </a:r>
            <a:r>
              <a:rPr lang="vi-VN" dirty="0" smtClean="0">
                <a:effectLst/>
              </a:rPr>
              <a:t> tất cả người sử dụng có thể </a:t>
            </a:r>
            <a:r>
              <a:rPr lang="en-US" dirty="0" err="1" smtClean="0">
                <a:effectLst/>
              </a:rPr>
              <a:t>là</a:t>
            </a:r>
            <a:r>
              <a:rPr lang="vi-VN" dirty="0" smtClean="0">
                <a:effectLst/>
              </a:rPr>
              <a:t> vô hạn cho những người khác xung quanh các mạng lưới quốc tế nếu nó đã được chia sẻ.</a:t>
            </a:r>
            <a:endParaRPr lang="en-US" dirty="0" smtClean="0">
              <a:latin typeface="Arial" charset="0"/>
              <a:cs typeface="Arial" charset="0"/>
            </a:endParaRPr>
          </a:p>
        </p:txBody>
      </p:sp>
      <p:sp>
        <p:nvSpPr>
          <p:cNvPr id="238597" name="Slide Number Placeholder 7"/>
          <p:cNvSpPr>
            <a:spLocks noGrp="1"/>
          </p:cNvSpPr>
          <p:nvPr>
            <p:ph type="sldNum" sz="quarter" idx="5"/>
          </p:nvPr>
        </p:nvSpPr>
        <p:spPr>
          <a:noFill/>
        </p:spPr>
        <p:txBody>
          <a:bodyPr/>
          <a:lstStyle/>
          <a:p>
            <a:r>
              <a:rPr lang="en-CA" dirty="0" smtClean="0">
                <a:latin typeface="Arial" charset="0"/>
                <a:cs typeface="Arial" charset="0"/>
              </a:rPr>
              <a:t>	</a:t>
            </a:r>
            <a:fld id="{B61071AB-A0A8-4541-8D6E-58F37C9A5B7E}" type="slidenum">
              <a:rPr lang="en-CA" smtClean="0">
                <a:latin typeface="Arial" charset="0"/>
                <a:cs typeface="Arial" charset="0"/>
              </a:rPr>
              <a:pPr/>
              <a:t>81</a:t>
            </a:fld>
            <a:endParaRPr lang="en-US" dirty="0" smtClean="0">
              <a:latin typeface="Arial" charset="0"/>
              <a:cs typeface="Arial" charset="0"/>
            </a:endParaRPr>
          </a:p>
        </p:txBody>
      </p:sp>
      <p:sp>
        <p:nvSpPr>
          <p:cNvPr id="7" name="Header Placeholder 6"/>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err="1" smtClean="0"/>
              <a:t>Trang</a:t>
            </a:r>
            <a:r>
              <a:rPr lang="en-US" dirty="0" smtClean="0"/>
              <a:t> 413</a:t>
            </a:r>
          </a:p>
          <a:p>
            <a:pPr marL="0" indent="0">
              <a:buNone/>
            </a:pPr>
            <a:r>
              <a:rPr lang="en-US" b="1" dirty="0" err="1" smtClean="0"/>
              <a:t>Mục</a:t>
            </a:r>
            <a:r>
              <a:rPr lang="en-US" b="1" baseline="0" dirty="0" smtClean="0"/>
              <a:t> </a:t>
            </a:r>
            <a:r>
              <a:rPr lang="en-US" b="1" baseline="0" dirty="0" err="1" smtClean="0"/>
              <a:t>tiêu</a:t>
            </a:r>
            <a:r>
              <a:rPr lang="en-US" b="1" dirty="0" smtClean="0"/>
              <a:t> 3-3.1.1, 3.1.2</a:t>
            </a:r>
          </a:p>
          <a:p>
            <a:endParaRPr lang="en-US" dirty="0" smtClean="0"/>
          </a:p>
          <a:p>
            <a:r>
              <a:rPr lang="vi-VN" dirty="0" smtClean="0">
                <a:effectLst/>
              </a:rPr>
              <a:t>Điều này nên được </a:t>
            </a:r>
            <a:r>
              <a:rPr lang="en-US" dirty="0" err="1" smtClean="0">
                <a:effectLst/>
              </a:rPr>
              <a:t>xem</a:t>
            </a:r>
            <a:r>
              <a:rPr lang="en-US" dirty="0" smtClean="0">
                <a:effectLst/>
              </a:rPr>
              <a:t> </a:t>
            </a:r>
            <a:r>
              <a:rPr lang="en-US" dirty="0" err="1" smtClean="0">
                <a:effectLst/>
              </a:rPr>
              <a:t>xét</a:t>
            </a:r>
            <a:r>
              <a:rPr lang="en-US" baseline="0" dirty="0" smtClean="0">
                <a:effectLst/>
              </a:rPr>
              <a:t> </a:t>
            </a:r>
            <a:r>
              <a:rPr lang="vi-VN" dirty="0" smtClean="0">
                <a:effectLst/>
              </a:rPr>
              <a:t>một chút từ các </a:t>
            </a:r>
            <a:r>
              <a:rPr lang="en-US" dirty="0" err="1" smtClean="0">
                <a:effectLst/>
              </a:rPr>
              <a:t>chương</a:t>
            </a:r>
            <a:r>
              <a:rPr lang="vi-VN" dirty="0" smtClean="0">
                <a:effectLst/>
              </a:rPr>
              <a:t> trước khi </a:t>
            </a:r>
            <a:r>
              <a:rPr lang="en-US" dirty="0" err="1" smtClean="0">
                <a:effectLst/>
              </a:rPr>
              <a:t>chúng</a:t>
            </a:r>
            <a:r>
              <a:rPr lang="vi-VN" dirty="0" smtClean="0">
                <a:effectLst/>
              </a:rPr>
              <a:t> được giới thiệu với Internet và </a:t>
            </a:r>
            <a:r>
              <a:rPr lang="en-US" dirty="0" err="1" smtClean="0">
                <a:effectLst/>
              </a:rPr>
              <a:t>các</a:t>
            </a:r>
            <a:r>
              <a:rPr lang="en-US" baseline="0" dirty="0" smtClean="0">
                <a:effectLst/>
              </a:rPr>
              <a:t> </a:t>
            </a:r>
            <a:r>
              <a:rPr lang="vi-VN" dirty="0" smtClean="0">
                <a:effectLst/>
              </a:rPr>
              <a:t>địa chỉ email. Phải mất ít phút để mở rộng về điều này, hoặc nếu bạn bảo </a:t>
            </a:r>
            <a:r>
              <a:rPr lang="en-US" dirty="0" err="1" smtClean="0">
                <a:effectLst/>
              </a:rPr>
              <a:t>đảm</a:t>
            </a:r>
            <a:r>
              <a:rPr lang="vi-VN" dirty="0" smtClean="0">
                <a:effectLst/>
              </a:rPr>
              <a:t> thông tin này, làm </a:t>
            </a:r>
            <a:r>
              <a:rPr lang="en-US" dirty="0" err="1" smtClean="0">
                <a:effectLst/>
              </a:rPr>
              <a:t>nhận</a:t>
            </a:r>
            <a:r>
              <a:rPr lang="en-US" baseline="0" dirty="0" smtClean="0">
                <a:effectLst/>
              </a:rPr>
              <a:t> </a:t>
            </a:r>
            <a:r>
              <a:rPr lang="en-US" baseline="0" dirty="0" err="1" smtClean="0">
                <a:effectLst/>
              </a:rPr>
              <a:t>xét</a:t>
            </a:r>
            <a:r>
              <a:rPr lang="vi-VN" dirty="0" smtClean="0">
                <a:effectLst/>
              </a:rPr>
              <a:t> với cả lớp.</a:t>
            </a:r>
            <a:endParaRPr lang="en-US" dirty="0"/>
          </a:p>
        </p:txBody>
      </p:sp>
      <p:sp>
        <p:nvSpPr>
          <p:cNvPr id="5" name="Footer Placeholder 4"/>
          <p:cNvSpPr>
            <a:spLocks noGrp="1"/>
          </p:cNvSpPr>
          <p:nvPr>
            <p:ph type="ftr" sz="quarter" idx="11"/>
          </p:nvPr>
        </p:nvSpPr>
        <p:spPr/>
        <p:txBody>
          <a:bodyPr/>
          <a:lstStyle/>
          <a:p>
            <a:pPr>
              <a:defRPr/>
            </a:pPr>
            <a:r>
              <a:rPr lang="en-CA" smtClean="0"/>
              <a:t>©IIG Vietnam.</a:t>
            </a:r>
            <a:endParaRPr lang="en-CA" dirty="0"/>
          </a:p>
        </p:txBody>
      </p:sp>
      <p:sp>
        <p:nvSpPr>
          <p:cNvPr id="6" name="Slide Number Placeholder 5"/>
          <p:cNvSpPr>
            <a:spLocks noGrp="1"/>
          </p:cNvSpPr>
          <p:nvPr>
            <p:ph type="sldNum" sz="quarter" idx="12"/>
          </p:nvPr>
        </p:nvSpPr>
        <p:spPr/>
        <p:txBody>
          <a:bodyPr/>
          <a:lstStyle/>
          <a:p>
            <a:pPr>
              <a:defRPr/>
            </a:pPr>
            <a:r>
              <a:rPr lang="en-CA" dirty="0" smtClean="0"/>
              <a:t>	</a:t>
            </a:r>
            <a:fld id="{BFA9CDC6-45AC-4D66-B64E-B052F4934384}" type="slidenum">
              <a:rPr lang="en-CA" smtClean="0"/>
              <a:pPr>
                <a:defRPr/>
              </a:pPr>
              <a:t>9</a:t>
            </a:fld>
            <a:endParaRPr lang="en-US" dirty="0"/>
          </a:p>
        </p:txBody>
      </p:sp>
      <p:sp>
        <p:nvSpPr>
          <p:cNvPr id="7" name="Header Placeholder 6"/>
          <p:cNvSpPr>
            <a:spLocks noGrp="1"/>
          </p:cNvSpPr>
          <p:nvPr>
            <p:ph type="hdr" sz="quarter" idx="13"/>
          </p:nvPr>
        </p:nvSpPr>
        <p:spPr/>
        <p:txBody>
          <a:bodyPr/>
          <a:lstStyle/>
          <a:p>
            <a:pPr>
              <a:defRPr/>
            </a:pPr>
            <a:r>
              <a:rPr lang="en-US" dirty="0" smtClean="0"/>
              <a:t>Internet and Computing Core Certification Guide       	</a:t>
            </a:r>
            <a:r>
              <a:rPr lang="en-US" dirty="0" err="1" smtClean="0"/>
              <a:t>Phần</a:t>
            </a:r>
            <a:r>
              <a:rPr lang="en-US" dirty="0" smtClean="0"/>
              <a:t> C </a:t>
            </a:r>
            <a:r>
              <a:rPr lang="en-US" dirty="0" err="1" smtClean="0"/>
              <a:t>Cuộc</a:t>
            </a:r>
            <a:r>
              <a:rPr lang="en-US" dirty="0" smtClean="0"/>
              <a:t> </a:t>
            </a:r>
            <a:r>
              <a:rPr lang="en-US" dirty="0" err="1" smtClean="0"/>
              <a:t>sống</a:t>
            </a:r>
            <a:r>
              <a:rPr lang="en-US" dirty="0" smtClean="0"/>
              <a:t> </a:t>
            </a:r>
            <a:r>
              <a:rPr lang="en-US" dirty="0" err="1" smtClean="0"/>
              <a:t>trực</a:t>
            </a:r>
            <a:r>
              <a:rPr lang="en-US" dirty="0" smtClean="0"/>
              <a:t> </a:t>
            </a:r>
            <a:r>
              <a:rPr lang="en-US" dirty="0" err="1" smtClean="0"/>
              <a:t>tuyến</a:t>
            </a:r>
            <a:endParaRPr lang="en-CA"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9525" y="2708275"/>
            <a:ext cx="9183688" cy="1501775"/>
            <a:chOff x="-23" y="1319"/>
            <a:chExt cx="5799" cy="946"/>
          </a:xfrm>
        </p:grpSpPr>
        <p:sp>
          <p:nvSpPr>
            <p:cNvPr id="5" name="Freeform 3"/>
            <p:cNvSpPr>
              <a:spLocks/>
            </p:cNvSpPr>
            <p:nvPr/>
          </p:nvSpPr>
          <p:spPr bwMode="gray">
            <a:xfrm>
              <a:off x="-20" y="1319"/>
              <a:ext cx="5779" cy="946"/>
            </a:xfrm>
            <a:custGeom>
              <a:avLst/>
              <a:gdLst>
                <a:gd name="T0" fmla="*/ 6 w 5779"/>
                <a:gd name="T1" fmla="*/ 454 h 946"/>
                <a:gd name="T2" fmla="*/ 355 w 5779"/>
                <a:gd name="T3" fmla="*/ 454 h 946"/>
                <a:gd name="T4" fmla="*/ 757 w 5779"/>
                <a:gd name="T5" fmla="*/ 1 h 946"/>
                <a:gd name="T6" fmla="*/ 2511 w 5779"/>
                <a:gd name="T7" fmla="*/ 0 h 946"/>
                <a:gd name="T8" fmla="*/ 2646 w 5779"/>
                <a:gd name="T9" fmla="*/ 144 h 946"/>
                <a:gd name="T10" fmla="*/ 5779 w 5779"/>
                <a:gd name="T11" fmla="*/ 137 h 946"/>
                <a:gd name="T12" fmla="*/ 5779 w 5779"/>
                <a:gd name="T13" fmla="*/ 772 h 946"/>
                <a:gd name="T14" fmla="*/ 2899 w 5779"/>
                <a:gd name="T15" fmla="*/ 765 h 946"/>
                <a:gd name="T16" fmla="*/ 2757 w 5779"/>
                <a:gd name="T17" fmla="*/ 946 h 946"/>
                <a:gd name="T18" fmla="*/ 1883 w 5779"/>
                <a:gd name="T19" fmla="*/ 946 h 946"/>
                <a:gd name="T20" fmla="*/ 1663 w 5779"/>
                <a:gd name="T21" fmla="*/ 687 h 946"/>
                <a:gd name="T22" fmla="*/ 0 w 5779"/>
                <a:gd name="T23" fmla="*/ 687 h 946"/>
                <a:gd name="T24" fmla="*/ 35 w 5779"/>
                <a:gd name="T25" fmla="*/ 480 h 9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79" h="946">
                  <a:moveTo>
                    <a:pt x="6" y="454"/>
                  </a:moveTo>
                  <a:lnTo>
                    <a:pt x="355" y="454"/>
                  </a:lnTo>
                  <a:lnTo>
                    <a:pt x="757" y="1"/>
                  </a:lnTo>
                  <a:lnTo>
                    <a:pt x="2511" y="0"/>
                  </a:lnTo>
                  <a:lnTo>
                    <a:pt x="2646" y="144"/>
                  </a:lnTo>
                  <a:lnTo>
                    <a:pt x="5779" y="137"/>
                  </a:lnTo>
                  <a:lnTo>
                    <a:pt x="5779" y="772"/>
                  </a:lnTo>
                  <a:lnTo>
                    <a:pt x="2899" y="765"/>
                  </a:lnTo>
                  <a:lnTo>
                    <a:pt x="2757" y="946"/>
                  </a:lnTo>
                  <a:lnTo>
                    <a:pt x="1883" y="946"/>
                  </a:lnTo>
                  <a:lnTo>
                    <a:pt x="1663" y="687"/>
                  </a:lnTo>
                  <a:lnTo>
                    <a:pt x="0" y="687"/>
                  </a:lnTo>
                  <a:lnTo>
                    <a:pt x="35" y="480"/>
                  </a:lnTo>
                </a:path>
              </a:pathLst>
            </a:custGeom>
            <a:solidFill>
              <a:schemeClr val="bg1"/>
            </a:solidFill>
            <a:ln>
              <a:noFill/>
            </a:ln>
            <a:effectLst>
              <a:outerShdw dist="77251" dir="4832261" algn="ctr" rotWithShape="0">
                <a:srgbClr val="000066">
                  <a:alpha val="18999"/>
                </a:srgbClr>
              </a:outerShdw>
            </a:effectLst>
            <a:extLst>
              <a:ext uri="{91240B29-F687-4F45-9708-019B960494DF}">
                <a14:hiddenLine xmlns:a14="http://schemas.microsoft.com/office/drawing/2010/main" w="9525">
                  <a:solidFill>
                    <a:schemeClr val="bg1"/>
                  </a:solidFill>
                  <a:round/>
                  <a:headEnd/>
                  <a:tailEnd/>
                </a14:hiddenLine>
              </a:ext>
            </a:extLst>
          </p:spPr>
          <p:txBody>
            <a:bodyPr/>
            <a:lstStyle/>
            <a:p>
              <a:endParaRPr lang="en-US"/>
            </a:p>
          </p:txBody>
        </p:sp>
        <p:sp>
          <p:nvSpPr>
            <p:cNvPr id="6" name="Freeform 4" descr="01_img(Global Digtal Desigm(imageState)"/>
            <p:cNvSpPr>
              <a:spLocks/>
            </p:cNvSpPr>
            <p:nvPr/>
          </p:nvSpPr>
          <p:spPr bwMode="gray">
            <a:xfrm>
              <a:off x="-23" y="1344"/>
              <a:ext cx="5799" cy="895"/>
            </a:xfrm>
            <a:custGeom>
              <a:avLst/>
              <a:gdLst>
                <a:gd name="T0" fmla="*/ 0 w 5799"/>
                <a:gd name="T1" fmla="*/ 455 h 895"/>
                <a:gd name="T2" fmla="*/ 369 w 5799"/>
                <a:gd name="T3" fmla="*/ 454 h 895"/>
                <a:gd name="T4" fmla="*/ 776 w 5799"/>
                <a:gd name="T5" fmla="*/ 0 h 895"/>
                <a:gd name="T6" fmla="*/ 2496 w 5799"/>
                <a:gd name="T7" fmla="*/ 0 h 895"/>
                <a:gd name="T8" fmla="*/ 2632 w 5799"/>
                <a:gd name="T9" fmla="*/ 136 h 895"/>
                <a:gd name="T10" fmla="*/ 5799 w 5799"/>
                <a:gd name="T11" fmla="*/ 136 h 895"/>
                <a:gd name="T12" fmla="*/ 5788 w 5799"/>
                <a:gd name="T13" fmla="*/ 727 h 895"/>
                <a:gd name="T14" fmla="*/ 2883 w 5799"/>
                <a:gd name="T15" fmla="*/ 708 h 895"/>
                <a:gd name="T16" fmla="*/ 2747 w 5799"/>
                <a:gd name="T17" fmla="*/ 895 h 895"/>
                <a:gd name="T18" fmla="*/ 1899 w 5799"/>
                <a:gd name="T19" fmla="*/ 895 h 895"/>
                <a:gd name="T20" fmla="*/ 1681 w 5799"/>
                <a:gd name="T21" fmla="*/ 635 h 895"/>
                <a:gd name="T22" fmla="*/ 7 w 5799"/>
                <a:gd name="T23" fmla="*/ 635 h 895"/>
                <a:gd name="T24" fmla="*/ 7 w 5799"/>
                <a:gd name="T25" fmla="*/ 454 h 8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99" h="895">
                  <a:moveTo>
                    <a:pt x="0" y="455"/>
                  </a:moveTo>
                  <a:lnTo>
                    <a:pt x="369" y="454"/>
                  </a:lnTo>
                  <a:lnTo>
                    <a:pt x="776" y="0"/>
                  </a:lnTo>
                  <a:lnTo>
                    <a:pt x="2496" y="0"/>
                  </a:lnTo>
                  <a:lnTo>
                    <a:pt x="2632" y="136"/>
                  </a:lnTo>
                  <a:lnTo>
                    <a:pt x="5799" y="136"/>
                  </a:lnTo>
                  <a:lnTo>
                    <a:pt x="5788" y="727"/>
                  </a:lnTo>
                  <a:lnTo>
                    <a:pt x="2883" y="708"/>
                  </a:lnTo>
                  <a:lnTo>
                    <a:pt x="2747" y="895"/>
                  </a:lnTo>
                  <a:lnTo>
                    <a:pt x="1899" y="895"/>
                  </a:lnTo>
                  <a:lnTo>
                    <a:pt x="1681" y="635"/>
                  </a:lnTo>
                  <a:lnTo>
                    <a:pt x="7" y="635"/>
                  </a:lnTo>
                  <a:lnTo>
                    <a:pt x="7" y="454"/>
                  </a:lnTo>
                </a:path>
              </a:pathLst>
            </a:custGeom>
            <a:blipFill dpi="0" rotWithShape="1">
              <a:blip r:embed="rId2"/>
              <a:srcRect/>
              <a:stretch>
                <a:fillRect/>
              </a:stretch>
            </a:bli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7" name="Picture 7" descr="logo chuan cop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5750" y="1"/>
            <a:ext cx="8572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3653" name="Rectangle 5"/>
          <p:cNvSpPr>
            <a:spLocks noGrp="1" noChangeArrowheads="1"/>
          </p:cNvSpPr>
          <p:nvPr>
            <p:ph type="subTitle" idx="1"/>
          </p:nvPr>
        </p:nvSpPr>
        <p:spPr bwMode="black">
          <a:xfrm>
            <a:off x="990600" y="4953000"/>
            <a:ext cx="7315200" cy="381000"/>
          </a:xfrm>
        </p:spPr>
        <p:txBody>
          <a:bodyPr/>
          <a:lstStyle>
            <a:lvl1pPr marL="0" indent="0" algn="ctr">
              <a:buFont typeface="Wingdings" pitchFamily="2" charset="2"/>
              <a:buNone/>
              <a:defRPr sz="1800">
                <a:latin typeface="Verdana" pitchFamily="34" charset="0"/>
              </a:defRPr>
            </a:lvl1pPr>
          </a:lstStyle>
          <a:p>
            <a:pPr lvl="0"/>
            <a:r>
              <a:rPr lang="en-US" noProof="0" smtClean="0"/>
              <a:t>Click to edit Master subtitle style</a:t>
            </a:r>
          </a:p>
        </p:txBody>
      </p:sp>
      <p:sp>
        <p:nvSpPr>
          <p:cNvPr id="283654" name="Rectangle 6"/>
          <p:cNvSpPr>
            <a:spLocks noGrp="1" noChangeArrowheads="1"/>
          </p:cNvSpPr>
          <p:nvPr>
            <p:ph type="ctrTitle" sz="quarter"/>
          </p:nvPr>
        </p:nvSpPr>
        <p:spPr bwMode="black">
          <a:xfrm>
            <a:off x="611188" y="1700213"/>
            <a:ext cx="8137525" cy="792162"/>
          </a:xfrm>
          <a:effectLst>
            <a:outerShdw dist="53882" dir="2700000" algn="ctr" rotWithShape="0">
              <a:schemeClr val="bg2">
                <a:alpha val="50000"/>
              </a:schemeClr>
            </a:outerShdw>
          </a:effectLst>
        </p:spPr>
        <p:txBody>
          <a:bodyPr/>
          <a:lstStyle>
            <a:lvl1pPr>
              <a:defRPr sz="3600" b="1">
                <a:solidFill>
                  <a:schemeClr val="tx1"/>
                </a:solidFill>
              </a:defRPr>
            </a:lvl1pPr>
          </a:lstStyle>
          <a:p>
            <a:pPr lvl="0"/>
            <a:r>
              <a:rPr lang="en-US" altLang="ko-KR" noProof="0" smtClean="0"/>
              <a:t>Click to edit Master title style</a:t>
            </a:r>
          </a:p>
        </p:txBody>
      </p:sp>
    </p:spTree>
    <p:extLst>
      <p:ext uri="{BB962C8B-B14F-4D97-AF65-F5344CB8AC3E}">
        <p14:creationId xmlns:p14="http://schemas.microsoft.com/office/powerpoint/2010/main" val="1828986439"/>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53F0B0C5-7936-4781-AE69-573C5AB96FB8}" type="slidenum">
              <a:rPr lang="en-US" smtClean="0"/>
              <a:pPr>
                <a:defRPr/>
              </a:pPr>
              <a:t>‹#›</a:t>
            </a:fld>
            <a:endParaRPr lang="en-US" dirty="0"/>
          </a:p>
        </p:txBody>
      </p:sp>
    </p:spTree>
    <p:extLst>
      <p:ext uri="{BB962C8B-B14F-4D97-AF65-F5344CB8AC3E}">
        <p14:creationId xmlns:p14="http://schemas.microsoft.com/office/powerpoint/2010/main" val="106487735"/>
      </p:ext>
    </p:extLst>
  </p:cSld>
  <p:clrMapOvr>
    <a:masterClrMapping/>
  </p:clrMapOvr>
  <p:transition>
    <p:checker/>
  </p:transition>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79438"/>
            <a:ext cx="2057400" cy="59007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79438"/>
            <a:ext cx="6019800" cy="59007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53F0B0C5-7936-4781-AE69-573C5AB96FB8}" type="slidenum">
              <a:rPr lang="en-US" smtClean="0"/>
              <a:pPr>
                <a:defRPr/>
              </a:pPr>
              <a:t>‹#›</a:t>
            </a:fld>
            <a:endParaRPr lang="en-US" dirty="0"/>
          </a:p>
        </p:txBody>
      </p:sp>
    </p:spTree>
    <p:extLst>
      <p:ext uri="{BB962C8B-B14F-4D97-AF65-F5344CB8AC3E}">
        <p14:creationId xmlns:p14="http://schemas.microsoft.com/office/powerpoint/2010/main" val="688226010"/>
      </p:ext>
    </p:extLst>
  </p:cSld>
  <p:clrMapOvr>
    <a:masterClrMapping/>
  </p:clrMapOvr>
  <p:transition>
    <p:checker/>
  </p:transition>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and Content">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8" name="Straight Connector 7"/>
          <p:cNvCxnSpPr/>
          <p:nvPr/>
        </p:nvCxnSpPr>
        <p:spPr>
          <a:xfrm>
            <a:off x="457200" y="1524000"/>
            <a:ext cx="8229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3046605"/>
      </p:ext>
    </p:extLst>
  </p:cSld>
  <p:clrMapOvr>
    <a:masterClrMapping/>
  </p:clrMapOvr>
  <p:transition>
    <p:checker/>
  </p:transition>
  <p:timing>
    <p:tnLst>
      <p:par>
        <p:cTn id="1" dur="indefinite" restart="never" nodeType="tmRoot"/>
      </p:par>
    </p:tnLst>
  </p:timing>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2438" y="214683"/>
            <a:ext cx="8215312" cy="9144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60730" y="1240932"/>
            <a:ext cx="8201025" cy="2599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60730" y="3925888"/>
            <a:ext cx="8201025" cy="230822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A36A5115-C200-402C-9580-9F9E5167C5F3}" type="slidenum">
              <a:rPr lang="en-US"/>
              <a:pPr>
                <a:defRPr/>
              </a:pPr>
              <a:t>‹#›</a:t>
            </a:fld>
            <a:endParaRPr lang="en-US" dirty="0"/>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2438" y="225441"/>
            <a:ext cx="8215312" cy="9144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60730" y="1262448"/>
            <a:ext cx="8201025" cy="5030776"/>
          </a:xfrm>
        </p:spPr>
        <p:txBody>
          <a:bodyPr/>
          <a:lstStyle/>
          <a:p>
            <a:pPr lvl="0"/>
            <a:r>
              <a:rPr lang="en-US" noProof="0" dirty="0" smtClean="0"/>
              <a:t>Click icon to add table</a:t>
            </a:r>
            <a:endParaRPr lang="en-US" noProof="0" dirty="0"/>
          </a:p>
        </p:txBody>
      </p:sp>
      <p:sp>
        <p:nvSpPr>
          <p:cNvPr id="5" name="Rectangle 6"/>
          <p:cNvSpPr>
            <a:spLocks noGrp="1" noChangeArrowheads="1"/>
          </p:cNvSpPr>
          <p:nvPr>
            <p:ph type="sldNum" sz="quarter" idx="11"/>
          </p:nvPr>
        </p:nvSpPr>
        <p:spPr>
          <a:ln/>
        </p:spPr>
        <p:txBody>
          <a:bodyPr/>
          <a:lstStyle>
            <a:lvl1pPr>
              <a:defRPr/>
            </a:lvl1pPr>
          </a:lstStyle>
          <a:p>
            <a:pPr>
              <a:defRPr/>
            </a:pPr>
            <a:fld id="{C59BD758-A3D1-4F9C-A3D8-593793515830}" type="slidenum">
              <a:rPr lang="en-US"/>
              <a:pPr>
                <a:defRPr/>
              </a:pPr>
              <a:t>‹#›</a:t>
            </a:fld>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95CEB429-F6C5-4078-991F-C1882D0BF320}" type="slidenum">
              <a:rPr lang="en-US" smtClean="0"/>
              <a:pPr>
                <a:defRPr/>
              </a:pPr>
              <a:t>‹#›</a:t>
            </a:fld>
            <a:endParaRPr lang="en-US" dirty="0"/>
          </a:p>
        </p:txBody>
      </p:sp>
      <p:cxnSp>
        <p:nvCxnSpPr>
          <p:cNvPr id="5" name="Straight Connector 4"/>
          <p:cNvCxnSpPr/>
          <p:nvPr/>
        </p:nvCxnSpPr>
        <p:spPr>
          <a:xfrm>
            <a:off x="457200" y="1524000"/>
            <a:ext cx="8229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4935717"/>
      </p:ext>
    </p:extLst>
  </p:cSld>
  <p:clrMapOvr>
    <a:masterClrMapping/>
  </p:clrMapOvr>
  <p:transition>
    <p:check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53F0B0C5-7936-4781-AE69-573C5AB96FB8}" type="slidenum">
              <a:rPr lang="en-US" smtClean="0"/>
              <a:pPr>
                <a:defRPr/>
              </a:pPr>
              <a:t>‹#›</a:t>
            </a:fld>
            <a:endParaRPr lang="en-US" dirty="0"/>
          </a:p>
        </p:txBody>
      </p:sp>
    </p:spTree>
    <p:extLst>
      <p:ext uri="{BB962C8B-B14F-4D97-AF65-F5344CB8AC3E}">
        <p14:creationId xmlns:p14="http://schemas.microsoft.com/office/powerpoint/2010/main" val="2932800380"/>
      </p:ext>
    </p:extLst>
  </p:cSld>
  <p:clrMapOvr>
    <a:masterClrMapping/>
  </p:clrMapOvr>
  <p:transition>
    <p:checker/>
  </p:transition>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43025"/>
            <a:ext cx="4038600" cy="5137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43025"/>
            <a:ext cx="4038600" cy="5137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C00EDEC5-2D55-49E7-928A-11D641A0CC28}" type="slidenum">
              <a:rPr lang="en-US" smtClean="0"/>
              <a:pPr>
                <a:defRPr/>
              </a:pPr>
              <a:t>‹#›</a:t>
            </a:fld>
            <a:endParaRPr lang="en-US" dirty="0"/>
          </a:p>
        </p:txBody>
      </p:sp>
    </p:spTree>
    <p:extLst>
      <p:ext uri="{BB962C8B-B14F-4D97-AF65-F5344CB8AC3E}">
        <p14:creationId xmlns:p14="http://schemas.microsoft.com/office/powerpoint/2010/main" val="3790993311"/>
      </p:ext>
    </p:extLst>
  </p:cSld>
  <p:clrMapOvr>
    <a:masterClrMapping/>
  </p:clrMapOvr>
  <p:transition>
    <p:check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53F0B0C5-7936-4781-AE69-573C5AB96FB8}" type="slidenum">
              <a:rPr lang="en-US" smtClean="0"/>
              <a:pPr>
                <a:defRPr/>
              </a:pPr>
              <a:t>‹#›</a:t>
            </a:fld>
            <a:endParaRPr lang="en-US" dirty="0"/>
          </a:p>
        </p:txBody>
      </p:sp>
    </p:spTree>
    <p:extLst>
      <p:ext uri="{BB962C8B-B14F-4D97-AF65-F5344CB8AC3E}">
        <p14:creationId xmlns:p14="http://schemas.microsoft.com/office/powerpoint/2010/main" val="4194855964"/>
      </p:ext>
    </p:extLst>
  </p:cSld>
  <p:clrMapOvr>
    <a:masterClrMapping/>
  </p:clrMapOvr>
  <p:transition>
    <p:checker/>
  </p:transition>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5816FA48-2E0E-40BA-A7A5-1C9457DC0789}" type="slidenum">
              <a:rPr lang="en-US" smtClean="0"/>
              <a:pPr>
                <a:defRPr/>
              </a:pPr>
              <a:t>‹#›</a:t>
            </a:fld>
            <a:endParaRPr lang="en-US" dirty="0"/>
          </a:p>
        </p:txBody>
      </p:sp>
    </p:spTree>
    <p:extLst>
      <p:ext uri="{BB962C8B-B14F-4D97-AF65-F5344CB8AC3E}">
        <p14:creationId xmlns:p14="http://schemas.microsoft.com/office/powerpoint/2010/main" val="761647077"/>
      </p:ext>
    </p:extLst>
  </p:cSld>
  <p:clrMapOvr>
    <a:masterClrMapping/>
  </p:clrMapOvr>
  <p:transition>
    <p:check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3797C5F6-04DE-40FA-83CC-19FA04C07BC1}" type="slidenum">
              <a:rPr lang="en-US" smtClean="0"/>
              <a:pPr>
                <a:defRPr/>
              </a:pPr>
              <a:t>‹#›</a:t>
            </a:fld>
            <a:endParaRPr lang="en-US" dirty="0"/>
          </a:p>
        </p:txBody>
      </p:sp>
    </p:spTree>
    <p:extLst>
      <p:ext uri="{BB962C8B-B14F-4D97-AF65-F5344CB8AC3E}">
        <p14:creationId xmlns:p14="http://schemas.microsoft.com/office/powerpoint/2010/main" val="2612785446"/>
      </p:ext>
    </p:extLst>
  </p:cSld>
  <p:clrMapOvr>
    <a:masterClrMapping/>
  </p:clrMapOvr>
  <p:transition>
    <p:check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53F0B0C5-7936-4781-AE69-573C5AB96FB8}" type="slidenum">
              <a:rPr lang="en-US" smtClean="0"/>
              <a:pPr>
                <a:defRPr/>
              </a:pPr>
              <a:t>‹#›</a:t>
            </a:fld>
            <a:endParaRPr lang="en-US" dirty="0"/>
          </a:p>
        </p:txBody>
      </p:sp>
    </p:spTree>
    <p:extLst>
      <p:ext uri="{BB962C8B-B14F-4D97-AF65-F5344CB8AC3E}">
        <p14:creationId xmlns:p14="http://schemas.microsoft.com/office/powerpoint/2010/main" val="1514547895"/>
      </p:ext>
    </p:extLst>
  </p:cSld>
  <p:clrMapOvr>
    <a:masterClrMapping/>
  </p:clrMapOvr>
  <p:transition>
    <p:checker/>
  </p:transition>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53F0B0C5-7936-4781-AE69-573C5AB96FB8}" type="slidenum">
              <a:rPr lang="en-US" smtClean="0"/>
              <a:pPr>
                <a:defRPr/>
              </a:pPr>
              <a:t>‹#›</a:t>
            </a:fld>
            <a:endParaRPr lang="en-US" dirty="0"/>
          </a:p>
        </p:txBody>
      </p:sp>
    </p:spTree>
    <p:extLst>
      <p:ext uri="{BB962C8B-B14F-4D97-AF65-F5344CB8AC3E}">
        <p14:creationId xmlns:p14="http://schemas.microsoft.com/office/powerpoint/2010/main" val="1804402788"/>
      </p:ext>
    </p:extLst>
  </p:cSld>
  <p:clrMapOvr>
    <a:masterClrMapping/>
  </p:clrMapOvr>
  <p:transition>
    <p:checker/>
  </p:transition>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Freeform 2"/>
          <p:cNvSpPr>
            <a:spLocks/>
          </p:cNvSpPr>
          <p:nvPr/>
        </p:nvSpPr>
        <p:spPr bwMode="gray">
          <a:xfrm>
            <a:off x="0" y="360363"/>
            <a:ext cx="9148763" cy="900112"/>
          </a:xfrm>
          <a:custGeom>
            <a:avLst/>
            <a:gdLst>
              <a:gd name="T0" fmla="*/ 0 w 5763"/>
              <a:gd name="T1" fmla="*/ 927416985 h 567"/>
              <a:gd name="T2" fmla="*/ 1108868811 w 5763"/>
              <a:gd name="T3" fmla="*/ 927416985 h 567"/>
              <a:gd name="T4" fmla="*/ 1958162307 w 5763"/>
              <a:gd name="T5" fmla="*/ 0 h 567"/>
              <a:gd name="T6" fmla="*/ 2147483647 w 5763"/>
              <a:gd name="T7" fmla="*/ 0 h 567"/>
              <a:gd name="T8" fmla="*/ 2147483647 w 5763"/>
              <a:gd name="T9" fmla="*/ 292337963 h 567"/>
              <a:gd name="T10" fmla="*/ 2147483647 w 5763"/>
              <a:gd name="T11" fmla="*/ 282257343 h 567"/>
              <a:gd name="T12" fmla="*/ 2147483647 w 5763"/>
              <a:gd name="T13" fmla="*/ 1428927006 h 567"/>
              <a:gd name="T14" fmla="*/ 15120938 w 5763"/>
              <a:gd name="T15" fmla="*/ 1401206097 h 5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63" h="567">
                <a:moveTo>
                  <a:pt x="0" y="368"/>
                </a:moveTo>
                <a:lnTo>
                  <a:pt x="440" y="368"/>
                </a:lnTo>
                <a:lnTo>
                  <a:pt x="777" y="0"/>
                </a:lnTo>
                <a:lnTo>
                  <a:pt x="2162" y="0"/>
                </a:lnTo>
                <a:lnTo>
                  <a:pt x="2265" y="116"/>
                </a:lnTo>
                <a:lnTo>
                  <a:pt x="5756" y="112"/>
                </a:lnTo>
                <a:lnTo>
                  <a:pt x="5763" y="567"/>
                </a:lnTo>
                <a:lnTo>
                  <a:pt x="6" y="556"/>
                </a:lnTo>
              </a:path>
            </a:pathLst>
          </a:custGeom>
          <a:solidFill>
            <a:schemeClr val="bg2"/>
          </a:solid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77251" dir="4832261" algn="ctr" rotWithShape="0">
                    <a:srgbClr val="000066">
                      <a:alpha val="18999"/>
                    </a:srgbClr>
                  </a:outerShdw>
                </a:effectLst>
              </a14:hiddenEffects>
            </a:ext>
          </a:extLst>
        </p:spPr>
        <p:txBody>
          <a:bodyPr/>
          <a:lstStyle/>
          <a:p>
            <a:endParaRPr lang="en-US"/>
          </a:p>
        </p:txBody>
      </p:sp>
      <p:sp>
        <p:nvSpPr>
          <p:cNvPr id="1027" name="Freeform 3" descr="01b_img(Global Digtal Desigm(imageState)"/>
          <p:cNvSpPr>
            <a:spLocks/>
          </p:cNvSpPr>
          <p:nvPr/>
        </p:nvSpPr>
        <p:spPr bwMode="gray">
          <a:xfrm>
            <a:off x="-9525" y="336550"/>
            <a:ext cx="9182100" cy="838200"/>
          </a:xfrm>
          <a:custGeom>
            <a:avLst/>
            <a:gdLst>
              <a:gd name="T0" fmla="*/ 1131550950 w 5784"/>
              <a:gd name="T1" fmla="*/ 932457813 h 528"/>
              <a:gd name="T2" fmla="*/ 1935480000 w 5784"/>
              <a:gd name="T3" fmla="*/ 2520950 h 528"/>
              <a:gd name="T4" fmla="*/ 2147483647 w 5784"/>
              <a:gd name="T5" fmla="*/ 0 h 528"/>
              <a:gd name="T6" fmla="*/ 2147483647 w 5784"/>
              <a:gd name="T7" fmla="*/ 289818763 h 528"/>
              <a:gd name="T8" fmla="*/ 2147483647 w 5784"/>
              <a:gd name="T9" fmla="*/ 289818763 h 528"/>
              <a:gd name="T10" fmla="*/ 2147483647 w 5784"/>
              <a:gd name="T11" fmla="*/ 1330642500 h 528"/>
              <a:gd name="T12" fmla="*/ 0 w 5784"/>
              <a:gd name="T13" fmla="*/ 1307961888 h 528"/>
              <a:gd name="T14" fmla="*/ 0 w 5784"/>
              <a:gd name="T15" fmla="*/ 934978763 h 5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84" h="528">
                <a:moveTo>
                  <a:pt x="449" y="370"/>
                </a:moveTo>
                <a:lnTo>
                  <a:pt x="768" y="1"/>
                </a:lnTo>
                <a:lnTo>
                  <a:pt x="2158" y="0"/>
                </a:lnTo>
                <a:lnTo>
                  <a:pt x="2258" y="115"/>
                </a:lnTo>
                <a:lnTo>
                  <a:pt x="5784" y="115"/>
                </a:lnTo>
                <a:lnTo>
                  <a:pt x="5779" y="528"/>
                </a:lnTo>
                <a:lnTo>
                  <a:pt x="0" y="519"/>
                </a:lnTo>
                <a:lnTo>
                  <a:pt x="0" y="371"/>
                </a:lnTo>
              </a:path>
            </a:pathLst>
          </a:custGeom>
          <a:blipFill dpi="0" rotWithShape="1">
            <a:blip r:embed="rId17"/>
            <a:srcRect/>
            <a:stretch>
              <a:fillRect/>
            </a:stretch>
          </a:bli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77251" dir="16767739" algn="ctr" rotWithShape="0">
                    <a:schemeClr val="bg2"/>
                  </a:outerShdw>
                </a:effectLst>
              </a14:hiddenEffects>
            </a:ext>
          </a:extLst>
        </p:spPr>
        <p:txBody>
          <a:bodyPr/>
          <a:lstStyle/>
          <a:p>
            <a:endParaRPr lang="en-US"/>
          </a:p>
        </p:txBody>
      </p:sp>
      <p:sp>
        <p:nvSpPr>
          <p:cNvPr id="282628" name="Rectangle 4"/>
          <p:cNvSpPr>
            <a:spLocks noGrp="1" noChangeArrowheads="1"/>
          </p:cNvSpPr>
          <p:nvPr>
            <p:ph type="body" idx="1"/>
          </p:nvPr>
        </p:nvSpPr>
        <p:spPr bwMode="auto">
          <a:xfrm>
            <a:off x="457200" y="1343025"/>
            <a:ext cx="8229600" cy="513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29" name="Rectangle 5"/>
          <p:cNvSpPr>
            <a:spLocks noGrp="1" noChangeArrowheads="1"/>
          </p:cNvSpPr>
          <p:nvPr>
            <p:ph type="sldNum" sz="quarter" idx="4"/>
          </p:nvPr>
        </p:nvSpPr>
        <p:spPr bwMode="auto">
          <a:xfrm>
            <a:off x="3671888" y="65373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latin typeface="+mj-lt"/>
              </a:defRPr>
            </a:lvl1pPr>
          </a:lstStyle>
          <a:p>
            <a:pPr>
              <a:defRPr/>
            </a:pPr>
            <a:fld id="{53F0B0C5-7936-4781-AE69-573C5AB96FB8}" type="slidenum">
              <a:rPr lang="en-US" smtClean="0"/>
              <a:pPr>
                <a:defRPr/>
              </a:pPr>
              <a:t>‹#›</a:t>
            </a:fld>
            <a:endParaRPr lang="en-US" dirty="0"/>
          </a:p>
        </p:txBody>
      </p:sp>
      <p:sp>
        <p:nvSpPr>
          <p:cNvPr id="282630" name="Rectangle 6"/>
          <p:cNvSpPr>
            <a:spLocks noGrp="1" noChangeArrowheads="1"/>
          </p:cNvSpPr>
          <p:nvPr>
            <p:ph type="title"/>
          </p:nvPr>
        </p:nvSpPr>
        <p:spPr bwMode="white">
          <a:xfrm>
            <a:off x="609600" y="579438"/>
            <a:ext cx="7848600" cy="56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1031" name="Picture 8" descr="logo chuan copy"/>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67786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transition>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82630"/>
                                        </p:tgtEl>
                                        <p:attrNameLst>
                                          <p:attrName>style.visibility</p:attrName>
                                        </p:attrNameLst>
                                      </p:cBhvr>
                                      <p:to>
                                        <p:strVal val="visible"/>
                                      </p:to>
                                    </p:set>
                                    <p:anim calcmode="lin" valueType="num">
                                      <p:cBhvr>
                                        <p:cTn id="7" dur="1000" fill="hold"/>
                                        <p:tgtEl>
                                          <p:spTgt spid="282630"/>
                                        </p:tgtEl>
                                        <p:attrNameLst>
                                          <p:attrName>ppt_x</p:attrName>
                                        </p:attrNameLst>
                                      </p:cBhvr>
                                      <p:tavLst>
                                        <p:tav tm="0">
                                          <p:val>
                                            <p:strVal val="#ppt_x-.2"/>
                                          </p:val>
                                        </p:tav>
                                        <p:tav tm="100000">
                                          <p:val>
                                            <p:strVal val="#ppt_x"/>
                                          </p:val>
                                        </p:tav>
                                      </p:tavLst>
                                    </p:anim>
                                    <p:anim calcmode="lin" valueType="num">
                                      <p:cBhvr>
                                        <p:cTn id="8" dur="1000" fill="hold"/>
                                        <p:tgtEl>
                                          <p:spTgt spid="28263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263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82628">
                                            <p:txEl>
                                              <p:pRg st="0" end="0"/>
                                            </p:txEl>
                                          </p:spTgt>
                                        </p:tgtEl>
                                        <p:attrNameLst>
                                          <p:attrName>style.visibility</p:attrName>
                                        </p:attrNameLst>
                                      </p:cBhvr>
                                      <p:to>
                                        <p:strVal val="visible"/>
                                      </p:to>
                                    </p:set>
                                    <p:animEffect transition="in" filter="blinds(horizontal)">
                                      <p:cBhvr>
                                        <p:cTn id="14" dur="500"/>
                                        <p:tgtEl>
                                          <p:spTgt spid="282628">
                                            <p:txEl>
                                              <p:pRg st="0" end="0"/>
                                            </p:txEl>
                                          </p:spTgt>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282628">
                                            <p:txEl>
                                              <p:pRg st="1" end="1"/>
                                            </p:txEl>
                                          </p:spTgt>
                                        </p:tgtEl>
                                        <p:attrNameLst>
                                          <p:attrName>style.visibility</p:attrName>
                                        </p:attrNameLst>
                                      </p:cBhvr>
                                      <p:to>
                                        <p:strVal val="visible"/>
                                      </p:to>
                                    </p:set>
                                    <p:animEffect transition="in" filter="blinds(horizontal)">
                                      <p:cBhvr>
                                        <p:cTn id="17" dur="500"/>
                                        <p:tgtEl>
                                          <p:spTgt spid="282628">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82628">
                                            <p:txEl>
                                              <p:pRg st="2" end="2"/>
                                            </p:txEl>
                                          </p:spTgt>
                                        </p:tgtEl>
                                        <p:attrNameLst>
                                          <p:attrName>style.visibility</p:attrName>
                                        </p:attrNameLst>
                                      </p:cBhvr>
                                      <p:to>
                                        <p:strVal val="visible"/>
                                      </p:to>
                                    </p:set>
                                    <p:animEffect transition="in" filter="blinds(horizontal)">
                                      <p:cBhvr>
                                        <p:cTn id="20" dur="500"/>
                                        <p:tgtEl>
                                          <p:spTgt spid="282628">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82628">
                                            <p:txEl>
                                              <p:pRg st="3" end="3"/>
                                            </p:txEl>
                                          </p:spTgt>
                                        </p:tgtEl>
                                        <p:attrNameLst>
                                          <p:attrName>style.visibility</p:attrName>
                                        </p:attrNameLst>
                                      </p:cBhvr>
                                      <p:to>
                                        <p:strVal val="visible"/>
                                      </p:to>
                                    </p:set>
                                    <p:animEffect transition="in" filter="blinds(horizontal)">
                                      <p:cBhvr>
                                        <p:cTn id="23" dur="500"/>
                                        <p:tgtEl>
                                          <p:spTgt spid="282628">
                                            <p:txEl>
                                              <p:pRg st="3" end="3"/>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82628">
                                            <p:txEl>
                                              <p:pRg st="4" end="4"/>
                                            </p:txEl>
                                          </p:spTgt>
                                        </p:tgtEl>
                                        <p:attrNameLst>
                                          <p:attrName>style.visibility</p:attrName>
                                        </p:attrNameLst>
                                      </p:cBhvr>
                                      <p:to>
                                        <p:strVal val="visible"/>
                                      </p:to>
                                    </p:set>
                                    <p:animEffect transition="in" filter="blinds(horizontal)">
                                      <p:cBhvr>
                                        <p:cTn id="26" dur="500"/>
                                        <p:tgtEl>
                                          <p:spTgt spid="2826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8" grpId="0" build="p">
        <p:tmplLst>
          <p:tmpl lvl="1">
            <p:tnLst>
              <p:par>
                <p:cTn presetID="3" presetClass="entr" presetSubtype="10" fill="hold" nodeType="click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2">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3">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4">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5">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Lst>
      </p:bldP>
      <p:bldP spid="282630" grpId="0"/>
    </p:bldLst>
  </p:timing>
  <p:hf hdr="0" dt="0"/>
  <p:txStyles>
    <p:titleStyle>
      <a:lvl1pPr algn="ctr" rtl="0" eaLnBrk="1" fontAlgn="base" hangingPunct="1">
        <a:spcBef>
          <a:spcPct val="0"/>
        </a:spcBef>
        <a:spcAft>
          <a:spcPct val="0"/>
        </a:spcAft>
        <a:defRPr sz="3200">
          <a:solidFill>
            <a:schemeClr val="bg1"/>
          </a:solidFill>
          <a:latin typeface="+mj-lt"/>
          <a:ea typeface="+mj-ea"/>
          <a:cs typeface="+mj-cs"/>
        </a:defRPr>
      </a:lvl1pPr>
      <a:lvl2pPr algn="ctr" rtl="0" eaLnBrk="1" fontAlgn="base" hangingPunct="1">
        <a:spcBef>
          <a:spcPct val="0"/>
        </a:spcBef>
        <a:spcAft>
          <a:spcPct val="0"/>
        </a:spcAft>
        <a:defRPr sz="3200">
          <a:solidFill>
            <a:schemeClr val="bg1"/>
          </a:solidFill>
          <a:latin typeface="Verdana" pitchFamily="34" charset="0"/>
        </a:defRPr>
      </a:lvl2pPr>
      <a:lvl3pPr algn="ctr" rtl="0" eaLnBrk="1" fontAlgn="base" hangingPunct="1">
        <a:spcBef>
          <a:spcPct val="0"/>
        </a:spcBef>
        <a:spcAft>
          <a:spcPct val="0"/>
        </a:spcAft>
        <a:defRPr sz="3200">
          <a:solidFill>
            <a:schemeClr val="bg1"/>
          </a:solidFill>
          <a:latin typeface="Verdana" pitchFamily="34" charset="0"/>
        </a:defRPr>
      </a:lvl3pPr>
      <a:lvl4pPr algn="ctr" rtl="0" eaLnBrk="1" fontAlgn="base" hangingPunct="1">
        <a:spcBef>
          <a:spcPct val="0"/>
        </a:spcBef>
        <a:spcAft>
          <a:spcPct val="0"/>
        </a:spcAft>
        <a:defRPr sz="3200">
          <a:solidFill>
            <a:schemeClr val="bg1"/>
          </a:solidFill>
          <a:latin typeface="Verdana" pitchFamily="34" charset="0"/>
        </a:defRPr>
      </a:lvl4pPr>
      <a:lvl5pPr algn="ctr" rtl="0" eaLnBrk="1" fontAlgn="base" hangingPunct="1">
        <a:spcBef>
          <a:spcPct val="0"/>
        </a:spcBef>
        <a:spcAft>
          <a:spcPct val="0"/>
        </a:spcAft>
        <a:defRPr sz="3200">
          <a:solidFill>
            <a:schemeClr val="bg1"/>
          </a:solidFill>
          <a:latin typeface="Verdana" pitchFamily="34" charset="0"/>
        </a:defRPr>
      </a:lvl5pPr>
      <a:lvl6pPr marL="457200" algn="ctr" rtl="0" eaLnBrk="1" fontAlgn="base" hangingPunct="1">
        <a:spcBef>
          <a:spcPct val="0"/>
        </a:spcBef>
        <a:spcAft>
          <a:spcPct val="0"/>
        </a:spcAft>
        <a:defRPr sz="3200">
          <a:solidFill>
            <a:schemeClr val="bg1"/>
          </a:solidFill>
          <a:latin typeface="Verdana" pitchFamily="34" charset="0"/>
        </a:defRPr>
      </a:lvl6pPr>
      <a:lvl7pPr marL="914400" algn="ctr" rtl="0" eaLnBrk="1" fontAlgn="base" hangingPunct="1">
        <a:spcBef>
          <a:spcPct val="0"/>
        </a:spcBef>
        <a:spcAft>
          <a:spcPct val="0"/>
        </a:spcAft>
        <a:defRPr sz="3200">
          <a:solidFill>
            <a:schemeClr val="bg1"/>
          </a:solidFill>
          <a:latin typeface="Verdana" pitchFamily="34" charset="0"/>
        </a:defRPr>
      </a:lvl7pPr>
      <a:lvl8pPr marL="1371600" algn="ctr" rtl="0" eaLnBrk="1" fontAlgn="base" hangingPunct="1">
        <a:spcBef>
          <a:spcPct val="0"/>
        </a:spcBef>
        <a:spcAft>
          <a:spcPct val="0"/>
        </a:spcAft>
        <a:defRPr sz="3200">
          <a:solidFill>
            <a:schemeClr val="bg1"/>
          </a:solidFill>
          <a:latin typeface="Verdana" pitchFamily="34" charset="0"/>
        </a:defRPr>
      </a:lvl8pPr>
      <a:lvl9pPr marL="1828800" algn="ctr" rtl="0" eaLnBrk="1" fontAlgn="base" hangingPunct="1">
        <a:spcBef>
          <a:spcPct val="0"/>
        </a:spcBef>
        <a:spcAft>
          <a:spcPct val="0"/>
        </a:spcAft>
        <a:defRPr sz="3200">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8"/>
          <p:cNvSpPr>
            <a:spLocks noGrp="1" noChangeArrowheads="1"/>
          </p:cNvSpPr>
          <p:nvPr>
            <p:ph type="ctrTitle" sz="quarter"/>
          </p:nvPr>
        </p:nvSpPr>
        <p:spPr/>
        <p:txBody>
          <a:bodyPr/>
          <a:lstStyle/>
          <a:p>
            <a:pPr>
              <a:spcBef>
                <a:spcPct val="50000"/>
              </a:spcBef>
              <a:spcAft>
                <a:spcPts val="0"/>
              </a:spcAft>
              <a:tabLst>
                <a:tab pos="914400" algn="l"/>
              </a:tabLst>
              <a:defRPr/>
            </a:pPr>
            <a:r>
              <a:rPr lang="en-US" dirty="0" err="1"/>
              <a:t>Sử</a:t>
            </a:r>
            <a:r>
              <a:rPr lang="en-US" dirty="0"/>
              <a:t> </a:t>
            </a:r>
            <a:r>
              <a:rPr lang="en-US" dirty="0" err="1"/>
              <a:t>dụng</a:t>
            </a:r>
            <a:r>
              <a:rPr lang="en-US" dirty="0"/>
              <a:t> Internet</a:t>
            </a:r>
          </a:p>
        </p:txBody>
      </p:sp>
      <p:sp>
        <p:nvSpPr>
          <p:cNvPr id="2053" name="Slide Number Placeholder 2"/>
          <p:cNvSpPr>
            <a:spLocks noGrp="1"/>
          </p:cNvSpPr>
          <p:nvPr>
            <p:ph type="sldNum" sz="quarter" idx="4294967295"/>
          </p:nvPr>
        </p:nvSpPr>
        <p:spPr>
          <a:xfrm>
            <a:off x="7010400" y="6537325"/>
            <a:ext cx="2133600" cy="320675"/>
          </a:xfrm>
          <a:noFill/>
        </p:spPr>
        <p:txBody>
          <a:bodyPr/>
          <a:lstStyle/>
          <a:p>
            <a:fld id="{44EAEB6B-B761-4C72-A7CF-1D7EE5CCE9DD}" type="slidenum">
              <a:rPr lang="en-US" smtClean="0">
                <a:latin typeface="Arial" charset="0"/>
              </a:rPr>
              <a:pPr/>
              <a:t>1</a:t>
            </a:fld>
            <a:endParaRPr lang="en-US" dirty="0" smtClean="0">
              <a:latin typeface="Arial" charset="0"/>
            </a:endParaRPr>
          </a:p>
        </p:txBody>
      </p:sp>
      <p:sp>
        <p:nvSpPr>
          <p:cNvPr id="2" name="Subtitle 1"/>
          <p:cNvSpPr>
            <a:spLocks noGrp="1"/>
          </p:cNvSpPr>
          <p:nvPr>
            <p:ph type="subTitle" idx="1"/>
          </p:nvPr>
        </p:nvSpPr>
        <p:spPr/>
        <p:txBody>
          <a:bodyPr/>
          <a:lstStyle/>
          <a:p>
            <a:endParaRPr lang="en-US"/>
          </a:p>
        </p:txBody>
      </p:sp>
    </p:spTree>
  </p:cSld>
  <p:clrMapOvr>
    <a:masterClrMapping/>
  </p:clrMapOvr>
  <p:transition>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Xác</a:t>
            </a:r>
            <a:r>
              <a:rPr lang="en-US" dirty="0"/>
              <a:t> </a:t>
            </a:r>
            <a:r>
              <a:rPr lang="en-US" dirty="0" err="1"/>
              <a:t>định</a:t>
            </a:r>
            <a:r>
              <a:rPr lang="en-US" dirty="0"/>
              <a:t> </a:t>
            </a:r>
            <a:r>
              <a:rPr lang="en-US" dirty="0" err="1"/>
              <a:t>loại</a:t>
            </a:r>
            <a:r>
              <a:rPr lang="en-US" dirty="0"/>
              <a:t> </a:t>
            </a:r>
            <a:r>
              <a:rPr lang="en-US" dirty="0" err="1"/>
              <a:t>trang</a:t>
            </a:r>
            <a:r>
              <a:rPr lang="en-US" dirty="0"/>
              <a:t> Web</a:t>
            </a:r>
          </a:p>
        </p:txBody>
      </p:sp>
      <p:sp>
        <p:nvSpPr>
          <p:cNvPr id="7" name="Content Placeholder 6"/>
          <p:cNvSpPr>
            <a:spLocks noGrp="1"/>
          </p:cNvSpPr>
          <p:nvPr>
            <p:ph idx="1"/>
          </p:nvPr>
        </p:nvSpPr>
        <p:spPr/>
        <p:txBody>
          <a:bodyPr/>
          <a:lstStyle/>
          <a:p>
            <a:pPr>
              <a:spcBef>
                <a:spcPts val="0"/>
              </a:spcBef>
            </a:pPr>
            <a:r>
              <a:rPr lang="vi-VN" sz="2000" dirty="0"/>
              <a:t>Loại miền xác định quốc gia nơi mà trang web </a:t>
            </a:r>
            <a:r>
              <a:rPr lang="en-US" sz="2000" dirty="0" err="1" smtClean="0"/>
              <a:t>được</a:t>
            </a:r>
            <a:r>
              <a:rPr lang="en-US" sz="2000" dirty="0" smtClean="0"/>
              <a:t> </a:t>
            </a:r>
            <a:r>
              <a:rPr lang="en-US" sz="2000" dirty="0" err="1" smtClean="0"/>
              <a:t>quản</a:t>
            </a:r>
            <a:r>
              <a:rPr lang="en-US" sz="2000" dirty="0" smtClean="0"/>
              <a:t> </a:t>
            </a:r>
            <a:r>
              <a:rPr lang="en-US" sz="2000" dirty="0" err="1" smtClean="0"/>
              <a:t>lý</a:t>
            </a:r>
            <a:endParaRPr lang="en-US" sz="2000" dirty="0" smtClean="0"/>
          </a:p>
          <a:p>
            <a:pPr>
              <a:spcBef>
                <a:spcPts val="0"/>
              </a:spcBef>
            </a:pPr>
            <a:r>
              <a:rPr lang="en-US" sz="2000" dirty="0" smtClean="0"/>
              <a:t>“</a:t>
            </a:r>
            <a:r>
              <a:rPr lang="en-US" sz="2000" dirty="0" err="1"/>
              <a:t>C</a:t>
            </a:r>
            <a:r>
              <a:rPr lang="en-US" sz="2000" dirty="0" err="1" smtClean="0"/>
              <a:t>ác</a:t>
            </a:r>
            <a:r>
              <a:rPr lang="en-US" sz="2000" dirty="0" smtClean="0"/>
              <a:t> </a:t>
            </a:r>
            <a:r>
              <a:rPr lang="en-US" sz="2000" dirty="0" err="1"/>
              <a:t>trang</a:t>
            </a:r>
            <a:r>
              <a:rPr lang="en-US" sz="2000" dirty="0"/>
              <a:t> </a:t>
            </a:r>
            <a:r>
              <a:rPr lang="en-US" sz="2000" dirty="0" err="1"/>
              <a:t>tìm</a:t>
            </a:r>
            <a:r>
              <a:rPr lang="en-US" sz="2000" dirty="0"/>
              <a:t> </a:t>
            </a:r>
            <a:r>
              <a:rPr lang="en-US" sz="2000" dirty="0" err="1"/>
              <a:t>kiếm</a:t>
            </a:r>
            <a:r>
              <a:rPr lang="en-US" sz="2000" dirty="0"/>
              <a:t>” </a:t>
            </a:r>
            <a:r>
              <a:rPr lang="en-US" sz="2000" dirty="0" smtClean="0"/>
              <a:t>(Search sites) </a:t>
            </a:r>
            <a:r>
              <a:rPr lang="en-US" sz="2000" dirty="0" err="1" smtClean="0"/>
              <a:t>được</a:t>
            </a:r>
            <a:r>
              <a:rPr lang="en-US" sz="2000" dirty="0" smtClean="0"/>
              <a:t> </a:t>
            </a:r>
            <a:r>
              <a:rPr lang="en-US" sz="2000" dirty="0" err="1"/>
              <a:t>thiết</a:t>
            </a:r>
            <a:r>
              <a:rPr lang="en-US" sz="2000" dirty="0"/>
              <a:t> </a:t>
            </a:r>
            <a:r>
              <a:rPr lang="en-US" sz="2000" dirty="0" err="1"/>
              <a:t>kế</a:t>
            </a:r>
            <a:r>
              <a:rPr lang="en-US" sz="2000" dirty="0"/>
              <a:t> </a:t>
            </a:r>
            <a:r>
              <a:rPr lang="en-US" sz="2000" dirty="0" err="1"/>
              <a:t>để</a:t>
            </a:r>
            <a:r>
              <a:rPr lang="en-US" sz="2000" dirty="0"/>
              <a:t> </a:t>
            </a:r>
            <a:r>
              <a:rPr lang="en-US" sz="2000" dirty="0" err="1"/>
              <a:t>giúp</a:t>
            </a:r>
            <a:r>
              <a:rPr lang="en-US" sz="2000" dirty="0"/>
              <a:t> </a:t>
            </a:r>
            <a:r>
              <a:rPr lang="en-US" sz="2000" dirty="0" err="1" smtClean="0"/>
              <a:t>tìm</a:t>
            </a:r>
            <a:r>
              <a:rPr lang="en-US" sz="2000" dirty="0" smtClean="0"/>
              <a:t> </a:t>
            </a:r>
            <a:r>
              <a:rPr lang="en-US" sz="2000" dirty="0" err="1"/>
              <a:t>thông</a:t>
            </a:r>
            <a:r>
              <a:rPr lang="en-US" sz="2000" dirty="0"/>
              <a:t> tin </a:t>
            </a:r>
            <a:r>
              <a:rPr lang="en-US" sz="2000" dirty="0" err="1"/>
              <a:t>trên</a:t>
            </a:r>
            <a:r>
              <a:rPr lang="en-US" sz="2000" dirty="0"/>
              <a:t> </a:t>
            </a:r>
            <a:r>
              <a:rPr lang="en-US" sz="2000" dirty="0" err="1"/>
              <a:t>mạng</a:t>
            </a:r>
            <a:r>
              <a:rPr lang="en-US" sz="2000" dirty="0"/>
              <a:t> Internet.</a:t>
            </a:r>
            <a:endParaRPr lang="en-US" sz="2000" dirty="0" smtClean="0"/>
          </a:p>
          <a:p>
            <a:pPr lvl="1">
              <a:spcBef>
                <a:spcPts val="0"/>
              </a:spcBef>
            </a:pPr>
            <a:r>
              <a:rPr lang="en-US" sz="1800" dirty="0" err="1" smtClean="0"/>
              <a:t>Gõ</a:t>
            </a:r>
            <a:r>
              <a:rPr lang="en-US" sz="1800" dirty="0" smtClean="0"/>
              <a:t> </a:t>
            </a:r>
            <a:r>
              <a:rPr lang="en-US" sz="1800" dirty="0" err="1" smtClean="0"/>
              <a:t>văn</a:t>
            </a:r>
            <a:r>
              <a:rPr lang="en-US" sz="1800" dirty="0" smtClean="0"/>
              <a:t> </a:t>
            </a:r>
            <a:r>
              <a:rPr lang="en-US" sz="1800" dirty="0" err="1"/>
              <a:t>bản</a:t>
            </a:r>
            <a:r>
              <a:rPr lang="en-US" sz="1800" dirty="0"/>
              <a:t> </a:t>
            </a:r>
            <a:r>
              <a:rPr lang="en-US" sz="1800" dirty="0" err="1"/>
              <a:t>vào</a:t>
            </a:r>
            <a:r>
              <a:rPr lang="en-US" sz="1800" dirty="0"/>
              <a:t> </a:t>
            </a:r>
            <a:r>
              <a:rPr lang="en-US" sz="1800" dirty="0" err="1"/>
              <a:t>trường</a:t>
            </a:r>
            <a:r>
              <a:rPr lang="en-US" sz="1800" dirty="0"/>
              <a:t> </a:t>
            </a:r>
            <a:r>
              <a:rPr lang="en-US" sz="1800" dirty="0" err="1"/>
              <a:t>tìm</a:t>
            </a:r>
            <a:r>
              <a:rPr lang="en-US" sz="1800" dirty="0"/>
              <a:t> </a:t>
            </a:r>
            <a:r>
              <a:rPr lang="en-US" sz="1800" dirty="0" err="1"/>
              <a:t>kiếm</a:t>
            </a:r>
            <a:r>
              <a:rPr lang="en-US" sz="1800" dirty="0"/>
              <a:t> </a:t>
            </a:r>
            <a:r>
              <a:rPr lang="en-US" sz="1800" dirty="0" err="1"/>
              <a:t>để</a:t>
            </a:r>
            <a:r>
              <a:rPr lang="en-US" sz="1800" dirty="0"/>
              <a:t> </a:t>
            </a:r>
            <a:r>
              <a:rPr lang="en-US" sz="1800" dirty="0" err="1" smtClean="0"/>
              <a:t>xác</a:t>
            </a:r>
            <a:r>
              <a:rPr lang="en-US" sz="1800" dirty="0" smtClean="0"/>
              <a:t> </a:t>
            </a:r>
            <a:r>
              <a:rPr lang="en-US" sz="1800" dirty="0" err="1"/>
              <a:t>định</a:t>
            </a:r>
            <a:r>
              <a:rPr lang="en-US" sz="1800" dirty="0"/>
              <a:t> </a:t>
            </a:r>
            <a:r>
              <a:rPr lang="en-US" sz="1800" dirty="0" err="1"/>
              <a:t>bạn</a:t>
            </a:r>
            <a:r>
              <a:rPr lang="en-US" sz="1800" dirty="0"/>
              <a:t> </a:t>
            </a:r>
            <a:r>
              <a:rPr lang="en-US" sz="1800" dirty="0" err="1"/>
              <a:t>đang</a:t>
            </a:r>
            <a:r>
              <a:rPr lang="en-US" sz="1800" dirty="0"/>
              <a:t> </a:t>
            </a:r>
            <a:r>
              <a:rPr lang="en-US" sz="1800" dirty="0" err="1"/>
              <a:t>tìm</a:t>
            </a:r>
            <a:r>
              <a:rPr lang="en-US" sz="1800" dirty="0"/>
              <a:t> </a:t>
            </a:r>
            <a:r>
              <a:rPr lang="en-US" sz="1800" dirty="0" err="1"/>
              <a:t>thông</a:t>
            </a:r>
            <a:r>
              <a:rPr lang="en-US" sz="1800" dirty="0"/>
              <a:t> tin </a:t>
            </a:r>
            <a:r>
              <a:rPr lang="en-US" sz="1800" dirty="0" err="1" smtClean="0"/>
              <a:t>gì</a:t>
            </a:r>
            <a:r>
              <a:rPr lang="en-US" sz="1800" dirty="0" smtClean="0"/>
              <a:t> </a:t>
            </a:r>
            <a:r>
              <a:rPr lang="en-US" sz="1800" dirty="0" err="1" smtClean="0"/>
              <a:t>để</a:t>
            </a:r>
            <a:r>
              <a:rPr lang="en-US" sz="1800" dirty="0" smtClean="0"/>
              <a:t> </a:t>
            </a:r>
            <a:r>
              <a:rPr lang="en-US" sz="1800" dirty="0" err="1" smtClean="0"/>
              <a:t>tạo</a:t>
            </a:r>
            <a:r>
              <a:rPr lang="en-US" sz="1800" dirty="0" smtClean="0"/>
              <a:t> </a:t>
            </a:r>
            <a:r>
              <a:rPr lang="en-US" sz="1800" dirty="0" err="1" smtClean="0"/>
              <a:t>ra</a:t>
            </a:r>
            <a:r>
              <a:rPr lang="en-US" sz="1800" dirty="0" smtClean="0"/>
              <a:t> </a:t>
            </a:r>
            <a:r>
              <a:rPr lang="vi-VN" sz="1800" dirty="0" smtClean="0"/>
              <a:t>danh </a:t>
            </a:r>
            <a:r>
              <a:rPr lang="vi-VN" sz="1800" dirty="0"/>
              <a:t>sách các kết quả phù hợp với tiêu chí tìm </a:t>
            </a:r>
            <a:r>
              <a:rPr lang="vi-VN" sz="1800" dirty="0" smtClean="0"/>
              <a:t>kiếm</a:t>
            </a:r>
            <a:endParaRPr lang="en-US" sz="1800" dirty="0" smtClean="0"/>
          </a:p>
          <a:p>
            <a:pPr>
              <a:spcBef>
                <a:spcPts val="0"/>
              </a:spcBef>
            </a:pPr>
            <a:r>
              <a:rPr lang="vi-VN" sz="2000" dirty="0"/>
              <a:t>Các trang web mạng xã hội chia </a:t>
            </a:r>
            <a:r>
              <a:rPr lang="en-US" sz="2000" dirty="0" smtClean="0"/>
              <a:t/>
            </a:r>
            <a:br>
              <a:rPr lang="en-US" sz="2000" dirty="0" smtClean="0"/>
            </a:br>
            <a:r>
              <a:rPr lang="vi-VN" sz="2000" dirty="0" smtClean="0"/>
              <a:t>sẻ thông </a:t>
            </a:r>
            <a:r>
              <a:rPr lang="vi-VN" sz="2000" dirty="0"/>
              <a:t>tin hoặc giao tiếp với mọi </a:t>
            </a:r>
            <a:r>
              <a:rPr lang="en-US" sz="2000" dirty="0" smtClean="0"/>
              <a:t/>
            </a:r>
            <a:br>
              <a:rPr lang="en-US" sz="2000" dirty="0" smtClean="0"/>
            </a:br>
            <a:r>
              <a:rPr lang="vi-VN" sz="2000" dirty="0" smtClean="0"/>
              <a:t>người </a:t>
            </a:r>
            <a:r>
              <a:rPr lang="vi-VN" sz="2000" dirty="0"/>
              <a:t>từ khắp nơi trên thế giới, </a:t>
            </a:r>
            <a:r>
              <a:rPr lang="en-US" sz="2000" dirty="0" smtClean="0"/>
              <a:t/>
            </a:r>
            <a:br>
              <a:rPr lang="en-US" sz="2000" dirty="0" smtClean="0"/>
            </a:br>
            <a:r>
              <a:rPr lang="vi-VN" sz="2000" dirty="0" smtClean="0"/>
              <a:t>thường </a:t>
            </a:r>
            <a:r>
              <a:rPr lang="vi-VN" sz="2000" dirty="0"/>
              <a:t>là cho các bức ảnh hoặc </a:t>
            </a:r>
            <a:r>
              <a:rPr lang="en-US" sz="2000" dirty="0" smtClean="0"/>
              <a:t/>
            </a:r>
            <a:br>
              <a:rPr lang="en-US" sz="2000" dirty="0" smtClean="0"/>
            </a:br>
            <a:r>
              <a:rPr lang="vi-VN" sz="2000" dirty="0" smtClean="0"/>
              <a:t>video</a:t>
            </a:r>
            <a:endParaRPr lang="en-US" sz="2000" dirty="0" smtClean="0"/>
          </a:p>
          <a:p>
            <a:pPr>
              <a:spcBef>
                <a:spcPts val="0"/>
              </a:spcBef>
            </a:pPr>
            <a:r>
              <a:rPr lang="en-US" sz="2000" dirty="0" smtClean="0"/>
              <a:t>Blogs </a:t>
            </a:r>
            <a:r>
              <a:rPr lang="en-US" sz="2000" dirty="0" err="1"/>
              <a:t>tương</a:t>
            </a:r>
            <a:r>
              <a:rPr lang="en-US" sz="2000" dirty="0"/>
              <a:t> </a:t>
            </a:r>
            <a:r>
              <a:rPr lang="en-US" sz="2000" dirty="0" err="1"/>
              <a:t>tự</a:t>
            </a:r>
            <a:r>
              <a:rPr lang="en-US" sz="2000" dirty="0"/>
              <a:t> </a:t>
            </a:r>
            <a:r>
              <a:rPr lang="en-US" sz="2000" dirty="0" err="1"/>
              <a:t>như</a:t>
            </a:r>
            <a:r>
              <a:rPr lang="en-US" sz="2000" dirty="0"/>
              <a:t> </a:t>
            </a:r>
            <a:r>
              <a:rPr lang="en-US" sz="2000" dirty="0" err="1"/>
              <a:t>những</a:t>
            </a:r>
            <a:r>
              <a:rPr lang="en-US" sz="2000" dirty="0"/>
              <a:t> </a:t>
            </a:r>
            <a:r>
              <a:rPr lang="en-US" sz="2000" dirty="0" err="1"/>
              <a:t>trang</a:t>
            </a:r>
            <a:r>
              <a:rPr lang="en-US" sz="2000" dirty="0"/>
              <a:t> </a:t>
            </a:r>
            <a:r>
              <a:rPr lang="en-US" sz="2000" dirty="0" smtClean="0"/>
              <a:t/>
            </a:r>
            <a:br>
              <a:rPr lang="en-US" sz="2000" dirty="0" smtClean="0"/>
            </a:br>
            <a:r>
              <a:rPr lang="en-US" sz="2000" dirty="0" err="1" smtClean="0"/>
              <a:t>báo</a:t>
            </a:r>
            <a:r>
              <a:rPr lang="en-US" sz="2000" dirty="0" smtClean="0"/>
              <a:t> </a:t>
            </a:r>
            <a:r>
              <a:rPr lang="en-US" sz="2000" dirty="0" err="1"/>
              <a:t>nơi</a:t>
            </a:r>
            <a:r>
              <a:rPr lang="en-US" sz="2000" dirty="0"/>
              <a:t> </a:t>
            </a:r>
            <a:r>
              <a:rPr lang="en-US" sz="2000" dirty="0" err="1"/>
              <a:t>mọi</a:t>
            </a:r>
            <a:r>
              <a:rPr lang="en-US" sz="2000" dirty="0"/>
              <a:t> </a:t>
            </a:r>
            <a:r>
              <a:rPr lang="en-US" sz="2000" dirty="0" err="1"/>
              <a:t>người</a:t>
            </a:r>
            <a:r>
              <a:rPr lang="en-US" sz="2000" dirty="0"/>
              <a:t> </a:t>
            </a:r>
            <a:r>
              <a:rPr lang="en-US" sz="2000" dirty="0" err="1"/>
              <a:t>có</a:t>
            </a:r>
            <a:r>
              <a:rPr lang="en-US" sz="2000" dirty="0"/>
              <a:t> </a:t>
            </a:r>
            <a:r>
              <a:rPr lang="en-US" sz="2000" dirty="0" err="1"/>
              <a:t>thể</a:t>
            </a:r>
            <a:r>
              <a:rPr lang="en-US" sz="2000" dirty="0"/>
              <a:t> chia </a:t>
            </a:r>
            <a:r>
              <a:rPr lang="en-US" sz="2000" dirty="0" err="1"/>
              <a:t>sẻ</a:t>
            </a:r>
            <a:r>
              <a:rPr lang="en-US" sz="2000" dirty="0"/>
              <a:t> </a:t>
            </a:r>
            <a:r>
              <a:rPr lang="en-US" sz="2000" dirty="0" smtClean="0"/>
              <a:t/>
            </a:r>
            <a:br>
              <a:rPr lang="en-US" sz="2000" dirty="0" smtClean="0"/>
            </a:br>
            <a:r>
              <a:rPr lang="en-US" sz="2000" dirty="0" err="1" smtClean="0"/>
              <a:t>thông</a:t>
            </a:r>
            <a:r>
              <a:rPr lang="en-US" sz="2000" dirty="0" smtClean="0"/>
              <a:t> </a:t>
            </a:r>
            <a:r>
              <a:rPr lang="en-US" sz="2000" dirty="0"/>
              <a:t>tin, </a:t>
            </a:r>
            <a:r>
              <a:rPr lang="en-US" sz="2000" dirty="0" err="1"/>
              <a:t>quan</a:t>
            </a:r>
            <a:r>
              <a:rPr lang="en-US" sz="2000" dirty="0"/>
              <a:t> </a:t>
            </a:r>
            <a:r>
              <a:rPr lang="en-US" sz="2000" dirty="0" err="1"/>
              <a:t>điểm</a:t>
            </a:r>
            <a:r>
              <a:rPr lang="en-US" sz="2000" dirty="0"/>
              <a:t>, </a:t>
            </a:r>
            <a:r>
              <a:rPr lang="en-US" sz="2000" dirty="0" err="1"/>
              <a:t>và</a:t>
            </a:r>
            <a:r>
              <a:rPr lang="en-US" sz="2000" dirty="0"/>
              <a:t> ý </a:t>
            </a:r>
            <a:r>
              <a:rPr lang="en-US" sz="2000" dirty="0" err="1"/>
              <a:t>kiến</a:t>
            </a:r>
            <a:r>
              <a:rPr lang="en-US" sz="2000" dirty="0"/>
              <a:t> </a:t>
            </a:r>
            <a:r>
              <a:rPr lang="en-US" sz="2000" dirty="0" err="1"/>
              <a:t>về</a:t>
            </a:r>
            <a:r>
              <a:rPr lang="en-US" sz="2000" dirty="0"/>
              <a:t> </a:t>
            </a:r>
            <a:r>
              <a:rPr lang="en-US" sz="2000" dirty="0" smtClean="0"/>
              <a:t/>
            </a:r>
            <a:br>
              <a:rPr lang="en-US" sz="2000" dirty="0" smtClean="0"/>
            </a:br>
            <a:r>
              <a:rPr lang="en-US" sz="2000" dirty="0" err="1" smtClean="0"/>
              <a:t>chủ</a:t>
            </a:r>
            <a:r>
              <a:rPr lang="en-US" sz="2000" dirty="0" smtClean="0"/>
              <a:t> </a:t>
            </a:r>
            <a:r>
              <a:rPr lang="en-US" sz="2000" dirty="0" err="1"/>
              <a:t>đề</a:t>
            </a:r>
            <a:r>
              <a:rPr lang="en-US" sz="2000" dirty="0"/>
              <a:t> </a:t>
            </a:r>
            <a:r>
              <a:rPr lang="en-US" sz="2000" dirty="0" err="1"/>
              <a:t>cụ</a:t>
            </a:r>
            <a:r>
              <a:rPr lang="en-US" sz="2000" dirty="0"/>
              <a:t> </a:t>
            </a:r>
            <a:r>
              <a:rPr lang="en-US" sz="2000" dirty="0" err="1"/>
              <a:t>thể</a:t>
            </a:r>
            <a:endParaRPr lang="en-US" sz="2000" dirty="0" smtClean="0"/>
          </a:p>
          <a:p>
            <a:pPr>
              <a:spcBef>
                <a:spcPts val="0"/>
              </a:spcBef>
            </a:pPr>
            <a:r>
              <a:rPr lang="en-US" sz="2000" dirty="0" err="1" smtClean="0"/>
              <a:t>Trang</a:t>
            </a:r>
            <a:r>
              <a:rPr lang="en-US" sz="2000" dirty="0" smtClean="0"/>
              <a:t> Wiki </a:t>
            </a:r>
            <a:r>
              <a:rPr lang="en-US" sz="2000" dirty="0" err="1"/>
              <a:t>được</a:t>
            </a:r>
            <a:r>
              <a:rPr lang="en-US" sz="2000" dirty="0"/>
              <a:t> </a:t>
            </a:r>
            <a:r>
              <a:rPr lang="en-US" sz="2000" dirty="0" err="1"/>
              <a:t>tạo</a:t>
            </a:r>
            <a:r>
              <a:rPr lang="en-US" sz="2000" dirty="0"/>
              <a:t> </a:t>
            </a:r>
            <a:r>
              <a:rPr lang="en-US" sz="2000" dirty="0" err="1"/>
              <a:t>nên</a:t>
            </a:r>
            <a:r>
              <a:rPr lang="en-US" sz="2000" dirty="0"/>
              <a:t> </a:t>
            </a:r>
            <a:r>
              <a:rPr lang="en-US" sz="2000" dirty="0" err="1"/>
              <a:t>bởi</a:t>
            </a:r>
            <a:r>
              <a:rPr lang="en-US" sz="2000" dirty="0"/>
              <a:t> </a:t>
            </a:r>
            <a:r>
              <a:rPr lang="en-US" sz="2000" dirty="0" err="1"/>
              <a:t>một</a:t>
            </a:r>
            <a:r>
              <a:rPr lang="en-US" sz="2000" dirty="0"/>
              <a:t> </a:t>
            </a:r>
            <a:r>
              <a:rPr lang="en-US" sz="2000" dirty="0" err="1"/>
              <a:t>số</a:t>
            </a:r>
            <a:r>
              <a:rPr lang="en-US" sz="2000" dirty="0"/>
              <a:t> </a:t>
            </a:r>
            <a:r>
              <a:rPr lang="en-US" sz="2000" dirty="0" err="1"/>
              <a:t>các</a:t>
            </a:r>
            <a:r>
              <a:rPr lang="en-US" sz="2000" dirty="0"/>
              <a:t> </a:t>
            </a:r>
            <a:r>
              <a:rPr lang="en-US" sz="2000" dirty="0" err="1"/>
              <a:t>trang</a:t>
            </a:r>
            <a:r>
              <a:rPr lang="en-US" sz="2000" dirty="0"/>
              <a:t> </a:t>
            </a:r>
            <a:r>
              <a:rPr lang="en-US" sz="2000" dirty="0" smtClean="0"/>
              <a:t/>
            </a:r>
            <a:br>
              <a:rPr lang="en-US" sz="2000" dirty="0" smtClean="0"/>
            </a:br>
            <a:r>
              <a:rPr lang="en-US" sz="2000" dirty="0" smtClean="0"/>
              <a:t>Web </a:t>
            </a:r>
            <a:r>
              <a:rPr lang="en-US" sz="2000" dirty="0" err="1"/>
              <a:t>có</a:t>
            </a:r>
            <a:r>
              <a:rPr lang="en-US" sz="2000" dirty="0"/>
              <a:t> </a:t>
            </a:r>
            <a:r>
              <a:rPr lang="en-US" sz="2000" dirty="0" err="1"/>
              <a:t>liên</a:t>
            </a:r>
            <a:r>
              <a:rPr lang="en-US" sz="2000" dirty="0"/>
              <a:t> </a:t>
            </a:r>
            <a:r>
              <a:rPr lang="en-US" sz="2000" dirty="0" err="1"/>
              <a:t>quan</a:t>
            </a:r>
            <a:r>
              <a:rPr lang="en-US" sz="2000" dirty="0"/>
              <a:t> </a:t>
            </a:r>
            <a:r>
              <a:rPr lang="en-US" sz="2000" dirty="0" err="1"/>
              <a:t>đến</a:t>
            </a:r>
            <a:r>
              <a:rPr lang="en-US" sz="2000" dirty="0"/>
              <a:t> </a:t>
            </a:r>
            <a:r>
              <a:rPr lang="en-US" sz="2000" dirty="0" err="1"/>
              <a:t>nhau</a:t>
            </a:r>
            <a:r>
              <a:rPr lang="en-US" sz="2000" dirty="0"/>
              <a:t> </a:t>
            </a:r>
            <a:r>
              <a:rPr lang="en-US" sz="2000" dirty="0" err="1"/>
              <a:t>cung</a:t>
            </a:r>
            <a:r>
              <a:rPr lang="en-US" sz="2000" dirty="0"/>
              <a:t> </a:t>
            </a:r>
            <a:r>
              <a:rPr lang="en-US" sz="2000" dirty="0" err="1"/>
              <a:t>cấp</a:t>
            </a:r>
            <a:r>
              <a:rPr lang="en-US" sz="2000" dirty="0"/>
              <a:t> </a:t>
            </a:r>
            <a:r>
              <a:rPr lang="en-US" sz="2000" dirty="0" err="1"/>
              <a:t>thông</a:t>
            </a:r>
            <a:r>
              <a:rPr lang="en-US" sz="2000" dirty="0"/>
              <a:t> tin </a:t>
            </a:r>
            <a:r>
              <a:rPr lang="en-US" sz="2000" dirty="0" smtClean="0"/>
              <a:t/>
            </a:r>
            <a:br>
              <a:rPr lang="en-US" sz="2000" dirty="0" smtClean="0"/>
            </a:br>
            <a:r>
              <a:rPr lang="en-US" sz="2000" dirty="0" err="1" smtClean="0"/>
              <a:t>cho</a:t>
            </a:r>
            <a:r>
              <a:rPr lang="en-US" sz="2000" dirty="0" smtClean="0"/>
              <a:t> </a:t>
            </a:r>
            <a:r>
              <a:rPr lang="en-US" sz="2000" dirty="0" err="1"/>
              <a:t>một</a:t>
            </a:r>
            <a:r>
              <a:rPr lang="en-US" sz="2000" dirty="0"/>
              <a:t> </a:t>
            </a:r>
            <a:r>
              <a:rPr lang="en-US" sz="2000" dirty="0" err="1"/>
              <a:t>tổ</a:t>
            </a:r>
            <a:r>
              <a:rPr lang="en-US" sz="2000" dirty="0"/>
              <a:t> </a:t>
            </a:r>
            <a:r>
              <a:rPr lang="en-US" sz="2000" dirty="0" err="1"/>
              <a:t>chức</a:t>
            </a:r>
            <a:r>
              <a:rPr lang="en-US" sz="2000" dirty="0"/>
              <a:t> </a:t>
            </a:r>
            <a:r>
              <a:rPr lang="en-US" sz="2000" dirty="0" err="1"/>
              <a:t>liên</a:t>
            </a:r>
            <a:r>
              <a:rPr lang="en-US" sz="2000" dirty="0"/>
              <a:t> </a:t>
            </a:r>
            <a:r>
              <a:rPr lang="en-US" sz="2000" dirty="0" err="1"/>
              <a:t>kết</a:t>
            </a:r>
            <a:r>
              <a:rPr lang="en-US" sz="2000" dirty="0"/>
              <a:t> </a:t>
            </a:r>
            <a:r>
              <a:rPr lang="en-US" sz="2000" dirty="0" err="1"/>
              <a:t>về</a:t>
            </a:r>
            <a:r>
              <a:rPr lang="en-US" sz="2000" dirty="0"/>
              <a:t> </a:t>
            </a:r>
            <a:r>
              <a:rPr lang="en-US" sz="2000" dirty="0" err="1"/>
              <a:t>một</a:t>
            </a:r>
            <a:r>
              <a:rPr lang="en-US" sz="2000" dirty="0"/>
              <a:t> </a:t>
            </a:r>
            <a:r>
              <a:rPr lang="en-US" sz="2000" dirty="0" err="1"/>
              <a:t>vấn</a:t>
            </a:r>
            <a:r>
              <a:rPr lang="en-US" sz="2000" dirty="0"/>
              <a:t> </a:t>
            </a:r>
            <a:r>
              <a:rPr lang="en-US" sz="2000" dirty="0" err="1"/>
              <a:t>đề</a:t>
            </a:r>
            <a:r>
              <a:rPr lang="en-US" sz="2000" dirty="0"/>
              <a:t> </a:t>
            </a:r>
            <a:r>
              <a:rPr lang="en-US" sz="2000" dirty="0" err="1"/>
              <a:t>cụ</a:t>
            </a:r>
            <a:r>
              <a:rPr lang="en-US" sz="2000" dirty="0"/>
              <a:t> </a:t>
            </a:r>
            <a:r>
              <a:rPr lang="en-US" sz="2000" dirty="0" err="1"/>
              <a:t>thể</a:t>
            </a:r>
            <a:endParaRPr lang="en-US" sz="2000" dirty="0" smtClean="0"/>
          </a:p>
          <a:p>
            <a:pPr>
              <a:spcBef>
                <a:spcPts val="0"/>
              </a:spcBef>
            </a:pPr>
            <a:endParaRPr lang="en-US" sz="2200" dirty="0" smtClean="0"/>
          </a:p>
        </p:txBody>
      </p:sp>
      <p:sp>
        <p:nvSpPr>
          <p:cNvPr id="6" name="Slide Number Placeholder 5"/>
          <p:cNvSpPr>
            <a:spLocks noGrp="1"/>
          </p:cNvSpPr>
          <p:nvPr>
            <p:ph type="sldNum" sz="quarter" idx="10"/>
          </p:nvPr>
        </p:nvSpPr>
        <p:spPr/>
        <p:txBody>
          <a:bodyPr/>
          <a:lstStyle/>
          <a:p>
            <a:pPr>
              <a:defRPr/>
            </a:pPr>
            <a:fld id="{C00EDEC5-2D55-49E7-928A-11D641A0CC28}" type="slidenum">
              <a:rPr lang="en-US" smtClean="0"/>
              <a:pPr>
                <a:defRPr/>
              </a:pPr>
              <a:t>10</a:t>
            </a:fld>
            <a:endParaRPr lang="en-US" dirty="0"/>
          </a:p>
        </p:txBody>
      </p:sp>
      <p:grpSp>
        <p:nvGrpSpPr>
          <p:cNvPr id="3" name="Group 2"/>
          <p:cNvGrpSpPr>
            <a:grpSpLocks noChangeAspect="1"/>
          </p:cNvGrpSpPr>
          <p:nvPr/>
        </p:nvGrpSpPr>
        <p:grpSpPr bwMode="auto">
          <a:xfrm>
            <a:off x="4798129" y="2993063"/>
            <a:ext cx="3869984" cy="3411946"/>
            <a:chOff x="1600" y="2150"/>
            <a:chExt cx="5599" cy="4936"/>
          </a:xfrm>
        </p:grpSpPr>
        <p:sp>
          <p:nvSpPr>
            <p:cNvPr id="272387" name="AutoShape 3"/>
            <p:cNvSpPr>
              <a:spLocks noChangeAspect="1" noChangeArrowheads="1"/>
            </p:cNvSpPr>
            <p:nvPr/>
          </p:nvSpPr>
          <p:spPr bwMode="auto">
            <a:xfrm>
              <a:off x="1600" y="2150"/>
              <a:ext cx="5599" cy="49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pic>
          <p:nvPicPr>
            <p:cNvPr id="272388" name="Picture 4"/>
            <p:cNvPicPr>
              <a:picLocks noChangeAspect="1" noChangeArrowheads="1"/>
            </p:cNvPicPr>
            <p:nvPr/>
          </p:nvPicPr>
          <p:blipFill>
            <a:blip r:embed="rId3" cstate="print"/>
            <a:srcRect/>
            <a:stretch>
              <a:fillRect/>
            </a:stretch>
          </p:blipFill>
          <p:spPr bwMode="auto">
            <a:xfrm>
              <a:off x="1600" y="2150"/>
              <a:ext cx="4675" cy="3278"/>
            </a:xfrm>
            <a:prstGeom prst="rect">
              <a:avLst/>
            </a:prstGeom>
            <a:noFill/>
          </p:spPr>
        </p:pic>
        <p:pic>
          <p:nvPicPr>
            <p:cNvPr id="272389" name="Picture 5"/>
            <p:cNvPicPr>
              <a:picLocks noChangeAspect="1" noChangeArrowheads="1"/>
            </p:cNvPicPr>
            <p:nvPr/>
          </p:nvPicPr>
          <p:blipFill>
            <a:blip r:embed="rId4" cstate="print"/>
            <a:srcRect/>
            <a:stretch>
              <a:fillRect/>
            </a:stretch>
          </p:blipFill>
          <p:spPr bwMode="auto">
            <a:xfrm>
              <a:off x="2963" y="3239"/>
              <a:ext cx="3874" cy="2780"/>
            </a:xfrm>
            <a:prstGeom prst="rect">
              <a:avLst/>
            </a:prstGeom>
            <a:noFill/>
          </p:spPr>
        </p:pic>
        <p:pic>
          <p:nvPicPr>
            <p:cNvPr id="272390" name="Picture 6"/>
            <p:cNvPicPr>
              <a:picLocks noChangeAspect="1" noChangeArrowheads="1"/>
            </p:cNvPicPr>
            <p:nvPr/>
          </p:nvPicPr>
          <p:blipFill>
            <a:blip r:embed="rId5" cstate="print"/>
            <a:srcRect/>
            <a:stretch>
              <a:fillRect/>
            </a:stretch>
          </p:blipFill>
          <p:spPr bwMode="auto">
            <a:xfrm>
              <a:off x="3887" y="4013"/>
              <a:ext cx="3312" cy="3073"/>
            </a:xfrm>
            <a:prstGeom prst="rect">
              <a:avLst/>
            </a:prstGeom>
            <a:noFill/>
          </p:spPr>
        </p:pic>
      </p:grpSp>
    </p:spTree>
  </p:cSld>
  <p:clrMapOvr>
    <a:masterClrMapping/>
  </p:clrMapOvr>
  <p:transition>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Xác</a:t>
            </a:r>
            <a:r>
              <a:rPr lang="en-US" dirty="0"/>
              <a:t> </a:t>
            </a:r>
            <a:r>
              <a:rPr lang="en-US" dirty="0" err="1"/>
              <a:t>định</a:t>
            </a:r>
            <a:r>
              <a:rPr lang="en-US" dirty="0"/>
              <a:t> </a:t>
            </a:r>
            <a:r>
              <a:rPr lang="en-US" dirty="0" err="1"/>
              <a:t>loại</a:t>
            </a:r>
            <a:r>
              <a:rPr lang="en-US" dirty="0"/>
              <a:t> </a:t>
            </a:r>
            <a:r>
              <a:rPr lang="en-US" dirty="0" err="1"/>
              <a:t>trang</a:t>
            </a:r>
            <a:r>
              <a:rPr lang="en-US" dirty="0"/>
              <a:t> Web</a:t>
            </a:r>
          </a:p>
        </p:txBody>
      </p:sp>
      <p:sp>
        <p:nvSpPr>
          <p:cNvPr id="7" name="Content Placeholder 6"/>
          <p:cNvSpPr>
            <a:spLocks noGrp="1"/>
          </p:cNvSpPr>
          <p:nvPr>
            <p:ph idx="1"/>
          </p:nvPr>
        </p:nvSpPr>
        <p:spPr/>
        <p:txBody>
          <a:bodyPr/>
          <a:lstStyle/>
          <a:p>
            <a:r>
              <a:rPr lang="en-US" sz="2400" dirty="0" err="1" smtClean="0"/>
              <a:t>Các</a:t>
            </a:r>
            <a:r>
              <a:rPr lang="en-US" sz="2400" dirty="0" smtClean="0"/>
              <a:t> </a:t>
            </a:r>
            <a:r>
              <a:rPr lang="vi-VN" sz="2400" dirty="0" smtClean="0"/>
              <a:t>ứng </a:t>
            </a:r>
            <a:r>
              <a:rPr lang="vi-VN" sz="2400" dirty="0"/>
              <a:t>dụng phần mềm trực tuyến có thể được tải về miễn phí thay vì mua, hoặc làm việc với phần mềm trực tuyến trực </a:t>
            </a:r>
            <a:r>
              <a:rPr lang="vi-VN" sz="2400" dirty="0" smtClean="0"/>
              <a:t>tiếp</a:t>
            </a:r>
            <a:endParaRPr lang="en-US" sz="2400" dirty="0" smtClean="0"/>
          </a:p>
          <a:p>
            <a:pPr lvl="1"/>
            <a:r>
              <a:rPr lang="vi-VN" sz="2000" dirty="0" smtClean="0"/>
              <a:t>Thường </a:t>
            </a:r>
            <a:r>
              <a:rPr lang="vi-VN" sz="2000" dirty="0"/>
              <a:t>được thiết lập </a:t>
            </a:r>
            <a:r>
              <a:rPr lang="en-US" sz="2000" dirty="0" err="1" smtClean="0"/>
              <a:t>khi</a:t>
            </a:r>
            <a:r>
              <a:rPr lang="vi-VN" sz="2000" dirty="0" smtClean="0"/>
              <a:t> </a:t>
            </a:r>
            <a:r>
              <a:rPr lang="vi-VN" sz="2000" dirty="0"/>
              <a:t>đăng </a:t>
            </a:r>
            <a:r>
              <a:rPr lang="vi-VN" sz="2000" dirty="0" smtClean="0"/>
              <a:t>ký</a:t>
            </a:r>
            <a:endParaRPr lang="en-US" sz="2000" dirty="0" smtClean="0"/>
          </a:p>
          <a:p>
            <a:r>
              <a:rPr lang="vi-VN" sz="2400" dirty="0" smtClean="0"/>
              <a:t>Cổng </a:t>
            </a:r>
            <a:r>
              <a:rPr lang="vi-VN" sz="2400" dirty="0"/>
              <a:t>thông </a:t>
            </a:r>
            <a:r>
              <a:rPr lang="vi-VN" sz="2400"/>
              <a:t>tin </a:t>
            </a:r>
            <a:r>
              <a:rPr lang="vi-VN" sz="2400" smtClean="0"/>
              <a:t>Web </a:t>
            </a:r>
            <a:r>
              <a:rPr lang="vi-VN" sz="2400" dirty="0"/>
              <a:t>cung cấp </a:t>
            </a:r>
            <a:r>
              <a:rPr lang="en-US" sz="2400" err="1" smtClean="0"/>
              <a:t>sự</a:t>
            </a:r>
            <a:r>
              <a:rPr lang="en-US" sz="2400" smtClean="0"/>
              <a:t> </a:t>
            </a:r>
            <a:r>
              <a:rPr lang="en-US" sz="2400" smtClean="0"/>
              <a:t>thể</a:t>
            </a:r>
            <a:r>
              <a:rPr lang="vi-VN" sz="2400" smtClean="0"/>
              <a:t> </a:t>
            </a:r>
            <a:r>
              <a:rPr lang="vi-VN" sz="2400" dirty="0"/>
              <a:t>hiện phù </a:t>
            </a:r>
            <a:r>
              <a:rPr lang="vi-VN" sz="2400"/>
              <a:t>hợp </a:t>
            </a:r>
            <a:r>
              <a:rPr lang="vi-VN" sz="2400" smtClean="0"/>
              <a:t>cho </a:t>
            </a:r>
            <a:r>
              <a:rPr lang="vi-VN" sz="2400" dirty="0"/>
              <a:t>nhiều </a:t>
            </a:r>
            <a:r>
              <a:rPr lang="vi-VN" sz="2400"/>
              <a:t>trang </a:t>
            </a:r>
            <a:r>
              <a:rPr lang="vi-VN" sz="2400" smtClean="0"/>
              <a:t>cung </a:t>
            </a:r>
            <a:r>
              <a:rPr lang="vi-VN" sz="2400" dirty="0"/>
              <a:t>cấp </a:t>
            </a:r>
            <a:r>
              <a:rPr lang="vi-VN" sz="2400" smtClean="0"/>
              <a:t>các </a:t>
            </a:r>
            <a:r>
              <a:rPr lang="vi-VN" sz="2400" smtClean="0"/>
              <a:t>nguồn </a:t>
            </a:r>
            <a:r>
              <a:rPr lang="vi-VN" sz="2400" dirty="0"/>
              <a:t>tài </a:t>
            </a:r>
            <a:r>
              <a:rPr lang="vi-VN" sz="2400"/>
              <a:t>nguyên </a:t>
            </a:r>
            <a:r>
              <a:rPr lang="vi-VN" sz="2400" smtClean="0"/>
              <a:t>đa </a:t>
            </a:r>
            <a:r>
              <a:rPr lang="vi-VN" sz="2400" dirty="0"/>
              <a:t>dạng </a:t>
            </a:r>
            <a:r>
              <a:rPr lang="vi-VN" sz="2400" smtClean="0"/>
              <a:t>ở </a:t>
            </a:r>
            <a:r>
              <a:rPr lang="en-US" sz="2400" smtClean="0"/>
              <a:t>m</a:t>
            </a:r>
            <a:r>
              <a:rPr lang="vi-VN" sz="2400" smtClean="0"/>
              <a:t>ột </a:t>
            </a:r>
            <a:r>
              <a:rPr lang="vi-VN" sz="2400" dirty="0"/>
              <a:t>vị trí</a:t>
            </a:r>
            <a:endParaRPr lang="en-US" sz="2400" dirty="0"/>
          </a:p>
        </p:txBody>
      </p:sp>
      <p:sp>
        <p:nvSpPr>
          <p:cNvPr id="6" name="Slide Number Placeholder 5"/>
          <p:cNvSpPr>
            <a:spLocks noGrp="1"/>
          </p:cNvSpPr>
          <p:nvPr>
            <p:ph type="sldNum" sz="quarter" idx="10"/>
          </p:nvPr>
        </p:nvSpPr>
        <p:spPr/>
        <p:txBody>
          <a:bodyPr/>
          <a:lstStyle/>
          <a:p>
            <a:pPr>
              <a:defRPr/>
            </a:pPr>
            <a:fld id="{C00EDEC5-2D55-49E7-928A-11D641A0CC28}" type="slidenum">
              <a:rPr lang="en-US" smtClean="0"/>
              <a:pPr>
                <a:defRPr/>
              </a:pPr>
              <a:t>11</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9088" y="3808603"/>
            <a:ext cx="4789170" cy="2944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heck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Xác</a:t>
            </a:r>
            <a:r>
              <a:rPr lang="en-US" dirty="0"/>
              <a:t> </a:t>
            </a:r>
            <a:r>
              <a:rPr lang="en-US" dirty="0" err="1"/>
              <a:t>định</a:t>
            </a:r>
            <a:r>
              <a:rPr lang="en-US" dirty="0"/>
              <a:t> </a:t>
            </a:r>
            <a:r>
              <a:rPr lang="en-US" dirty="0" err="1"/>
              <a:t>các</a:t>
            </a:r>
            <a:r>
              <a:rPr lang="en-US" dirty="0"/>
              <a:t> </a:t>
            </a:r>
            <a:r>
              <a:rPr lang="en-US" dirty="0" err="1" smtClean="0"/>
              <a:t>thành</a:t>
            </a:r>
            <a:r>
              <a:rPr lang="en-US" dirty="0" smtClean="0"/>
              <a:t> </a:t>
            </a:r>
            <a:r>
              <a:rPr lang="en-US" dirty="0" err="1" smtClean="0"/>
              <a:t>phần</a:t>
            </a:r>
            <a:r>
              <a:rPr lang="en-US" dirty="0" smtClean="0"/>
              <a:t> </a:t>
            </a:r>
            <a:r>
              <a:rPr lang="en-US" dirty="0" err="1"/>
              <a:t>trang</a:t>
            </a:r>
            <a:r>
              <a:rPr lang="en-US" dirty="0"/>
              <a:t> Web </a:t>
            </a:r>
            <a:r>
              <a:rPr lang="en-US" dirty="0" err="1" smtClean="0"/>
              <a:t>khác</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14355889"/>
              </p:ext>
            </p:extLst>
          </p:nvPr>
        </p:nvGraphicFramePr>
        <p:xfrm>
          <a:off x="457200" y="1343025"/>
          <a:ext cx="8229601" cy="5102210"/>
        </p:xfrm>
        <a:graphic>
          <a:graphicData uri="http://schemas.openxmlformats.org/drawingml/2006/table">
            <a:tbl>
              <a:tblPr firstRow="1" bandRow="1">
                <a:tableStyleId>{2D5ABB26-0587-4C30-8999-92F81FD0307C}</a:tableStyleId>
              </a:tblPr>
              <a:tblGrid>
                <a:gridCol w="1838834"/>
                <a:gridCol w="6390767"/>
              </a:tblGrid>
              <a:tr h="8508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tx1"/>
                          </a:solidFill>
                          <a:latin typeface="Arial" pitchFamily="34" charset="0"/>
                          <a:ea typeface="+mn-ea"/>
                          <a:cs typeface="Arial" pitchFamily="34" charset="0"/>
                        </a:rPr>
                        <a:t>ActiveX</a:t>
                      </a:r>
                    </a:p>
                    <a:p>
                      <a:endParaRPr lang="en-US" sz="2000" dirty="0">
                        <a:latin typeface="Arial" pitchFamily="34" charset="0"/>
                        <a:cs typeface="Arial" pitchFamily="34" charset="0"/>
                      </a:endParaRPr>
                    </a:p>
                  </a:txBody>
                  <a:tcPr marL="91759" marR="91759">
                    <a:lnR w="12700" cap="flat" cmpd="sng" algn="ctr">
                      <a:solidFill>
                        <a:srgbClr val="0070C0"/>
                      </a:solidFill>
                      <a:prstDash val="solid"/>
                      <a:round/>
                      <a:headEnd type="none" w="med" len="med"/>
                      <a:tailEnd type="none" w="med" len="med"/>
                    </a:lnR>
                    <a:lnB w="12700" cap="flat" cmpd="sng" algn="ctr">
                      <a:solidFill>
                        <a:srgbClr val="0070C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sz="2000" kern="1200" dirty="0" smtClean="0">
                          <a:solidFill>
                            <a:schemeClr val="tx1"/>
                          </a:solidFill>
                          <a:latin typeface="Arial" pitchFamily="34" charset="0"/>
                          <a:ea typeface="+mn-ea"/>
                          <a:cs typeface="Arial" pitchFamily="34" charset="0"/>
                        </a:rPr>
                        <a:t>Công cụ lập trình cho phép các nhà thiết kế Web bao gồm các ứng dụng tương tác trong các trang Web....</a:t>
                      </a:r>
                      <a:endParaRPr lang="en-US" sz="2000" kern="1200" dirty="0">
                        <a:solidFill>
                          <a:schemeClr val="tx1"/>
                        </a:solidFill>
                        <a:latin typeface="Arial" pitchFamily="34" charset="0"/>
                        <a:ea typeface="+mn-ea"/>
                        <a:cs typeface="Arial" pitchFamily="34" charset="0"/>
                      </a:endParaRPr>
                    </a:p>
                  </a:txBody>
                  <a:tcPr marL="91759" marR="91759">
                    <a:lnL w="12700" cap="flat" cmpd="sng" algn="ctr">
                      <a:solidFill>
                        <a:srgbClr val="0070C0"/>
                      </a:solidFill>
                      <a:prstDash val="solid"/>
                      <a:round/>
                      <a:headEnd type="none" w="med" len="med"/>
                      <a:tailEnd type="none" w="med" len="med"/>
                    </a:lnL>
                    <a:lnB w="12700" cap="flat" cmpd="sng" algn="ctr">
                      <a:solidFill>
                        <a:srgbClr val="0070C0"/>
                      </a:solidFill>
                      <a:prstDash val="solid"/>
                      <a:round/>
                      <a:headEnd type="none" w="med" len="med"/>
                      <a:tailEnd type="none" w="med" len="med"/>
                    </a:lnB>
                  </a:tcPr>
                </a:tc>
              </a:tr>
              <a:tr h="1446663">
                <a:tc>
                  <a:txBody>
                    <a:bodyPr/>
                    <a:lstStyle/>
                    <a:p>
                      <a:r>
                        <a:rPr lang="en-US" sz="2000" b="1" kern="1200" dirty="0" smtClean="0">
                          <a:solidFill>
                            <a:schemeClr val="tx1"/>
                          </a:solidFill>
                          <a:latin typeface="Arial" pitchFamily="34" charset="0"/>
                          <a:ea typeface="+mn-ea"/>
                          <a:cs typeface="Arial" pitchFamily="34" charset="0"/>
                        </a:rPr>
                        <a:t>Cookies </a:t>
                      </a:r>
                      <a:endParaRPr lang="en-US" sz="2000" dirty="0">
                        <a:latin typeface="Arial" pitchFamily="34" charset="0"/>
                        <a:cs typeface="Arial" pitchFamily="34" charset="0"/>
                      </a:endParaRPr>
                    </a:p>
                  </a:txBody>
                  <a:tcPr marL="91759" marR="91759">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en-US" sz="2000" kern="1200" dirty="0" err="1" smtClean="0">
                          <a:solidFill>
                            <a:schemeClr val="tx1"/>
                          </a:solidFill>
                          <a:latin typeface="Arial" pitchFamily="34" charset="0"/>
                          <a:ea typeface="+mn-ea"/>
                          <a:cs typeface="Arial" pitchFamily="34" charset="0"/>
                        </a:rPr>
                        <a:t>Mẩu</a:t>
                      </a:r>
                      <a:r>
                        <a:rPr lang="vi-VN" sz="2000" kern="1200" dirty="0" smtClean="0">
                          <a:solidFill>
                            <a:schemeClr val="tx1"/>
                          </a:solidFill>
                          <a:latin typeface="Arial" pitchFamily="34" charset="0"/>
                          <a:ea typeface="+mn-ea"/>
                          <a:cs typeface="Arial" pitchFamily="34" charset="0"/>
                        </a:rPr>
                        <a:t> văn bản được lưu trữ trên ổ cứng để cho phép các trang web lấy thông tin về các trang web </a:t>
                      </a:r>
                      <a:r>
                        <a:rPr lang="en-US" sz="2000" kern="1200" dirty="0" err="1" smtClean="0">
                          <a:solidFill>
                            <a:schemeClr val="tx1"/>
                          </a:solidFill>
                          <a:latin typeface="Arial" pitchFamily="34" charset="0"/>
                          <a:ea typeface="+mn-ea"/>
                          <a:cs typeface="Arial" pitchFamily="34" charset="0"/>
                        </a:rPr>
                        <a:t>đã</a:t>
                      </a:r>
                      <a:r>
                        <a:rPr lang="en-US" sz="2000" kern="1200" baseline="0" dirty="0" smtClean="0">
                          <a:solidFill>
                            <a:schemeClr val="tx1"/>
                          </a:solidFill>
                          <a:latin typeface="Arial" pitchFamily="34" charset="0"/>
                          <a:ea typeface="+mn-ea"/>
                          <a:cs typeface="Arial" pitchFamily="34" charset="0"/>
                        </a:rPr>
                        <a:t> </a:t>
                      </a:r>
                      <a:r>
                        <a:rPr lang="vi-VN" sz="2000" kern="1200" dirty="0" smtClean="0">
                          <a:solidFill>
                            <a:schemeClr val="tx1"/>
                          </a:solidFill>
                          <a:latin typeface="Arial" pitchFamily="34" charset="0"/>
                          <a:ea typeface="+mn-ea"/>
                          <a:cs typeface="Arial" pitchFamily="34" charset="0"/>
                        </a:rPr>
                        <a:t>truy cập và những thông tin bạn quan tâm. Bao gồm định danh phân công của trang web và địa chỉ trang web.</a:t>
                      </a:r>
                      <a:endParaRPr lang="en-US" sz="2000" kern="1200" dirty="0" smtClean="0">
                        <a:solidFill>
                          <a:schemeClr val="tx1"/>
                        </a:solidFill>
                        <a:latin typeface="Arial" pitchFamily="34" charset="0"/>
                        <a:ea typeface="+mn-ea"/>
                        <a:cs typeface="Arial" pitchFamily="34" charset="0"/>
                      </a:endParaRPr>
                    </a:p>
                  </a:txBody>
                  <a:tcPr marL="91759" marR="91759">
                    <a:lnL w="12700" cap="flat" cmpd="sng" algn="ctr">
                      <a:solidFill>
                        <a:srgbClr val="0070C0"/>
                      </a:solidFill>
                      <a:prstDash val="solid"/>
                      <a:round/>
                      <a:headEnd type="none" w="med" len="med"/>
                      <a:tailEnd type="none" w="med" len="med"/>
                    </a:lnL>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859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err="1" smtClean="0">
                          <a:solidFill>
                            <a:schemeClr val="tx1"/>
                          </a:solidFill>
                          <a:latin typeface="Arial" pitchFamily="34" charset="0"/>
                          <a:ea typeface="+mn-ea"/>
                          <a:cs typeface="Arial" pitchFamily="34" charset="0"/>
                        </a:rPr>
                        <a:t>Chứng</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chỉ</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số</a:t>
                      </a:r>
                      <a:endParaRPr lang="en-US" sz="2000" b="1" kern="1200" dirty="0" smtClean="0">
                        <a:solidFill>
                          <a:schemeClr val="tx1"/>
                        </a:solidFill>
                        <a:latin typeface="Arial" pitchFamily="34" charset="0"/>
                        <a:ea typeface="+mn-ea"/>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tx1"/>
                          </a:solidFill>
                          <a:latin typeface="Arial" pitchFamily="34" charset="0"/>
                          <a:ea typeface="+mn-ea"/>
                          <a:cs typeface="Arial" pitchFamily="34" charset="0"/>
                        </a:rPr>
                        <a:t>(Digital Certificates)</a:t>
                      </a:r>
                      <a:endParaRPr lang="en-US" sz="2000" dirty="0">
                        <a:latin typeface="Arial" pitchFamily="34" charset="0"/>
                        <a:cs typeface="Arial" pitchFamily="34" charset="0"/>
                      </a:endParaRPr>
                    </a:p>
                  </a:txBody>
                  <a:tcPr marL="91759" marR="91759">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rtl="0"/>
                      <a:r>
                        <a:rPr lang="vi-VN" sz="2000" kern="1200" dirty="0" smtClean="0">
                          <a:solidFill>
                            <a:schemeClr val="tx1"/>
                          </a:solidFill>
                          <a:latin typeface="Arial" pitchFamily="34" charset="0"/>
                          <a:ea typeface="+mn-ea"/>
                          <a:cs typeface="Arial" pitchFamily="34" charset="0"/>
                        </a:rPr>
                        <a:t>Tùy thuộc vào công nghệ mã hóa và được sử dụng để xác định các bên trong giao dịch thương mại điện tử là hợp lệ.</a:t>
                      </a:r>
                      <a:endParaRPr lang="vi-VN" sz="2000" kern="1200" dirty="0">
                        <a:solidFill>
                          <a:schemeClr val="tx1"/>
                        </a:solidFill>
                        <a:latin typeface="Arial" pitchFamily="34" charset="0"/>
                        <a:ea typeface="+mn-ea"/>
                        <a:cs typeface="Arial" pitchFamily="34" charset="0"/>
                      </a:endParaRPr>
                    </a:p>
                  </a:txBody>
                  <a:tcPr marL="91759" marR="91759">
                    <a:lnL w="12700" cap="flat" cmpd="sng" algn="ctr">
                      <a:solidFill>
                        <a:srgbClr val="0070C0"/>
                      </a:solidFill>
                      <a:prstDash val="solid"/>
                      <a:round/>
                      <a:headEnd type="none" w="med" len="med"/>
                      <a:tailEnd type="none" w="med" len="med"/>
                    </a:lnL>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859809">
                <a:tc>
                  <a:txBody>
                    <a:bodyPr/>
                    <a:lstStyle/>
                    <a:p>
                      <a:r>
                        <a:rPr lang="en-US" sz="2000" b="1" kern="1200" dirty="0" err="1" smtClean="0">
                          <a:solidFill>
                            <a:schemeClr val="tx1"/>
                          </a:solidFill>
                          <a:latin typeface="Arial" pitchFamily="34" charset="0"/>
                          <a:ea typeface="+mn-ea"/>
                          <a:cs typeface="Arial" pitchFamily="34" charset="0"/>
                        </a:rPr>
                        <a:t>Mã</a:t>
                      </a:r>
                      <a:r>
                        <a:rPr lang="en-US" sz="2000" b="1" kern="1200" baseline="0" dirty="0" smtClean="0">
                          <a:solidFill>
                            <a:schemeClr val="tx1"/>
                          </a:solidFill>
                          <a:latin typeface="Arial" pitchFamily="34" charset="0"/>
                          <a:ea typeface="+mn-ea"/>
                          <a:cs typeface="Arial" pitchFamily="34" charset="0"/>
                        </a:rPr>
                        <a:t> </a:t>
                      </a:r>
                      <a:r>
                        <a:rPr lang="en-US" sz="2000" b="1" kern="1200" baseline="0" dirty="0" err="1" smtClean="0">
                          <a:solidFill>
                            <a:schemeClr val="tx1"/>
                          </a:solidFill>
                          <a:latin typeface="Arial" pitchFamily="34" charset="0"/>
                          <a:ea typeface="+mn-ea"/>
                          <a:cs typeface="Arial" pitchFamily="34" charset="0"/>
                        </a:rPr>
                        <a:t>hóa</a:t>
                      </a:r>
                      <a:r>
                        <a:rPr lang="en-US" sz="2000" b="1" kern="1200" baseline="0" dirty="0" smtClean="0">
                          <a:solidFill>
                            <a:schemeClr val="tx1"/>
                          </a:solidFill>
                          <a:latin typeface="Arial" pitchFamily="34" charset="0"/>
                          <a:ea typeface="+mn-ea"/>
                          <a:cs typeface="Arial" pitchFamily="34" charset="0"/>
                        </a:rPr>
                        <a:t> (</a:t>
                      </a:r>
                      <a:r>
                        <a:rPr lang="en-US" sz="2000" b="1" kern="1200" dirty="0" smtClean="0">
                          <a:solidFill>
                            <a:schemeClr val="tx1"/>
                          </a:solidFill>
                          <a:latin typeface="Arial" pitchFamily="34" charset="0"/>
                          <a:ea typeface="+mn-ea"/>
                          <a:cs typeface="Arial" pitchFamily="34" charset="0"/>
                        </a:rPr>
                        <a:t>Encryption) </a:t>
                      </a:r>
                      <a:endParaRPr lang="en-US" sz="2000" dirty="0">
                        <a:latin typeface="Arial" pitchFamily="34" charset="0"/>
                        <a:cs typeface="Arial" pitchFamily="34" charset="0"/>
                      </a:endParaRPr>
                    </a:p>
                  </a:txBody>
                  <a:tcPr marL="91759" marR="91759">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sz="2000" kern="1200" dirty="0" smtClean="0">
                          <a:solidFill>
                            <a:schemeClr val="tx1"/>
                          </a:solidFill>
                          <a:latin typeface="Arial" pitchFamily="34" charset="0"/>
                          <a:ea typeface="+mn-ea"/>
                          <a:cs typeface="Arial" pitchFamily="34" charset="0"/>
                        </a:rPr>
                        <a:t>Đảm bảo cá nhân không được phép không thể có được thông tin cá nhân hoặc tài chính mà bạn gửi với trật tự</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nào</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đó</a:t>
                      </a:r>
                      <a:r>
                        <a:rPr lang="vi-VN" sz="2000" kern="1200" dirty="0" smtClean="0">
                          <a:solidFill>
                            <a:schemeClr val="tx1"/>
                          </a:solidFill>
                          <a:latin typeface="Arial" pitchFamily="34" charset="0"/>
                          <a:ea typeface="+mn-ea"/>
                          <a:cs typeface="Arial" pitchFamily="34" charset="0"/>
                        </a:rPr>
                        <a:t>.</a:t>
                      </a:r>
                      <a:endParaRPr lang="en-US" sz="2000" kern="1200" dirty="0" smtClean="0">
                        <a:solidFill>
                          <a:schemeClr val="tx1"/>
                        </a:solidFill>
                        <a:latin typeface="Arial" pitchFamily="34" charset="0"/>
                        <a:ea typeface="+mn-ea"/>
                        <a:cs typeface="Arial" pitchFamily="34" charset="0"/>
                      </a:endParaRPr>
                    </a:p>
                  </a:txBody>
                  <a:tcPr marL="91759" marR="91759">
                    <a:lnL w="12700" cap="flat" cmpd="sng" algn="ctr">
                      <a:solidFill>
                        <a:srgbClr val="0070C0"/>
                      </a:solidFill>
                      <a:prstDash val="solid"/>
                      <a:round/>
                      <a:headEnd type="none" w="med" len="med"/>
                      <a:tailEnd type="none" w="med" len="med"/>
                    </a:lnL>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793060">
                <a:tc>
                  <a:txBody>
                    <a:bodyPr/>
                    <a:lstStyle/>
                    <a:p>
                      <a:r>
                        <a:rPr lang="en-US" sz="2000" b="1" kern="1200" dirty="0" smtClean="0">
                          <a:solidFill>
                            <a:schemeClr val="tx1"/>
                          </a:solidFill>
                          <a:latin typeface="Arial" pitchFamily="34" charset="0"/>
                          <a:ea typeface="+mn-ea"/>
                          <a:cs typeface="Arial" pitchFamily="34" charset="0"/>
                        </a:rPr>
                        <a:t>FTP </a:t>
                      </a:r>
                      <a:endParaRPr lang="en-US" sz="2000" dirty="0">
                        <a:latin typeface="Arial" pitchFamily="34" charset="0"/>
                        <a:cs typeface="Arial" pitchFamily="34" charset="0"/>
                      </a:endParaRPr>
                    </a:p>
                  </a:txBody>
                  <a:tcPr marL="91759" marR="91759">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tcPr>
                </a:tc>
                <a:tc>
                  <a:txBody>
                    <a:bodyPr/>
                    <a:lstStyle/>
                    <a:p>
                      <a:r>
                        <a:rPr lang="vi-VN" sz="2000" kern="1200" dirty="0" smtClean="0">
                          <a:solidFill>
                            <a:schemeClr val="tx1"/>
                          </a:solidFill>
                          <a:latin typeface="Arial" pitchFamily="34" charset="0"/>
                          <a:ea typeface="+mn-ea"/>
                          <a:cs typeface="Arial" pitchFamily="34" charset="0"/>
                        </a:rPr>
                        <a:t>Gửi tập tin lớn thông qua trang web File Transfer Protocol, loại vị trí lưu trữ.</a:t>
                      </a:r>
                      <a:endParaRPr lang="en-US" sz="2000" kern="1200" dirty="0">
                        <a:solidFill>
                          <a:schemeClr val="tx1"/>
                        </a:solidFill>
                        <a:latin typeface="Arial" pitchFamily="34" charset="0"/>
                        <a:ea typeface="+mn-ea"/>
                        <a:cs typeface="Arial" pitchFamily="34" charset="0"/>
                      </a:endParaRPr>
                    </a:p>
                  </a:txBody>
                  <a:tcPr marL="91759" marR="91759">
                    <a:lnL w="12700" cap="flat" cmpd="sng" algn="ctr">
                      <a:solidFill>
                        <a:srgbClr val="0070C0"/>
                      </a:solidFill>
                      <a:prstDash val="solid"/>
                      <a:round/>
                      <a:headEnd type="none" w="med" len="med"/>
                      <a:tailEnd type="none" w="med" len="med"/>
                    </a:lnL>
                    <a:lnT w="12700" cap="flat" cmpd="sng" algn="ctr">
                      <a:solidFill>
                        <a:srgbClr val="0070C0"/>
                      </a:solidFill>
                      <a:prstDash val="solid"/>
                      <a:round/>
                      <a:headEnd type="none" w="med" len="med"/>
                      <a:tailEnd type="none" w="med" len="med"/>
                    </a:lnT>
                  </a:tcPr>
                </a:tc>
              </a:tr>
            </a:tbl>
          </a:graphicData>
        </a:graphic>
      </p:graphicFrame>
      <p:sp>
        <p:nvSpPr>
          <p:cNvPr id="6" name="Slide Number Placeholder 5"/>
          <p:cNvSpPr>
            <a:spLocks noGrp="1"/>
          </p:cNvSpPr>
          <p:nvPr>
            <p:ph type="sldNum" sz="quarter" idx="10"/>
          </p:nvPr>
        </p:nvSpPr>
        <p:spPr/>
        <p:txBody>
          <a:bodyPr/>
          <a:lstStyle/>
          <a:p>
            <a:pPr>
              <a:defRPr/>
            </a:pPr>
            <a:fld id="{C00EDEC5-2D55-49E7-928A-11D641A0CC28}" type="slidenum">
              <a:rPr lang="en-US" smtClean="0"/>
              <a:pPr>
                <a:defRPr/>
              </a:pPr>
              <a:t>12</a:t>
            </a:fld>
            <a:endParaRPr lang="en-US" dirty="0"/>
          </a:p>
        </p:txBody>
      </p:sp>
    </p:spTree>
  </p:cSld>
  <p:clrMapOvr>
    <a:masterClrMapping/>
  </p:clrMapOvr>
  <p:transition>
    <p:check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Xác</a:t>
            </a:r>
            <a:r>
              <a:rPr lang="en-US" dirty="0"/>
              <a:t> </a:t>
            </a:r>
            <a:r>
              <a:rPr lang="en-US" dirty="0" err="1"/>
              <a:t>định</a:t>
            </a:r>
            <a:r>
              <a:rPr lang="en-US" dirty="0"/>
              <a:t> </a:t>
            </a:r>
            <a:r>
              <a:rPr lang="en-US" dirty="0" err="1"/>
              <a:t>các</a:t>
            </a:r>
            <a:r>
              <a:rPr lang="en-US" dirty="0"/>
              <a:t> </a:t>
            </a:r>
            <a:r>
              <a:rPr lang="en-US" dirty="0" err="1"/>
              <a:t>thành</a:t>
            </a:r>
            <a:r>
              <a:rPr lang="en-US" dirty="0"/>
              <a:t> </a:t>
            </a:r>
            <a:r>
              <a:rPr lang="en-US" dirty="0" err="1"/>
              <a:t>phần</a:t>
            </a:r>
            <a:r>
              <a:rPr lang="en-US" dirty="0"/>
              <a:t> </a:t>
            </a:r>
            <a:r>
              <a:rPr lang="en-US" dirty="0" err="1"/>
              <a:t>trang</a:t>
            </a:r>
            <a:r>
              <a:rPr lang="en-US" dirty="0"/>
              <a:t> Web </a:t>
            </a:r>
            <a:r>
              <a:rPr lang="en-US" dirty="0" err="1"/>
              <a:t>khác</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035681891"/>
              </p:ext>
            </p:extLst>
          </p:nvPr>
        </p:nvGraphicFramePr>
        <p:xfrm>
          <a:off x="457200" y="1343025"/>
          <a:ext cx="8229601" cy="5016209"/>
        </p:xfrm>
        <a:graphic>
          <a:graphicData uri="http://schemas.openxmlformats.org/drawingml/2006/table">
            <a:tbl>
              <a:tblPr firstRow="1" bandRow="1">
                <a:tableStyleId>{2D5ABB26-0587-4C30-8999-92F81FD0307C}</a:tableStyleId>
              </a:tblPr>
              <a:tblGrid>
                <a:gridCol w="1838834"/>
                <a:gridCol w="6390767"/>
              </a:tblGrid>
              <a:tr h="1323440">
                <a:tc>
                  <a:txBody>
                    <a:bodyPr/>
                    <a:lstStyle/>
                    <a:p>
                      <a:r>
                        <a:rPr lang="en-US" sz="2000" b="1" kern="1200" dirty="0" smtClean="0">
                          <a:solidFill>
                            <a:schemeClr val="tx1"/>
                          </a:solidFill>
                          <a:latin typeface="Arial" pitchFamily="34" charset="0"/>
                          <a:ea typeface="+mn-ea"/>
                          <a:cs typeface="Arial" pitchFamily="34" charset="0"/>
                        </a:rPr>
                        <a:t>Podcast</a:t>
                      </a:r>
                      <a:endParaRPr lang="en-US" sz="2000" dirty="0">
                        <a:latin typeface="Arial" pitchFamily="34" charset="0"/>
                        <a:cs typeface="Arial" pitchFamily="34" charset="0"/>
                      </a:endParaRPr>
                    </a:p>
                  </a:txBody>
                  <a:tcPr marL="91759" marR="91759">
                    <a:lnR w="12700" cap="flat" cmpd="sng" algn="ctr">
                      <a:solidFill>
                        <a:srgbClr val="0070C0"/>
                      </a:solidFill>
                      <a:prstDash val="solid"/>
                      <a:round/>
                      <a:headEnd type="none" w="med" len="med"/>
                      <a:tailEnd type="none" w="med" len="med"/>
                    </a:lnR>
                    <a:lnB w="12700" cap="flat" cmpd="sng" algn="ctr">
                      <a:solidFill>
                        <a:srgbClr val="0070C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latin typeface="Arial" pitchFamily="34" charset="0"/>
                          <a:ea typeface="+mn-ea"/>
                          <a:cs typeface="Arial" pitchFamily="34" charset="0"/>
                        </a:rPr>
                        <a:t>Personal On Demand </a:t>
                      </a:r>
                      <a:r>
                        <a:rPr lang="en-US" sz="2000" kern="1200" dirty="0" err="1" smtClean="0">
                          <a:solidFill>
                            <a:schemeClr val="tx1"/>
                          </a:solidFill>
                          <a:latin typeface="Arial" pitchFamily="34" charset="0"/>
                          <a:ea typeface="+mn-ea"/>
                          <a:cs typeface="Arial" pitchFamily="34" charset="0"/>
                        </a:rPr>
                        <a:t>broadCast</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là</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một</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tập</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hợp</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các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tập</a:t>
                      </a:r>
                      <a:r>
                        <a:rPr lang="en-US" sz="2000" kern="1200" dirty="0" smtClean="0">
                          <a:solidFill>
                            <a:schemeClr val="tx1"/>
                          </a:solidFill>
                          <a:latin typeface="Arial" pitchFamily="34" charset="0"/>
                          <a:ea typeface="+mn-ea"/>
                          <a:cs typeface="Arial" pitchFamily="34" charset="0"/>
                        </a:rPr>
                        <a:t> tin </a:t>
                      </a:r>
                      <a:r>
                        <a:rPr lang="en-US" sz="2000" kern="1200" dirty="0" err="1" smtClean="0">
                          <a:solidFill>
                            <a:schemeClr val="tx1"/>
                          </a:solidFill>
                          <a:latin typeface="Arial" pitchFamily="34" charset="0"/>
                          <a:ea typeface="+mn-ea"/>
                          <a:cs typeface="Arial" pitchFamily="34" charset="0"/>
                        </a:rPr>
                        <a:t>dữ</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liệu</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âm</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thanh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với</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định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dạng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kỹ</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thuật</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số</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có</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thể</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được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tải</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về</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thiết</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bị</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máy</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tính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để</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chạy</a:t>
                      </a:r>
                      <a:r>
                        <a:rPr lang="en-US" sz="2000" kern="1200" dirty="0" smtClean="0">
                          <a:solidFill>
                            <a:schemeClr val="tx1"/>
                          </a:solidFill>
                          <a:latin typeface="Arial" pitchFamily="34" charset="0"/>
                          <a:ea typeface="+mn-ea"/>
                          <a:cs typeface="Arial" pitchFamily="34" charset="0"/>
                        </a:rPr>
                        <a:t> hay </a:t>
                      </a:r>
                      <a:r>
                        <a:rPr lang="en-US" sz="2000" kern="1200" dirty="0" err="1" smtClean="0">
                          <a:solidFill>
                            <a:schemeClr val="tx1"/>
                          </a:solidFill>
                          <a:latin typeface="Arial" pitchFamily="34" charset="0"/>
                          <a:ea typeface="+mn-ea"/>
                          <a:cs typeface="Arial" pitchFamily="34" charset="0"/>
                        </a:rPr>
                        <a:t>lưu</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trữ</a:t>
                      </a:r>
                      <a:r>
                        <a:rPr lang="en-US" sz="2000" kern="1200" dirty="0" smtClean="0">
                          <a:solidFill>
                            <a:schemeClr val="tx1"/>
                          </a:solidFill>
                          <a:latin typeface="Arial" pitchFamily="34" charset="0"/>
                          <a:ea typeface="+mn-ea"/>
                          <a:cs typeface="Arial" pitchFamily="34" charset="0"/>
                        </a:rPr>
                        <a:t> ở </a:t>
                      </a:r>
                      <a:r>
                        <a:rPr lang="en-US" sz="2000" kern="1200" dirty="0" err="1" smtClean="0">
                          <a:solidFill>
                            <a:schemeClr val="tx1"/>
                          </a:solidFill>
                          <a:latin typeface="Arial" pitchFamily="34" charset="0"/>
                          <a:ea typeface="+mn-ea"/>
                          <a:cs typeface="Arial" pitchFamily="34" charset="0"/>
                        </a:rPr>
                        <a:t>đó</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sử</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dụng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bằng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các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phần</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mềm</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đặc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biệt</a:t>
                      </a:r>
                      <a:r>
                        <a:rPr lang="en-US" sz="2000" kern="1200" dirty="0" smtClean="0">
                          <a:solidFill>
                            <a:schemeClr val="tx1"/>
                          </a:solidFill>
                          <a:latin typeface="Arial" pitchFamily="34" charset="0"/>
                          <a:ea typeface="+mn-ea"/>
                          <a:cs typeface="Arial" pitchFamily="34" charset="0"/>
                        </a:rPr>
                        <a:t> </a:t>
                      </a:r>
                      <a:endParaRPr lang="en-US" sz="2000" kern="1200" dirty="0">
                        <a:solidFill>
                          <a:schemeClr val="tx1"/>
                        </a:solidFill>
                        <a:latin typeface="Arial" pitchFamily="34" charset="0"/>
                        <a:ea typeface="+mn-ea"/>
                        <a:cs typeface="Arial" pitchFamily="34" charset="0"/>
                      </a:endParaRPr>
                    </a:p>
                  </a:txBody>
                  <a:tcPr marL="91759" marR="91759">
                    <a:lnL w="12700" cap="flat" cmpd="sng" algn="ctr">
                      <a:solidFill>
                        <a:srgbClr val="0070C0"/>
                      </a:solidFill>
                      <a:prstDash val="solid"/>
                      <a:round/>
                      <a:headEnd type="none" w="med" len="med"/>
                      <a:tailEnd type="none" w="med" len="med"/>
                    </a:lnL>
                    <a:lnB w="12700" cap="flat" cmpd="sng" algn="ctr">
                      <a:solidFill>
                        <a:srgbClr val="0070C0"/>
                      </a:solidFill>
                      <a:prstDash val="solid"/>
                      <a:round/>
                      <a:headEnd type="none" w="med" len="med"/>
                      <a:tailEnd type="none" w="med" len="med"/>
                    </a:lnB>
                  </a:tcPr>
                </a:tc>
              </a:tr>
              <a:tr h="12419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tx1"/>
                          </a:solidFill>
                          <a:latin typeface="Arial" pitchFamily="34" charset="0"/>
                          <a:ea typeface="+mn-ea"/>
                          <a:cs typeface="Arial" pitchFamily="34" charset="0"/>
                        </a:rPr>
                        <a:t>Really Simple Syndication (RSS)</a:t>
                      </a:r>
                    </a:p>
                  </a:txBody>
                  <a:tcPr marL="91759" marR="91759">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vi-VN" sz="2000" kern="1200" dirty="0" smtClean="0">
                          <a:solidFill>
                            <a:schemeClr val="tx1"/>
                          </a:solidFill>
                          <a:latin typeface="Arial" pitchFamily="34" charset="0"/>
                          <a:ea typeface="+mn-ea"/>
                          <a:cs typeface="Arial" pitchFamily="34" charset="0"/>
                        </a:rPr>
                        <a:t>Tương tự như danh sách gửi thư bạn có thể đăng ký, bằng cách sử dụng "RSS feed“</a:t>
                      </a:r>
                      <a:r>
                        <a:rPr lang="en-US" sz="2000" kern="1200" dirty="0" smtClean="0">
                          <a:solidFill>
                            <a:schemeClr val="tx1"/>
                          </a:solidFill>
                          <a:latin typeface="Arial" pitchFamily="34" charset="0"/>
                          <a:ea typeface="+mn-ea"/>
                          <a:cs typeface="Arial" pitchFamily="34" charset="0"/>
                        </a:rPr>
                        <a:t> </a:t>
                      </a:r>
                      <a:r>
                        <a:rPr lang="vi-VN" sz="2000" kern="1200" dirty="0" smtClean="0">
                          <a:solidFill>
                            <a:schemeClr val="tx1"/>
                          </a:solidFill>
                          <a:latin typeface="Arial" pitchFamily="34" charset="0"/>
                          <a:ea typeface="+mn-ea"/>
                          <a:cs typeface="Arial" pitchFamily="34" charset="0"/>
                        </a:rPr>
                        <a:t>của trang web đó, thông tin phân phối trong định dạng XML tiêu chuẩn để xem nó trong các chương trình khác nhau, bao gồm cả e-mail.</a:t>
                      </a:r>
                      <a:endParaRPr lang="en-US" sz="2000" kern="1200" dirty="0" smtClean="0">
                        <a:solidFill>
                          <a:schemeClr val="tx1"/>
                        </a:solidFill>
                        <a:latin typeface="Arial" pitchFamily="34" charset="0"/>
                        <a:ea typeface="+mn-ea"/>
                        <a:cs typeface="Arial" pitchFamily="34" charset="0"/>
                      </a:endParaRPr>
                    </a:p>
                  </a:txBody>
                  <a:tcPr marL="91759" marR="91759">
                    <a:lnL w="12700" cap="flat" cmpd="sng" algn="ctr">
                      <a:solidFill>
                        <a:srgbClr val="0070C0"/>
                      </a:solidFill>
                      <a:prstDash val="solid"/>
                      <a:round/>
                      <a:headEnd type="none" w="med" len="med"/>
                      <a:tailEnd type="none" w="med" len="med"/>
                    </a:lnL>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10714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tx1"/>
                          </a:solidFill>
                          <a:latin typeface="Arial" pitchFamily="34" charset="0"/>
                          <a:ea typeface="+mn-ea"/>
                          <a:cs typeface="Arial" pitchFamily="34" charset="0"/>
                        </a:rPr>
                        <a:t>Secure Socket Layer (SSL)</a:t>
                      </a:r>
                    </a:p>
                  </a:txBody>
                  <a:tcPr marL="91759" marR="91759">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vi-VN" sz="2000" kern="1200" dirty="0" smtClean="0">
                          <a:solidFill>
                            <a:schemeClr val="tx1"/>
                          </a:solidFill>
                          <a:latin typeface="Arial" pitchFamily="34" charset="0"/>
                          <a:ea typeface="+mn-ea"/>
                          <a:cs typeface="Arial" pitchFamily="34" charset="0"/>
                        </a:rPr>
                        <a:t>Khóa công khai </a:t>
                      </a:r>
                      <a:r>
                        <a:rPr lang="en-US" sz="2000" kern="1200" dirty="0" err="1" smtClean="0">
                          <a:solidFill>
                            <a:schemeClr val="tx1"/>
                          </a:solidFill>
                          <a:latin typeface="Arial" pitchFamily="34" charset="0"/>
                          <a:ea typeface="+mn-ea"/>
                          <a:cs typeface="Arial" pitchFamily="34" charset="0"/>
                        </a:rPr>
                        <a:t>trộn</a:t>
                      </a:r>
                      <a:r>
                        <a:rPr lang="en-US" sz="2000" kern="1200" dirty="0" smtClean="0">
                          <a:solidFill>
                            <a:schemeClr val="tx1"/>
                          </a:solidFill>
                          <a:latin typeface="Arial" pitchFamily="34" charset="0"/>
                          <a:ea typeface="+mn-ea"/>
                          <a:cs typeface="Arial" pitchFamily="34" charset="0"/>
                        </a:rPr>
                        <a:t> </a:t>
                      </a:r>
                      <a:r>
                        <a:rPr lang="vi-VN" sz="2000" kern="1200" dirty="0" smtClean="0">
                          <a:solidFill>
                            <a:schemeClr val="tx1"/>
                          </a:solidFill>
                          <a:latin typeface="Arial" pitchFamily="34" charset="0"/>
                          <a:ea typeface="+mn-ea"/>
                          <a:cs typeface="Arial" pitchFamily="34" charset="0"/>
                        </a:rPr>
                        <a:t>văn bản để làm cho nó không đọc được, </a:t>
                      </a:r>
                      <a:r>
                        <a:rPr lang="en-US" sz="2000" kern="1200" err="1" smtClean="0">
                          <a:solidFill>
                            <a:schemeClr val="tx1"/>
                          </a:solidFill>
                          <a:latin typeface="Arial" pitchFamily="34" charset="0"/>
                          <a:ea typeface="+mn-ea"/>
                          <a:cs typeface="Arial" pitchFamily="34" charset="0"/>
                        </a:rPr>
                        <a:t>các</a:t>
                      </a:r>
                      <a:r>
                        <a:rPr lang="en-US" sz="2000" kern="1200" smtClean="0">
                          <a:solidFill>
                            <a:schemeClr val="tx1"/>
                          </a:solidFill>
                          <a:latin typeface="Arial" pitchFamily="34" charset="0"/>
                          <a:ea typeface="+mn-ea"/>
                          <a:cs typeface="Arial" pitchFamily="34" charset="0"/>
                        </a:rPr>
                        <a:t> </a:t>
                      </a:r>
                      <a:r>
                        <a:rPr lang="vi-VN" sz="2000" kern="1200" smtClean="0">
                          <a:solidFill>
                            <a:schemeClr val="tx1"/>
                          </a:solidFill>
                          <a:latin typeface="Arial" pitchFamily="34" charset="0"/>
                          <a:ea typeface="+mn-ea"/>
                          <a:cs typeface="Arial" pitchFamily="34" charset="0"/>
                        </a:rPr>
                        <a:t>bên</a:t>
                      </a:r>
                      <a:r>
                        <a:rPr lang="en-US" sz="2000" kern="1200" smtClean="0">
                          <a:solidFill>
                            <a:schemeClr val="tx1"/>
                          </a:solidFill>
                          <a:latin typeface="Arial" pitchFamily="34" charset="0"/>
                          <a:ea typeface="+mn-ea"/>
                          <a:cs typeface="Arial" pitchFamily="34" charset="0"/>
                        </a:rPr>
                        <a:t> </a:t>
                      </a:r>
                      <a:r>
                        <a:rPr lang="vi-VN" sz="2000" kern="1200" smtClean="0">
                          <a:solidFill>
                            <a:schemeClr val="tx1"/>
                          </a:solidFill>
                          <a:latin typeface="Arial" pitchFamily="34" charset="0"/>
                          <a:ea typeface="+mn-ea"/>
                          <a:cs typeface="Arial" pitchFamily="34" charset="0"/>
                        </a:rPr>
                        <a:t>khác </a:t>
                      </a:r>
                      <a:r>
                        <a:rPr lang="vi-VN" sz="2000" kern="1200" dirty="0" smtClean="0">
                          <a:solidFill>
                            <a:schemeClr val="tx1"/>
                          </a:solidFill>
                          <a:latin typeface="Arial" pitchFamily="34" charset="0"/>
                          <a:ea typeface="+mn-ea"/>
                          <a:cs typeface="Arial" pitchFamily="34" charset="0"/>
                        </a:rPr>
                        <a:t>áp dụng khóa riêng để mã hóa tập tin để xắp xếp lại và chuyển đổi tài liệu gốc.</a:t>
                      </a:r>
                      <a:endParaRPr lang="en-US" sz="2000" kern="1200" dirty="0" smtClean="0">
                        <a:solidFill>
                          <a:schemeClr val="tx1"/>
                        </a:solidFill>
                        <a:latin typeface="Arial" pitchFamily="34" charset="0"/>
                        <a:ea typeface="+mn-ea"/>
                        <a:cs typeface="Arial" pitchFamily="34" charset="0"/>
                      </a:endParaRPr>
                    </a:p>
                  </a:txBody>
                  <a:tcPr marL="91759" marR="91759">
                    <a:lnL w="12700" cap="flat" cmpd="sng" algn="ctr">
                      <a:solidFill>
                        <a:srgbClr val="0070C0"/>
                      </a:solidFill>
                      <a:prstDash val="solid"/>
                      <a:round/>
                      <a:headEnd type="none" w="med" len="med"/>
                      <a:tailEnd type="none" w="med" len="med"/>
                    </a:lnL>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r>
              <a:tr h="859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tx1"/>
                          </a:solidFill>
                          <a:latin typeface="Arial" pitchFamily="34" charset="0"/>
                          <a:ea typeface="+mn-ea"/>
                          <a:cs typeface="Arial" pitchFamily="34" charset="0"/>
                        </a:rPr>
                        <a:t>Web Cache </a:t>
                      </a:r>
                    </a:p>
                    <a:p>
                      <a:endParaRPr lang="en-US" sz="2000" dirty="0">
                        <a:latin typeface="Arial" pitchFamily="34" charset="0"/>
                        <a:cs typeface="Arial" pitchFamily="34" charset="0"/>
                      </a:endParaRPr>
                    </a:p>
                  </a:txBody>
                  <a:tcPr marL="91759" marR="91759">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vi-VN" sz="2000" dirty="0" smtClean="0">
                          <a:effectLst/>
                        </a:rPr>
                        <a:t>Bộ nhớ </a:t>
                      </a:r>
                      <a:r>
                        <a:rPr lang="en-US" sz="2000" dirty="0" err="1" smtClean="0">
                          <a:effectLst/>
                        </a:rPr>
                        <a:t>đệm</a:t>
                      </a:r>
                      <a:r>
                        <a:rPr lang="vi-VN" sz="2000" dirty="0" smtClean="0">
                          <a:effectLst/>
                        </a:rPr>
                        <a:t> trên Web là cách để tăng tốc độ bạn có thể truy cập các tập tin trên Internet bằng cách giảm việc sử dụng băng thông và tải </a:t>
                      </a:r>
                      <a:r>
                        <a:rPr lang="en-US" sz="2000" dirty="0" err="1" smtClean="0">
                          <a:effectLst/>
                        </a:rPr>
                        <a:t>trên</a:t>
                      </a:r>
                      <a:r>
                        <a:rPr lang="en-US" sz="2000" baseline="0" dirty="0" smtClean="0">
                          <a:effectLst/>
                        </a:rPr>
                        <a:t> </a:t>
                      </a:r>
                      <a:r>
                        <a:rPr lang="vi-VN" sz="2000" dirty="0" smtClean="0">
                          <a:effectLst/>
                        </a:rPr>
                        <a:t>máy chủ.</a:t>
                      </a:r>
                      <a:endParaRPr lang="en-US" sz="2000" kern="1200" dirty="0" smtClean="0">
                        <a:solidFill>
                          <a:schemeClr val="tx1"/>
                        </a:solidFill>
                        <a:latin typeface="Arial" pitchFamily="34" charset="0"/>
                        <a:ea typeface="+mn-ea"/>
                        <a:cs typeface="Arial" pitchFamily="34" charset="0"/>
                      </a:endParaRPr>
                    </a:p>
                  </a:txBody>
                  <a:tcPr marL="91759" marR="91759">
                    <a:lnL w="12700" cap="flat" cmpd="sng" algn="ctr">
                      <a:solidFill>
                        <a:srgbClr val="0070C0"/>
                      </a:solidFill>
                      <a:prstDash val="solid"/>
                      <a:round/>
                      <a:headEnd type="none" w="med" len="med"/>
                      <a:tailEnd type="none" w="med" len="med"/>
                    </a:lnL>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tcPr>
                </a:tc>
              </a:tr>
            </a:tbl>
          </a:graphicData>
        </a:graphic>
      </p:graphicFrame>
      <p:sp>
        <p:nvSpPr>
          <p:cNvPr id="6" name="Slide Number Placeholder 5"/>
          <p:cNvSpPr>
            <a:spLocks noGrp="1"/>
          </p:cNvSpPr>
          <p:nvPr>
            <p:ph type="sldNum" sz="quarter" idx="10"/>
          </p:nvPr>
        </p:nvSpPr>
        <p:spPr/>
        <p:txBody>
          <a:bodyPr/>
          <a:lstStyle/>
          <a:p>
            <a:pPr>
              <a:defRPr/>
            </a:pPr>
            <a:fld id="{C00EDEC5-2D55-49E7-928A-11D641A0CC28}" type="slidenum">
              <a:rPr lang="en-US" smtClean="0"/>
              <a:pPr>
                <a:defRPr/>
              </a:pPr>
              <a:t>13</a:t>
            </a:fld>
            <a:endParaRPr lang="en-US" dirty="0"/>
          </a:p>
        </p:txBody>
      </p:sp>
      <p:pic>
        <p:nvPicPr>
          <p:cNvPr id="273410" name="Picture 15"/>
          <p:cNvPicPr>
            <a:picLocks noChangeAspect="1" noChangeArrowheads="1"/>
          </p:cNvPicPr>
          <p:nvPr/>
        </p:nvPicPr>
        <p:blipFill>
          <a:blip r:embed="rId3" cstate="print"/>
          <a:srcRect/>
          <a:stretch>
            <a:fillRect/>
          </a:stretch>
        </p:blipFill>
        <p:spPr bwMode="auto">
          <a:xfrm>
            <a:off x="670560" y="3802400"/>
            <a:ext cx="366681" cy="318496"/>
          </a:xfrm>
          <a:prstGeom prst="rect">
            <a:avLst/>
          </a:prstGeom>
          <a:noFill/>
          <a:ln w="9525">
            <a:noFill/>
            <a:miter lim="800000"/>
            <a:headEnd/>
            <a:tailEnd/>
          </a:ln>
        </p:spPr>
      </p:pic>
      <p:pic>
        <p:nvPicPr>
          <p:cNvPr id="273411" name="Picture 23"/>
          <p:cNvPicPr>
            <a:picLocks noChangeAspect="1" noChangeArrowheads="1"/>
          </p:cNvPicPr>
          <p:nvPr/>
        </p:nvPicPr>
        <p:blipFill>
          <a:blip r:embed="rId4" cstate="print"/>
          <a:srcRect/>
          <a:stretch>
            <a:fillRect/>
          </a:stretch>
        </p:blipFill>
        <p:spPr bwMode="auto">
          <a:xfrm>
            <a:off x="1724911" y="4913376"/>
            <a:ext cx="372110" cy="398478"/>
          </a:xfrm>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dirty="0" err="1" smtClean="0"/>
              <a:t>Bài</a:t>
            </a:r>
            <a:r>
              <a:rPr lang="en-US" dirty="0" smtClean="0"/>
              <a:t> 45: </a:t>
            </a:r>
            <a:r>
              <a:rPr lang="en-US" dirty="0" err="1"/>
              <a:t>Sử</a:t>
            </a:r>
            <a:r>
              <a:rPr lang="en-US" dirty="0"/>
              <a:t> </a:t>
            </a:r>
            <a:r>
              <a:rPr lang="en-US" dirty="0" err="1"/>
              <a:t>dụng</a:t>
            </a:r>
            <a:r>
              <a:rPr lang="en-US" dirty="0"/>
              <a:t> </a:t>
            </a:r>
            <a:r>
              <a:rPr lang="en-US" dirty="0" err="1"/>
              <a:t>trình</a:t>
            </a:r>
            <a:r>
              <a:rPr lang="en-US" dirty="0"/>
              <a:t> </a:t>
            </a:r>
            <a:r>
              <a:rPr lang="en-US" dirty="0" err="1"/>
              <a:t>duyệt</a:t>
            </a:r>
            <a:r>
              <a:rPr lang="en-US" dirty="0"/>
              <a:t> Web</a:t>
            </a:r>
            <a:endParaRPr lang="en-US" dirty="0" smtClean="0"/>
          </a:p>
        </p:txBody>
      </p:sp>
      <p:sp>
        <p:nvSpPr>
          <p:cNvPr id="35843" name="Rectangle 3"/>
          <p:cNvSpPr>
            <a:spLocks noGrp="1" noChangeArrowheads="1"/>
          </p:cNvSpPr>
          <p:nvPr>
            <p:ph idx="1"/>
          </p:nvPr>
        </p:nvSpPr>
        <p:spPr/>
        <p:txBody>
          <a:bodyPr/>
          <a:lstStyle/>
          <a:p>
            <a:pPr lvl="0"/>
            <a:r>
              <a:rPr lang="en-US" dirty="0" err="1" smtClean="0"/>
              <a:t>Khởi</a:t>
            </a:r>
            <a:r>
              <a:rPr lang="en-US" dirty="0" smtClean="0"/>
              <a:t> </a:t>
            </a:r>
            <a:r>
              <a:rPr lang="en-US" dirty="0" err="1" smtClean="0"/>
              <a:t>động</a:t>
            </a:r>
            <a:r>
              <a:rPr lang="en-US" dirty="0" smtClean="0"/>
              <a:t> </a:t>
            </a:r>
            <a:r>
              <a:rPr lang="en-US" dirty="0"/>
              <a:t>Internet Explorer</a:t>
            </a:r>
          </a:p>
          <a:p>
            <a:pPr lvl="0"/>
            <a:r>
              <a:rPr lang="en-US" dirty="0" err="1"/>
              <a:t>Định</a:t>
            </a:r>
            <a:r>
              <a:rPr lang="en-US" dirty="0"/>
              <a:t> </a:t>
            </a:r>
            <a:r>
              <a:rPr lang="en-US" dirty="0" err="1"/>
              <a:t>vị</a:t>
            </a:r>
            <a:r>
              <a:rPr lang="en-US" dirty="0"/>
              <a:t> </a:t>
            </a:r>
            <a:r>
              <a:rPr lang="en-US" dirty="0" err="1"/>
              <a:t>bằng</a:t>
            </a:r>
            <a:r>
              <a:rPr lang="en-US" dirty="0"/>
              <a:t> </a:t>
            </a:r>
            <a:r>
              <a:rPr lang="en-US" dirty="0" err="1"/>
              <a:t>trình</a:t>
            </a:r>
            <a:r>
              <a:rPr lang="en-US" dirty="0"/>
              <a:t> </a:t>
            </a:r>
            <a:r>
              <a:rPr lang="en-US" dirty="0" err="1"/>
              <a:t>duyệt</a:t>
            </a:r>
            <a:r>
              <a:rPr lang="en-US" dirty="0"/>
              <a:t> Web</a:t>
            </a:r>
          </a:p>
          <a:p>
            <a:pPr lvl="0"/>
            <a:r>
              <a:rPr lang="en-US" dirty="0" err="1"/>
              <a:t>Truy</a:t>
            </a:r>
            <a:r>
              <a:rPr lang="en-US" dirty="0"/>
              <a:t> </a:t>
            </a:r>
            <a:r>
              <a:rPr lang="en-US" dirty="0" err="1"/>
              <a:t>cập</a:t>
            </a:r>
            <a:r>
              <a:rPr lang="en-US" dirty="0"/>
              <a:t> </a:t>
            </a:r>
            <a:r>
              <a:rPr lang="en-US" dirty="0" err="1"/>
              <a:t>địa</a:t>
            </a:r>
            <a:r>
              <a:rPr lang="en-US" dirty="0"/>
              <a:t> </a:t>
            </a:r>
            <a:r>
              <a:rPr lang="en-US" dirty="0" err="1"/>
              <a:t>chỉ</a:t>
            </a:r>
            <a:r>
              <a:rPr lang="en-US" dirty="0"/>
              <a:t> </a:t>
            </a:r>
            <a:r>
              <a:rPr lang="en-US" dirty="0" err="1"/>
              <a:t>trang</a:t>
            </a:r>
            <a:r>
              <a:rPr lang="en-US" dirty="0"/>
              <a:t> Web</a:t>
            </a:r>
          </a:p>
          <a:p>
            <a:pPr lvl="0"/>
            <a:r>
              <a:rPr lang="en-US" dirty="0" err="1"/>
              <a:t>Tải</a:t>
            </a:r>
            <a:r>
              <a:rPr lang="en-US" dirty="0"/>
              <a:t> </a:t>
            </a:r>
            <a:r>
              <a:rPr lang="en-US" dirty="0" err="1"/>
              <a:t>lại</a:t>
            </a:r>
            <a:r>
              <a:rPr lang="en-US" dirty="0"/>
              <a:t> </a:t>
            </a:r>
            <a:r>
              <a:rPr lang="en-US" dirty="0" err="1"/>
              <a:t>trang</a:t>
            </a:r>
            <a:r>
              <a:rPr lang="en-US" dirty="0"/>
              <a:t> Web</a:t>
            </a:r>
          </a:p>
          <a:p>
            <a:pPr lvl="0"/>
            <a:r>
              <a:rPr lang="en-US" dirty="0" err="1"/>
              <a:t>Điều</a:t>
            </a:r>
            <a:r>
              <a:rPr lang="en-US" dirty="0"/>
              <a:t> </a:t>
            </a:r>
            <a:r>
              <a:rPr lang="en-US" dirty="0" err="1"/>
              <a:t>hướng</a:t>
            </a:r>
            <a:r>
              <a:rPr lang="en-US" dirty="0"/>
              <a:t> </a:t>
            </a:r>
            <a:r>
              <a:rPr lang="en-US" dirty="0" err="1"/>
              <a:t>trong</a:t>
            </a:r>
            <a:r>
              <a:rPr lang="en-US" dirty="0"/>
              <a:t> </a:t>
            </a:r>
            <a:r>
              <a:rPr lang="en-US" dirty="0" err="1"/>
              <a:t>một</a:t>
            </a:r>
            <a:r>
              <a:rPr lang="en-US" dirty="0"/>
              <a:t> </a:t>
            </a:r>
            <a:r>
              <a:rPr lang="en-US" dirty="0" err="1"/>
              <a:t>trang</a:t>
            </a:r>
            <a:r>
              <a:rPr lang="en-US" dirty="0"/>
              <a:t> Web</a:t>
            </a:r>
          </a:p>
          <a:p>
            <a:pPr lvl="0"/>
            <a:r>
              <a:rPr lang="en-US" dirty="0" err="1"/>
              <a:t>Sử</a:t>
            </a:r>
            <a:r>
              <a:rPr lang="en-US" dirty="0"/>
              <a:t> </a:t>
            </a:r>
            <a:r>
              <a:rPr lang="en-US" dirty="0" err="1"/>
              <a:t>dụng</a:t>
            </a:r>
            <a:r>
              <a:rPr lang="en-US" dirty="0"/>
              <a:t> </a:t>
            </a:r>
            <a:r>
              <a:rPr lang="en-US" dirty="0" err="1"/>
              <a:t>các</a:t>
            </a:r>
            <a:r>
              <a:rPr lang="en-US" dirty="0"/>
              <a:t> </a:t>
            </a:r>
            <a:r>
              <a:rPr lang="en-US" dirty="0" err="1"/>
              <a:t>đường</a:t>
            </a:r>
            <a:r>
              <a:rPr lang="en-US" dirty="0"/>
              <a:t> </a:t>
            </a:r>
            <a:r>
              <a:rPr lang="en-US" dirty="0" err="1"/>
              <a:t>siêu</a:t>
            </a:r>
            <a:r>
              <a:rPr lang="en-US" dirty="0"/>
              <a:t> </a:t>
            </a:r>
            <a:r>
              <a:rPr lang="en-US" dirty="0" err="1"/>
              <a:t>liên</a:t>
            </a:r>
            <a:r>
              <a:rPr lang="en-US" dirty="0"/>
              <a:t> </a:t>
            </a:r>
            <a:r>
              <a:rPr lang="en-US" dirty="0" err="1"/>
              <a:t>kết</a:t>
            </a:r>
            <a:endParaRPr lang="en-US" dirty="0"/>
          </a:p>
          <a:p>
            <a:pPr lvl="0"/>
            <a:r>
              <a:rPr lang="en-US" dirty="0" err="1"/>
              <a:t>Làm</a:t>
            </a:r>
            <a:r>
              <a:rPr lang="en-US" dirty="0"/>
              <a:t> </a:t>
            </a:r>
            <a:r>
              <a:rPr lang="en-US" dirty="0" err="1"/>
              <a:t>việc</a:t>
            </a:r>
            <a:r>
              <a:rPr lang="en-US" dirty="0"/>
              <a:t> </a:t>
            </a:r>
            <a:r>
              <a:rPr lang="en-US" dirty="0" err="1"/>
              <a:t>với</a:t>
            </a:r>
            <a:r>
              <a:rPr lang="en-US" dirty="0"/>
              <a:t> </a:t>
            </a:r>
            <a:r>
              <a:rPr lang="en-US" dirty="0" err="1"/>
              <a:t>công</a:t>
            </a:r>
            <a:r>
              <a:rPr lang="en-US" dirty="0"/>
              <a:t> </a:t>
            </a:r>
            <a:r>
              <a:rPr lang="en-US" dirty="0" err="1"/>
              <a:t>cụ</a:t>
            </a:r>
            <a:r>
              <a:rPr lang="en-US" dirty="0"/>
              <a:t> </a:t>
            </a:r>
            <a:r>
              <a:rPr lang="en-US" dirty="0" err="1"/>
              <a:t>đánh</a:t>
            </a:r>
            <a:r>
              <a:rPr lang="en-US" dirty="0"/>
              <a:t> </a:t>
            </a:r>
            <a:r>
              <a:rPr lang="en-US" dirty="0" err="1"/>
              <a:t>dấu</a:t>
            </a:r>
            <a:endParaRPr lang="en-US" dirty="0"/>
          </a:p>
          <a:p>
            <a:pPr lvl="0"/>
            <a:r>
              <a:rPr lang="en-US" dirty="0" err="1"/>
              <a:t>Kiểm</a:t>
            </a:r>
            <a:r>
              <a:rPr lang="en-US" dirty="0"/>
              <a:t> </a:t>
            </a:r>
            <a:r>
              <a:rPr lang="en-US" dirty="0" err="1"/>
              <a:t>tra</a:t>
            </a:r>
            <a:r>
              <a:rPr lang="en-US" dirty="0"/>
              <a:t> </a:t>
            </a:r>
            <a:r>
              <a:rPr lang="en-US" dirty="0" err="1"/>
              <a:t>lịch</a:t>
            </a:r>
            <a:r>
              <a:rPr lang="en-US" dirty="0"/>
              <a:t> </a:t>
            </a:r>
            <a:r>
              <a:rPr lang="en-US" dirty="0" err="1"/>
              <a:t>sử</a:t>
            </a:r>
            <a:r>
              <a:rPr lang="en-US" dirty="0"/>
              <a:t> </a:t>
            </a:r>
            <a:r>
              <a:rPr lang="en-US" dirty="0" err="1"/>
              <a:t>truy</a:t>
            </a:r>
            <a:r>
              <a:rPr lang="en-US" dirty="0"/>
              <a:t> </a:t>
            </a:r>
            <a:r>
              <a:rPr lang="en-US" dirty="0" err="1"/>
              <a:t>cập</a:t>
            </a:r>
            <a:r>
              <a:rPr lang="en-US" dirty="0"/>
              <a:t>.</a:t>
            </a:r>
          </a:p>
        </p:txBody>
      </p:sp>
      <p:sp>
        <p:nvSpPr>
          <p:cNvPr id="35845" name="Slide Number Placeholder 4"/>
          <p:cNvSpPr>
            <a:spLocks noGrp="1"/>
          </p:cNvSpPr>
          <p:nvPr>
            <p:ph type="sldNum" sz="quarter" idx="10"/>
          </p:nvPr>
        </p:nvSpPr>
        <p:spPr>
          <a:noFill/>
        </p:spPr>
        <p:txBody>
          <a:bodyPr/>
          <a:lstStyle/>
          <a:p>
            <a:fld id="{670CC29C-6B47-4DBF-BBD5-C2EA944455DD}" type="slidenum">
              <a:rPr lang="en-US" smtClean="0">
                <a:latin typeface="Arial" charset="0"/>
              </a:rPr>
              <a:pPr/>
              <a:t>14</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Grp="1" noChangeArrowheads="1"/>
          </p:cNvSpPr>
          <p:nvPr>
            <p:ph type="title"/>
          </p:nvPr>
        </p:nvSpPr>
        <p:spPr/>
        <p:txBody>
          <a:bodyPr/>
          <a:lstStyle/>
          <a:p>
            <a:pPr eaLnBrk="1" hangingPunct="1"/>
            <a:r>
              <a:rPr lang="en-US" dirty="0" err="1" smtClean="0"/>
              <a:t>Sử</a:t>
            </a:r>
            <a:r>
              <a:rPr lang="en-US" dirty="0" smtClean="0"/>
              <a:t> </a:t>
            </a:r>
            <a:r>
              <a:rPr lang="en-US" dirty="0" err="1" smtClean="0"/>
              <a:t>dụng</a:t>
            </a:r>
            <a:r>
              <a:rPr lang="en-US" dirty="0" smtClean="0"/>
              <a:t> Microsoft Internet Explorer</a:t>
            </a:r>
          </a:p>
        </p:txBody>
      </p:sp>
      <p:sp>
        <p:nvSpPr>
          <p:cNvPr id="36869" name="Rectangle 3"/>
          <p:cNvSpPr>
            <a:spLocks noGrp="1" noChangeArrowheads="1"/>
          </p:cNvSpPr>
          <p:nvPr>
            <p:ph idx="1"/>
          </p:nvPr>
        </p:nvSpPr>
        <p:spPr/>
        <p:txBody>
          <a:bodyPr/>
          <a:lstStyle/>
          <a:p>
            <a:r>
              <a:rPr lang="en-US" sz="2200" dirty="0" err="1" smtClean="0"/>
              <a:t>Để</a:t>
            </a:r>
            <a:r>
              <a:rPr lang="en-US" sz="2200" dirty="0" smtClean="0"/>
              <a:t> </a:t>
            </a:r>
            <a:r>
              <a:rPr lang="en-US" sz="2200" dirty="0" err="1" smtClean="0"/>
              <a:t>khởi</a:t>
            </a:r>
            <a:r>
              <a:rPr lang="en-US" sz="2200" dirty="0" smtClean="0"/>
              <a:t> </a:t>
            </a:r>
            <a:r>
              <a:rPr lang="en-US" sz="2200" dirty="0" err="1" smtClean="0"/>
              <a:t>động</a:t>
            </a:r>
            <a:r>
              <a:rPr lang="en-US" sz="2200" dirty="0" smtClean="0"/>
              <a:t> Internet Explorer, </a:t>
            </a:r>
            <a:r>
              <a:rPr lang="en-US" sz="2200" dirty="0" err="1" smtClean="0"/>
              <a:t>sử</a:t>
            </a:r>
            <a:r>
              <a:rPr lang="en-US" sz="2200" dirty="0" smtClean="0"/>
              <a:t> </a:t>
            </a:r>
            <a:r>
              <a:rPr lang="en-US" sz="2200" dirty="0" err="1" smtClean="0"/>
              <a:t>dụng</a:t>
            </a:r>
            <a:r>
              <a:rPr lang="en-US" sz="2200" dirty="0" smtClean="0"/>
              <a:t> </a:t>
            </a:r>
            <a:r>
              <a:rPr lang="en-US" sz="2200" dirty="0" err="1" smtClean="0"/>
              <a:t>một</a:t>
            </a:r>
            <a:r>
              <a:rPr lang="en-US" sz="2200" dirty="0" smtClean="0"/>
              <a:t> </a:t>
            </a:r>
            <a:r>
              <a:rPr lang="en-US" sz="2200" dirty="0" err="1" smtClean="0"/>
              <a:t>trong</a:t>
            </a:r>
            <a:r>
              <a:rPr lang="en-US" sz="2200" dirty="0" smtClean="0"/>
              <a:t> </a:t>
            </a:r>
            <a:r>
              <a:rPr lang="en-US" sz="2200" dirty="0" err="1" smtClean="0"/>
              <a:t>các</a:t>
            </a:r>
            <a:r>
              <a:rPr lang="en-US" sz="2200" dirty="0" smtClean="0"/>
              <a:t> </a:t>
            </a:r>
            <a:r>
              <a:rPr lang="en-US" sz="2200" dirty="0" err="1" smtClean="0"/>
              <a:t>cách</a:t>
            </a:r>
            <a:r>
              <a:rPr lang="en-US" sz="2200" dirty="0" smtClean="0"/>
              <a:t>: </a:t>
            </a:r>
          </a:p>
          <a:p>
            <a:pPr lvl="1"/>
            <a:r>
              <a:rPr lang="en-US" sz="1800" dirty="0" err="1" smtClean="0"/>
              <a:t>Nhấp</a:t>
            </a:r>
            <a:r>
              <a:rPr lang="en-US" sz="1800" dirty="0" smtClean="0"/>
              <a:t> </a:t>
            </a:r>
            <a:r>
              <a:rPr lang="en-US" sz="1800" b="1" dirty="0" smtClean="0"/>
              <a:t>Start </a:t>
            </a:r>
            <a:r>
              <a:rPr lang="en-US" sz="1800" dirty="0" err="1" smtClean="0"/>
              <a:t>và</a:t>
            </a:r>
            <a:r>
              <a:rPr lang="en-US" sz="1800" dirty="0" smtClean="0"/>
              <a:t> </a:t>
            </a:r>
            <a:r>
              <a:rPr lang="en-US" sz="1800" dirty="0" err="1" smtClean="0"/>
              <a:t>chọn</a:t>
            </a:r>
            <a:r>
              <a:rPr lang="en-US" sz="1800" dirty="0" smtClean="0"/>
              <a:t> </a:t>
            </a:r>
            <a:r>
              <a:rPr lang="en-US" sz="1800" b="1" dirty="0" smtClean="0"/>
              <a:t>Internet (Internet Explorer)</a:t>
            </a:r>
            <a:endParaRPr lang="en-US" sz="1800" dirty="0" smtClean="0"/>
          </a:p>
          <a:p>
            <a:pPr lvl="1"/>
            <a:r>
              <a:rPr lang="en-US" sz="1800" dirty="0" err="1" smtClean="0"/>
              <a:t>Nhấp</a:t>
            </a:r>
            <a:r>
              <a:rPr lang="en-US" sz="1800" dirty="0" smtClean="0"/>
              <a:t>     </a:t>
            </a:r>
            <a:r>
              <a:rPr lang="en-US" sz="1800" b="1" dirty="0" smtClean="0"/>
              <a:t>(Launch Internet Explorer Browser)</a:t>
            </a:r>
            <a:r>
              <a:rPr lang="en-US" sz="1800" dirty="0" smtClean="0"/>
              <a:t> </a:t>
            </a:r>
            <a:r>
              <a:rPr lang="en-US" sz="1800" dirty="0" err="1" smtClean="0"/>
              <a:t>trong</a:t>
            </a:r>
            <a:r>
              <a:rPr lang="en-US" sz="1800" dirty="0" smtClean="0"/>
              <a:t> </a:t>
            </a:r>
            <a:r>
              <a:rPr lang="en-US" sz="1800" dirty="0" err="1" smtClean="0"/>
              <a:t>thanh</a:t>
            </a:r>
            <a:r>
              <a:rPr lang="en-US" sz="1800" dirty="0" smtClean="0"/>
              <a:t> </a:t>
            </a:r>
            <a:r>
              <a:rPr lang="en-US" sz="1800" dirty="0" err="1" smtClean="0"/>
              <a:t>công</a:t>
            </a:r>
            <a:r>
              <a:rPr lang="en-US" sz="1800" dirty="0" smtClean="0"/>
              <a:t> </a:t>
            </a:r>
            <a:r>
              <a:rPr lang="en-US" sz="1800" dirty="0" err="1" smtClean="0"/>
              <a:t>cụ</a:t>
            </a:r>
            <a:r>
              <a:rPr lang="en-US" sz="1800" dirty="0" smtClean="0"/>
              <a:t> Quick Launch</a:t>
            </a:r>
          </a:p>
          <a:p>
            <a:pPr eaLnBrk="1" hangingPunct="1"/>
            <a:endParaRPr lang="en-US" sz="1800" dirty="0" smtClean="0"/>
          </a:p>
        </p:txBody>
      </p:sp>
      <p:sp>
        <p:nvSpPr>
          <p:cNvPr id="36867" name="Slide Number Placeholder 4"/>
          <p:cNvSpPr>
            <a:spLocks noGrp="1"/>
          </p:cNvSpPr>
          <p:nvPr>
            <p:ph type="sldNum" sz="quarter" idx="10"/>
          </p:nvPr>
        </p:nvSpPr>
        <p:spPr>
          <a:noFill/>
        </p:spPr>
        <p:txBody>
          <a:bodyPr/>
          <a:lstStyle/>
          <a:p>
            <a:fld id="{9917D491-E586-40CA-84F8-BCC8530C5474}" type="slidenum">
              <a:rPr lang="en-US" smtClean="0">
                <a:latin typeface="Arial" charset="0"/>
              </a:rPr>
              <a:pPr/>
              <a:t>15</a:t>
            </a:fld>
            <a:endParaRPr lang="en-US" dirty="0" smtClean="0">
              <a:latin typeface="Arial" charset="0"/>
            </a:endParaRPr>
          </a:p>
        </p:txBody>
      </p:sp>
      <p:pic>
        <p:nvPicPr>
          <p:cNvPr id="36870" name="Picture 8" descr="lo-127"/>
          <p:cNvPicPr>
            <a:picLocks noChangeAspect="1" noChangeArrowheads="1"/>
          </p:cNvPicPr>
          <p:nvPr/>
        </p:nvPicPr>
        <p:blipFill>
          <a:blip r:embed="rId3" cstate="print"/>
          <a:srcRect/>
          <a:stretch>
            <a:fillRect/>
          </a:stretch>
        </p:blipFill>
        <p:spPr bwMode="auto">
          <a:xfrm>
            <a:off x="1734017" y="2159913"/>
            <a:ext cx="153353" cy="173355"/>
          </a:xfrm>
          <a:prstGeom prst="rect">
            <a:avLst/>
          </a:prstGeom>
          <a:noFill/>
          <a:ln w="9525">
            <a:noFill/>
            <a:miter lim="800000"/>
            <a:headEnd/>
            <a:tailEnd/>
          </a:ln>
        </p:spPr>
      </p:pic>
      <p:pic>
        <p:nvPicPr>
          <p:cNvPr id="36871" name="Picture 7"/>
          <p:cNvPicPr>
            <a:picLocks noChangeAspect="1" noChangeArrowheads="1"/>
          </p:cNvPicPr>
          <p:nvPr/>
        </p:nvPicPr>
        <p:blipFill>
          <a:blip r:embed="rId4" cstate="print"/>
          <a:srcRect b="81"/>
          <a:stretch>
            <a:fillRect/>
          </a:stretch>
        </p:blipFill>
        <p:spPr bwMode="auto">
          <a:xfrm>
            <a:off x="1674789" y="2773090"/>
            <a:ext cx="5794422" cy="37437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Grp="1" noChangeArrowheads="1"/>
          </p:cNvSpPr>
          <p:nvPr>
            <p:ph type="title"/>
          </p:nvPr>
        </p:nvSpPr>
        <p:spPr/>
        <p:txBody>
          <a:bodyPr/>
          <a:lstStyle/>
          <a:p>
            <a:r>
              <a:rPr lang="en-US" dirty="0"/>
              <a:t> </a:t>
            </a:r>
            <a:r>
              <a:rPr lang="en-US" dirty="0" err="1" smtClean="0"/>
              <a:t>Sử</a:t>
            </a:r>
            <a:r>
              <a:rPr lang="en-US" dirty="0" smtClean="0"/>
              <a:t> </a:t>
            </a:r>
            <a:r>
              <a:rPr lang="en-US" dirty="0" err="1" smtClean="0"/>
              <a:t>dụng</a:t>
            </a:r>
            <a:r>
              <a:rPr lang="en-US" dirty="0" smtClean="0"/>
              <a:t>  </a:t>
            </a:r>
            <a:r>
              <a:rPr lang="en-US" dirty="0" err="1" smtClean="0"/>
              <a:t>thanh</a:t>
            </a:r>
            <a:r>
              <a:rPr lang="en-US" dirty="0" smtClean="0"/>
              <a:t> </a:t>
            </a:r>
            <a:r>
              <a:rPr lang="en-US" dirty="0" err="1"/>
              <a:t>địa</a:t>
            </a:r>
            <a:r>
              <a:rPr lang="en-US" dirty="0"/>
              <a:t> </a:t>
            </a:r>
            <a:r>
              <a:rPr lang="en-US" dirty="0" err="1"/>
              <a:t>chỉ</a:t>
            </a:r>
            <a:r>
              <a:rPr lang="en-US" dirty="0"/>
              <a:t> </a:t>
            </a:r>
            <a:endParaRPr lang="en-US" dirty="0" smtClean="0"/>
          </a:p>
        </p:txBody>
      </p:sp>
      <p:sp>
        <p:nvSpPr>
          <p:cNvPr id="7" name="Content Placeholder 6"/>
          <p:cNvSpPr>
            <a:spLocks noGrp="1"/>
          </p:cNvSpPr>
          <p:nvPr>
            <p:ph idx="1"/>
          </p:nvPr>
        </p:nvSpPr>
        <p:spPr>
          <a:xfrm>
            <a:off x="460730" y="1251690"/>
            <a:ext cx="8201025" cy="4572335"/>
          </a:xfrm>
        </p:spPr>
        <p:txBody>
          <a:bodyPr/>
          <a:lstStyle/>
          <a:p>
            <a:r>
              <a:rPr lang="en-US" sz="2400" dirty="0" err="1"/>
              <a:t>Sử</a:t>
            </a:r>
            <a:r>
              <a:rPr lang="en-US" sz="2400" dirty="0"/>
              <a:t> </a:t>
            </a:r>
            <a:r>
              <a:rPr lang="en-US" sz="2400" dirty="0" err="1"/>
              <a:t>dụng</a:t>
            </a:r>
            <a:r>
              <a:rPr lang="en-US" sz="2400" dirty="0"/>
              <a:t>  </a:t>
            </a:r>
            <a:r>
              <a:rPr lang="en-US" sz="2400" dirty="0" err="1"/>
              <a:t>thanh</a:t>
            </a:r>
            <a:r>
              <a:rPr lang="en-US" sz="2400" dirty="0"/>
              <a:t> </a:t>
            </a:r>
            <a:r>
              <a:rPr lang="en-US" sz="2400" dirty="0" err="1"/>
              <a:t>địa</a:t>
            </a:r>
            <a:r>
              <a:rPr lang="en-US" sz="2400" dirty="0"/>
              <a:t> </a:t>
            </a:r>
            <a:r>
              <a:rPr lang="en-US" sz="2400" dirty="0" err="1"/>
              <a:t>chỉ</a:t>
            </a:r>
            <a:r>
              <a:rPr lang="en-US" sz="2400" dirty="0" smtClean="0"/>
              <a:t> </a:t>
            </a:r>
            <a:r>
              <a:rPr lang="en-US" sz="2400" dirty="0" err="1" smtClean="0"/>
              <a:t>để</a:t>
            </a:r>
            <a:r>
              <a:rPr lang="en-US" sz="2400" dirty="0" smtClean="0"/>
              <a:t> </a:t>
            </a:r>
            <a:r>
              <a:rPr lang="en-US" sz="2400" dirty="0" err="1" smtClean="0"/>
              <a:t>dịnh</a:t>
            </a:r>
            <a:r>
              <a:rPr lang="en-US" sz="2400" dirty="0" smtClean="0"/>
              <a:t> </a:t>
            </a:r>
            <a:r>
              <a:rPr lang="en-US" sz="2400" dirty="0" err="1" smtClean="0"/>
              <a:t>vị</a:t>
            </a:r>
            <a:r>
              <a:rPr lang="en-US" sz="2400" dirty="0" smtClean="0"/>
              <a:t> </a:t>
            </a:r>
            <a:r>
              <a:rPr lang="en-US" sz="2400" dirty="0" err="1" smtClean="0"/>
              <a:t>các</a:t>
            </a:r>
            <a:r>
              <a:rPr lang="en-US" sz="2400" dirty="0" smtClean="0"/>
              <a:t> </a:t>
            </a:r>
            <a:r>
              <a:rPr lang="en-US" sz="2400" dirty="0" err="1" smtClean="0"/>
              <a:t>tài</a:t>
            </a:r>
            <a:r>
              <a:rPr lang="en-US" sz="2400" dirty="0" smtClean="0"/>
              <a:t> </a:t>
            </a:r>
            <a:r>
              <a:rPr lang="en-US" sz="2400" dirty="0" err="1" smtClean="0"/>
              <a:t>nguyên</a:t>
            </a:r>
            <a:r>
              <a:rPr lang="en-US" sz="2400" dirty="0" smtClean="0"/>
              <a:t> </a:t>
            </a:r>
            <a:r>
              <a:rPr lang="en-US" sz="2400" dirty="0" err="1" smtClean="0"/>
              <a:t>trên</a:t>
            </a:r>
            <a:r>
              <a:rPr lang="en-US" sz="2400" dirty="0" smtClean="0"/>
              <a:t> World Wide Web</a:t>
            </a:r>
          </a:p>
          <a:p>
            <a:endParaRPr lang="en-US" sz="2400" dirty="0" smtClean="0"/>
          </a:p>
          <a:p>
            <a:r>
              <a:rPr lang="en-US" sz="2400" b="1" dirty="0" smtClean="0"/>
              <a:t>Address: </a:t>
            </a:r>
            <a:r>
              <a:rPr lang="en-US" sz="2400" dirty="0" err="1"/>
              <a:t>Hiển</a:t>
            </a:r>
            <a:r>
              <a:rPr lang="en-US" sz="2400" dirty="0"/>
              <a:t> </a:t>
            </a:r>
            <a:r>
              <a:rPr lang="en-US" sz="2400" dirty="0" err="1"/>
              <a:t>thị</a:t>
            </a:r>
            <a:r>
              <a:rPr lang="en-US" sz="2400" dirty="0"/>
              <a:t> </a:t>
            </a:r>
            <a:r>
              <a:rPr lang="en-US" sz="2400" dirty="0" err="1"/>
              <a:t>địa</a:t>
            </a:r>
            <a:r>
              <a:rPr lang="en-US" sz="2400" dirty="0"/>
              <a:t> </a:t>
            </a:r>
            <a:r>
              <a:rPr lang="en-US" sz="2400" dirty="0" err="1"/>
              <a:t>chỉ</a:t>
            </a:r>
            <a:r>
              <a:rPr lang="en-US" sz="2400" dirty="0"/>
              <a:t> </a:t>
            </a:r>
            <a:r>
              <a:rPr lang="en-US" sz="2400" dirty="0" err="1"/>
              <a:t>trang</a:t>
            </a:r>
            <a:r>
              <a:rPr lang="en-US" sz="2400" dirty="0"/>
              <a:t> Web </a:t>
            </a:r>
            <a:r>
              <a:rPr lang="en-US" sz="2400" dirty="0" err="1"/>
              <a:t>vừa</a:t>
            </a:r>
            <a:r>
              <a:rPr lang="en-US" sz="2400" dirty="0"/>
              <a:t> </a:t>
            </a:r>
            <a:r>
              <a:rPr lang="en-US" sz="2400" dirty="0" err="1"/>
              <a:t>xem</a:t>
            </a:r>
            <a:r>
              <a:rPr lang="en-US" sz="2400" dirty="0"/>
              <a:t> hay </a:t>
            </a:r>
            <a:r>
              <a:rPr lang="en-US" sz="2400" dirty="0" err="1" smtClean="0"/>
              <a:t>có</a:t>
            </a:r>
            <a:r>
              <a:rPr lang="en-US" sz="2400" dirty="0" smtClean="0"/>
              <a:t> </a:t>
            </a:r>
            <a:r>
              <a:rPr lang="en-US" sz="2400" dirty="0" err="1"/>
              <a:t>thể</a:t>
            </a:r>
            <a:r>
              <a:rPr lang="en-US" sz="2400" dirty="0"/>
              <a:t> </a:t>
            </a:r>
            <a:r>
              <a:rPr lang="en-US" sz="2400" dirty="0" err="1"/>
              <a:t>nhập</a:t>
            </a:r>
            <a:r>
              <a:rPr lang="en-US" sz="2400" dirty="0"/>
              <a:t> </a:t>
            </a:r>
            <a:r>
              <a:rPr lang="en-US" sz="2400" dirty="0" err="1"/>
              <a:t>một</a:t>
            </a:r>
            <a:r>
              <a:rPr lang="en-US" sz="2400" dirty="0"/>
              <a:t> </a:t>
            </a:r>
            <a:r>
              <a:rPr lang="en-US" sz="2400" dirty="0" err="1"/>
              <a:t>dòng</a:t>
            </a:r>
            <a:r>
              <a:rPr lang="en-US" sz="2400" dirty="0"/>
              <a:t> </a:t>
            </a:r>
            <a:r>
              <a:rPr lang="en-US" sz="2400" dirty="0" err="1"/>
              <a:t>địa</a:t>
            </a:r>
            <a:r>
              <a:rPr lang="en-US" sz="2400" dirty="0"/>
              <a:t> </a:t>
            </a:r>
            <a:r>
              <a:rPr lang="en-US" sz="2400" dirty="0" err="1"/>
              <a:t>chỉ</a:t>
            </a:r>
            <a:r>
              <a:rPr lang="en-US" sz="2400" dirty="0"/>
              <a:t> </a:t>
            </a:r>
            <a:r>
              <a:rPr lang="en-US" sz="2400" dirty="0" err="1"/>
              <a:t>trang</a:t>
            </a:r>
            <a:r>
              <a:rPr lang="en-US" sz="2400" dirty="0"/>
              <a:t> </a:t>
            </a:r>
            <a:r>
              <a:rPr lang="en-US" sz="2400" dirty="0" err="1"/>
              <a:t>khác</a:t>
            </a:r>
            <a:r>
              <a:rPr lang="en-US" sz="2400" dirty="0"/>
              <a:t>. </a:t>
            </a:r>
            <a:r>
              <a:rPr lang="en-US" sz="2400" dirty="0" err="1"/>
              <a:t>Sử</a:t>
            </a:r>
            <a:r>
              <a:rPr lang="en-US" sz="2400" dirty="0"/>
              <a:t> </a:t>
            </a:r>
            <a:r>
              <a:rPr lang="en-US" sz="2400" dirty="0" err="1"/>
              <a:t>dụng</a:t>
            </a:r>
            <a:r>
              <a:rPr lang="en-US" sz="2400" dirty="0"/>
              <a:t> con </a:t>
            </a:r>
            <a:r>
              <a:rPr lang="en-US" sz="2400" dirty="0" err="1"/>
              <a:t>trỏ</a:t>
            </a:r>
            <a:r>
              <a:rPr lang="en-US" sz="2400" dirty="0"/>
              <a:t> </a:t>
            </a:r>
            <a:r>
              <a:rPr lang="en-US" sz="2400" dirty="0" err="1"/>
              <a:t>xuống</a:t>
            </a:r>
            <a:r>
              <a:rPr lang="en-US" sz="2400" dirty="0"/>
              <a:t> </a:t>
            </a:r>
            <a:r>
              <a:rPr lang="en-US" sz="2400" dirty="0" err="1"/>
              <a:t>để</a:t>
            </a:r>
            <a:r>
              <a:rPr lang="en-US" sz="2400" dirty="0"/>
              <a:t> </a:t>
            </a:r>
            <a:r>
              <a:rPr lang="en-US" sz="2400" dirty="0" err="1"/>
              <a:t>xem</a:t>
            </a:r>
            <a:r>
              <a:rPr lang="en-US" sz="2400" dirty="0"/>
              <a:t> </a:t>
            </a:r>
            <a:r>
              <a:rPr lang="en-US" sz="2400" dirty="0" err="1"/>
              <a:t>và</a:t>
            </a:r>
            <a:r>
              <a:rPr lang="en-US" sz="2400" dirty="0"/>
              <a:t> </a:t>
            </a:r>
            <a:r>
              <a:rPr lang="en-US" sz="2400" dirty="0" err="1"/>
              <a:t>chọn</a:t>
            </a:r>
            <a:r>
              <a:rPr lang="en-US" sz="2400" dirty="0"/>
              <a:t> </a:t>
            </a:r>
            <a:r>
              <a:rPr lang="en-US" sz="2400" dirty="0" err="1"/>
              <a:t>từ</a:t>
            </a:r>
            <a:r>
              <a:rPr lang="en-US" sz="2400" dirty="0"/>
              <a:t> </a:t>
            </a:r>
            <a:r>
              <a:rPr lang="en-US" sz="2400" dirty="0" err="1"/>
              <a:t>danh</a:t>
            </a:r>
            <a:r>
              <a:rPr lang="en-US" sz="2400" dirty="0"/>
              <a:t> </a:t>
            </a:r>
            <a:r>
              <a:rPr lang="en-US" sz="2400" dirty="0" err="1"/>
              <a:t>sách</a:t>
            </a:r>
            <a:r>
              <a:rPr lang="en-US" sz="2400" dirty="0"/>
              <a:t> </a:t>
            </a:r>
            <a:r>
              <a:rPr lang="en-US" sz="2400" dirty="0" err="1"/>
              <a:t>các</a:t>
            </a:r>
            <a:r>
              <a:rPr lang="en-US" sz="2400" dirty="0"/>
              <a:t> </a:t>
            </a:r>
            <a:r>
              <a:rPr lang="en-US" sz="2400" dirty="0" err="1"/>
              <a:t>địa</a:t>
            </a:r>
            <a:r>
              <a:rPr lang="en-US" sz="2400" dirty="0"/>
              <a:t> </a:t>
            </a:r>
            <a:r>
              <a:rPr lang="en-US" sz="2400" dirty="0" err="1"/>
              <a:t>chỉ</a:t>
            </a:r>
            <a:r>
              <a:rPr lang="en-US" sz="2400" dirty="0"/>
              <a:t> </a:t>
            </a:r>
            <a:r>
              <a:rPr lang="en-US" sz="2400" dirty="0" err="1" smtClean="0"/>
              <a:t>đã</a:t>
            </a:r>
            <a:r>
              <a:rPr lang="en-US" sz="2400" dirty="0" smtClean="0"/>
              <a:t> </a:t>
            </a:r>
            <a:r>
              <a:rPr lang="en-US" sz="2400" dirty="0" err="1"/>
              <a:t>truy</a:t>
            </a:r>
            <a:r>
              <a:rPr lang="en-US" sz="2400" dirty="0"/>
              <a:t> </a:t>
            </a:r>
            <a:r>
              <a:rPr lang="en-US" sz="2400" dirty="0" err="1"/>
              <a:t>cập</a:t>
            </a:r>
            <a:r>
              <a:rPr lang="en-US" sz="2400" dirty="0"/>
              <a:t>.</a:t>
            </a:r>
            <a:r>
              <a:rPr lang="en-US" sz="2400" dirty="0" smtClean="0"/>
              <a:t> </a:t>
            </a:r>
          </a:p>
          <a:p>
            <a:r>
              <a:rPr lang="en-US" sz="2400" b="1" dirty="0" smtClean="0"/>
              <a:t>Refresh/Go: </a:t>
            </a:r>
            <a:r>
              <a:rPr lang="en-US" sz="2400" dirty="0" err="1" smtClean="0"/>
              <a:t>Nhấp</a:t>
            </a:r>
            <a:r>
              <a:rPr lang="en-US" sz="2400" dirty="0" smtClean="0"/>
              <a:t>     </a:t>
            </a:r>
            <a:r>
              <a:rPr lang="en-US" sz="2400" dirty="0"/>
              <a:t>(</a:t>
            </a:r>
            <a:r>
              <a:rPr lang="en-US" sz="2400" b="1" dirty="0"/>
              <a:t>Refresh)</a:t>
            </a:r>
            <a:r>
              <a:rPr lang="en-US" sz="2400" dirty="0"/>
              <a:t> </a:t>
            </a:r>
            <a:r>
              <a:rPr lang="en-US" sz="2400" dirty="0" err="1"/>
              <a:t>để</a:t>
            </a:r>
            <a:r>
              <a:rPr lang="en-US" sz="2400" dirty="0"/>
              <a:t> </a:t>
            </a:r>
            <a:r>
              <a:rPr lang="en-US" sz="2400" dirty="0" err="1"/>
              <a:t>tải</a:t>
            </a:r>
            <a:r>
              <a:rPr lang="en-US" sz="2400" dirty="0"/>
              <a:t> </a:t>
            </a:r>
            <a:r>
              <a:rPr lang="en-US" sz="2400" dirty="0" err="1"/>
              <a:t>lại</a:t>
            </a:r>
            <a:r>
              <a:rPr lang="en-US" sz="2400" dirty="0"/>
              <a:t> </a:t>
            </a:r>
            <a:r>
              <a:rPr lang="en-US" sz="2400" dirty="0" err="1"/>
              <a:t>trang</a:t>
            </a:r>
            <a:r>
              <a:rPr lang="en-US" sz="2400" dirty="0"/>
              <a:t> </a:t>
            </a:r>
            <a:r>
              <a:rPr lang="en-US" sz="2400" dirty="0" err="1"/>
              <a:t>hoặc</a:t>
            </a:r>
            <a:r>
              <a:rPr lang="en-US" sz="2400" dirty="0"/>
              <a:t> </a:t>
            </a:r>
            <a:r>
              <a:rPr lang="en-US" sz="2400" dirty="0" err="1"/>
              <a:t>để</a:t>
            </a:r>
            <a:r>
              <a:rPr lang="en-US" sz="2400" dirty="0"/>
              <a:t> </a:t>
            </a:r>
            <a:r>
              <a:rPr lang="en-US" sz="2400" dirty="0" err="1"/>
              <a:t>làm</a:t>
            </a:r>
            <a:r>
              <a:rPr lang="en-US" sz="2400" dirty="0"/>
              <a:t> </a:t>
            </a:r>
            <a:r>
              <a:rPr lang="en-US" sz="2400" dirty="0" err="1"/>
              <a:t>mới</a:t>
            </a:r>
            <a:r>
              <a:rPr lang="en-US" sz="2400" dirty="0"/>
              <a:t> </a:t>
            </a:r>
            <a:r>
              <a:rPr lang="en-US" sz="2400" dirty="0" err="1"/>
              <a:t>lại</a:t>
            </a:r>
            <a:r>
              <a:rPr lang="en-US" sz="2400" dirty="0"/>
              <a:t> </a:t>
            </a:r>
            <a:r>
              <a:rPr lang="en-US" sz="2400" dirty="0" err="1"/>
              <a:t>nội</a:t>
            </a:r>
            <a:r>
              <a:rPr lang="en-US" sz="2400" dirty="0"/>
              <a:t> dung </a:t>
            </a:r>
            <a:r>
              <a:rPr lang="en-US" sz="2400" dirty="0" err="1"/>
              <a:t>trang</a:t>
            </a:r>
            <a:r>
              <a:rPr lang="en-US" sz="2400" dirty="0"/>
              <a:t> Web</a:t>
            </a:r>
            <a:r>
              <a:rPr lang="en-US" sz="2400" dirty="0" smtClean="0"/>
              <a:t>. </a:t>
            </a:r>
            <a:r>
              <a:rPr lang="en-US" sz="2400" dirty="0" err="1" smtClean="0"/>
              <a:t>Nhấp</a:t>
            </a:r>
            <a:r>
              <a:rPr lang="en-US" sz="2400" dirty="0" smtClean="0"/>
              <a:t>     </a:t>
            </a:r>
            <a:r>
              <a:rPr lang="en-US" sz="2400" dirty="0"/>
              <a:t>(</a:t>
            </a:r>
            <a:r>
              <a:rPr lang="en-US" sz="2400" b="1" dirty="0"/>
              <a:t>Go to)</a:t>
            </a:r>
            <a:r>
              <a:rPr lang="en-US" sz="2400" dirty="0"/>
              <a:t> </a:t>
            </a:r>
            <a:r>
              <a:rPr lang="en-US" sz="2400" dirty="0" err="1"/>
              <a:t>sau</a:t>
            </a:r>
            <a:r>
              <a:rPr lang="en-US" sz="2400" dirty="0"/>
              <a:t> </a:t>
            </a:r>
            <a:r>
              <a:rPr lang="en-US" sz="2400" dirty="0" err="1"/>
              <a:t>khi</a:t>
            </a:r>
            <a:r>
              <a:rPr lang="en-US" sz="2400" dirty="0"/>
              <a:t> </a:t>
            </a:r>
            <a:r>
              <a:rPr lang="en-US" sz="2400" dirty="0" err="1"/>
              <a:t>gõ</a:t>
            </a:r>
            <a:r>
              <a:rPr lang="en-US" sz="2400" dirty="0"/>
              <a:t> </a:t>
            </a:r>
            <a:r>
              <a:rPr lang="en-US" sz="2400" dirty="0" err="1"/>
              <a:t>địa</a:t>
            </a:r>
            <a:r>
              <a:rPr lang="en-US" sz="2400" dirty="0"/>
              <a:t> </a:t>
            </a:r>
            <a:r>
              <a:rPr lang="en-US" sz="2400" dirty="0" err="1"/>
              <a:t>chỉ</a:t>
            </a:r>
            <a:r>
              <a:rPr lang="en-US" sz="2400" dirty="0"/>
              <a:t> </a:t>
            </a:r>
            <a:r>
              <a:rPr lang="en-US" sz="2400" dirty="0" err="1"/>
              <a:t>trang</a:t>
            </a:r>
            <a:r>
              <a:rPr lang="en-US" sz="2400" dirty="0"/>
              <a:t> Web </a:t>
            </a:r>
            <a:r>
              <a:rPr lang="en-US" sz="2400" dirty="0" err="1"/>
              <a:t>khác</a:t>
            </a:r>
            <a:r>
              <a:rPr lang="en-US" sz="2400" dirty="0"/>
              <a:t> </a:t>
            </a:r>
            <a:r>
              <a:rPr lang="en-US" sz="2400" dirty="0" err="1"/>
              <a:t>để</a:t>
            </a:r>
            <a:r>
              <a:rPr lang="en-US" sz="2400" dirty="0"/>
              <a:t> </a:t>
            </a:r>
            <a:r>
              <a:rPr lang="en-US" sz="2400" dirty="0" err="1"/>
              <a:t>tới</a:t>
            </a:r>
            <a:r>
              <a:rPr lang="en-US" sz="2400" dirty="0"/>
              <a:t> </a:t>
            </a:r>
            <a:r>
              <a:rPr lang="en-US" sz="2400" dirty="0" err="1"/>
              <a:t>trang</a:t>
            </a:r>
            <a:r>
              <a:rPr lang="en-US" sz="2400" dirty="0"/>
              <a:t> </a:t>
            </a:r>
            <a:r>
              <a:rPr lang="en-US" sz="2400" dirty="0" err="1"/>
              <a:t>đó</a:t>
            </a:r>
            <a:r>
              <a:rPr lang="en-US" sz="2400" dirty="0"/>
              <a:t>. </a:t>
            </a:r>
            <a:endParaRPr lang="en-US" sz="2400" dirty="0" smtClean="0"/>
          </a:p>
          <a:p>
            <a:r>
              <a:rPr lang="en-US" sz="2400" b="1" dirty="0" smtClean="0"/>
              <a:t>Stop: </a:t>
            </a:r>
            <a:r>
              <a:rPr lang="en-US" sz="2400" dirty="0" err="1" smtClean="0"/>
              <a:t>Nhấp</a:t>
            </a:r>
            <a:r>
              <a:rPr lang="en-US" sz="2400" dirty="0" smtClean="0"/>
              <a:t>     </a:t>
            </a:r>
            <a:r>
              <a:rPr lang="en-US" sz="2400" dirty="0"/>
              <a:t>(</a:t>
            </a:r>
            <a:r>
              <a:rPr lang="en-US" sz="2400" b="1" dirty="0"/>
              <a:t>Stop</a:t>
            </a:r>
            <a:r>
              <a:rPr lang="en-US" sz="2400" dirty="0"/>
              <a:t>) </a:t>
            </a:r>
            <a:r>
              <a:rPr lang="en-US" sz="2400" dirty="0" err="1"/>
              <a:t>để</a:t>
            </a:r>
            <a:r>
              <a:rPr lang="en-US" sz="2400" dirty="0"/>
              <a:t> </a:t>
            </a:r>
            <a:r>
              <a:rPr lang="en-US" sz="2400" dirty="0" err="1"/>
              <a:t>ngừng</a:t>
            </a:r>
            <a:r>
              <a:rPr lang="en-US" sz="2400" dirty="0"/>
              <a:t> </a:t>
            </a:r>
            <a:r>
              <a:rPr lang="en-US" sz="2400" dirty="0" err="1"/>
              <a:t>việc</a:t>
            </a:r>
            <a:r>
              <a:rPr lang="en-US" sz="2400" dirty="0"/>
              <a:t> </a:t>
            </a:r>
            <a:r>
              <a:rPr lang="en-US" sz="2400" dirty="0" err="1"/>
              <a:t>tải</a:t>
            </a:r>
            <a:r>
              <a:rPr lang="en-US" sz="2400" dirty="0"/>
              <a:t> </a:t>
            </a:r>
            <a:r>
              <a:rPr lang="en-US" sz="2400" dirty="0" err="1"/>
              <a:t>thông</a:t>
            </a:r>
            <a:r>
              <a:rPr lang="en-US" sz="2400" dirty="0"/>
              <a:t> tin </a:t>
            </a:r>
            <a:r>
              <a:rPr lang="en-US" sz="2400" dirty="0" err="1"/>
              <a:t>từ</a:t>
            </a:r>
            <a:r>
              <a:rPr lang="en-US" sz="2400" dirty="0"/>
              <a:t> </a:t>
            </a:r>
            <a:r>
              <a:rPr lang="en-US" sz="2400" dirty="0" err="1"/>
              <a:t>một</a:t>
            </a:r>
            <a:r>
              <a:rPr lang="en-US" sz="2400" dirty="0"/>
              <a:t> </a:t>
            </a:r>
            <a:r>
              <a:rPr lang="en-US" sz="2400" dirty="0" err="1"/>
              <a:t>trang</a:t>
            </a:r>
            <a:r>
              <a:rPr lang="en-US" sz="2400" dirty="0"/>
              <a:t> Web.</a:t>
            </a:r>
            <a:endParaRPr lang="en-US" sz="2400" dirty="0" smtClean="0"/>
          </a:p>
        </p:txBody>
      </p:sp>
      <p:sp>
        <p:nvSpPr>
          <p:cNvPr id="38915" name="Slide Number Placeholder 4"/>
          <p:cNvSpPr>
            <a:spLocks noGrp="1"/>
          </p:cNvSpPr>
          <p:nvPr>
            <p:ph type="sldNum" sz="quarter" idx="10"/>
          </p:nvPr>
        </p:nvSpPr>
        <p:spPr>
          <a:noFill/>
        </p:spPr>
        <p:txBody>
          <a:bodyPr/>
          <a:lstStyle/>
          <a:p>
            <a:fld id="{00C5D529-525B-4524-98E1-F2E626C1DD3A}" type="slidenum">
              <a:rPr lang="en-US" smtClean="0">
                <a:latin typeface="Arial" charset="0"/>
              </a:rPr>
              <a:pPr/>
              <a:t>16</a:t>
            </a:fld>
            <a:endParaRPr lang="en-US" dirty="0" smtClean="0">
              <a:latin typeface="Arial" charset="0"/>
            </a:endParaRPr>
          </a:p>
        </p:txBody>
      </p:sp>
      <p:pic>
        <p:nvPicPr>
          <p:cNvPr id="38919" name="Picture 15"/>
          <p:cNvPicPr>
            <a:picLocks noChangeAspect="1" noChangeArrowheads="1"/>
          </p:cNvPicPr>
          <p:nvPr/>
        </p:nvPicPr>
        <p:blipFill>
          <a:blip r:embed="rId3" cstate="print"/>
          <a:srcRect/>
          <a:stretch>
            <a:fillRect/>
          </a:stretch>
        </p:blipFill>
        <p:spPr bwMode="auto">
          <a:xfrm>
            <a:off x="791569" y="2123330"/>
            <a:ext cx="4018676" cy="308924"/>
          </a:xfrm>
          <a:prstGeom prst="rect">
            <a:avLst/>
          </a:prstGeom>
          <a:noFill/>
          <a:ln w="9525">
            <a:noFill/>
            <a:miter lim="800000"/>
            <a:headEnd/>
            <a:tailEnd/>
          </a:ln>
        </p:spPr>
      </p:pic>
      <p:pic>
        <p:nvPicPr>
          <p:cNvPr id="38920" name="Picture 8"/>
          <p:cNvPicPr>
            <a:picLocks noChangeAspect="1" noChangeArrowheads="1"/>
          </p:cNvPicPr>
          <p:nvPr/>
        </p:nvPicPr>
        <p:blipFill>
          <a:blip r:embed="rId4" cstate="print"/>
          <a:srcRect/>
          <a:stretch>
            <a:fillRect/>
          </a:stretch>
        </p:blipFill>
        <p:spPr bwMode="auto">
          <a:xfrm>
            <a:off x="3440683" y="4085673"/>
            <a:ext cx="293975" cy="271362"/>
          </a:xfrm>
          <a:prstGeom prst="rect">
            <a:avLst/>
          </a:prstGeom>
          <a:noFill/>
          <a:ln w="9525">
            <a:noFill/>
            <a:miter lim="800000"/>
            <a:headEnd/>
            <a:tailEnd/>
          </a:ln>
        </p:spPr>
      </p:pic>
      <p:pic>
        <p:nvPicPr>
          <p:cNvPr id="38921" name="Picture 9"/>
          <p:cNvPicPr>
            <a:picLocks noChangeAspect="1" noChangeArrowheads="1"/>
          </p:cNvPicPr>
          <p:nvPr/>
        </p:nvPicPr>
        <p:blipFill>
          <a:blip r:embed="rId5" cstate="print"/>
          <a:srcRect/>
          <a:stretch>
            <a:fillRect/>
          </a:stretch>
        </p:blipFill>
        <p:spPr bwMode="auto">
          <a:xfrm>
            <a:off x="2554008" y="5298124"/>
            <a:ext cx="293975" cy="271362"/>
          </a:xfrm>
          <a:prstGeom prst="rect">
            <a:avLst/>
          </a:prstGeom>
          <a:noFill/>
          <a:ln w="9525">
            <a:noFill/>
            <a:miter lim="800000"/>
            <a:headEnd/>
            <a:tailEnd/>
          </a:ln>
        </p:spPr>
      </p:pic>
      <p:pic>
        <p:nvPicPr>
          <p:cNvPr id="38922" name="Picture 10"/>
          <p:cNvPicPr>
            <a:picLocks noChangeAspect="1" noChangeArrowheads="1"/>
          </p:cNvPicPr>
          <p:nvPr/>
        </p:nvPicPr>
        <p:blipFill>
          <a:blip r:embed="rId6" cstate="print"/>
          <a:srcRect/>
          <a:stretch>
            <a:fillRect/>
          </a:stretch>
        </p:blipFill>
        <p:spPr bwMode="auto">
          <a:xfrm>
            <a:off x="6081876" y="4501238"/>
            <a:ext cx="310925" cy="2870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p:nvPr>
        </p:nvSpPr>
        <p:spPr/>
        <p:txBody>
          <a:bodyPr/>
          <a:lstStyle/>
          <a:p>
            <a:pPr eaLnBrk="1" hangingPunct="1"/>
            <a:r>
              <a:rPr lang="en-US" dirty="0" err="1" smtClean="0"/>
              <a:t>Điều</a:t>
            </a:r>
            <a:r>
              <a:rPr lang="en-US" dirty="0" smtClean="0"/>
              <a:t> </a:t>
            </a:r>
            <a:r>
              <a:rPr lang="en-US" dirty="0" err="1" smtClean="0"/>
              <a:t>hướng</a:t>
            </a:r>
            <a:r>
              <a:rPr lang="en-US" dirty="0" smtClean="0"/>
              <a:t> </a:t>
            </a:r>
            <a:r>
              <a:rPr lang="en-US" dirty="0" err="1" smtClean="0"/>
              <a:t>trên</a:t>
            </a:r>
            <a:r>
              <a:rPr lang="en-US" dirty="0" smtClean="0"/>
              <a:t> </a:t>
            </a:r>
            <a:r>
              <a:rPr lang="en-US" dirty="0" err="1" smtClean="0"/>
              <a:t>trình</a:t>
            </a:r>
            <a:r>
              <a:rPr lang="en-US" dirty="0" smtClean="0"/>
              <a:t> </a:t>
            </a:r>
            <a:r>
              <a:rPr lang="en-US" dirty="0" err="1" smtClean="0"/>
              <a:t>duyệt</a:t>
            </a:r>
            <a:r>
              <a:rPr lang="en-US" dirty="0" smtClean="0"/>
              <a:t> Web </a:t>
            </a:r>
          </a:p>
        </p:txBody>
      </p:sp>
      <p:sp>
        <p:nvSpPr>
          <p:cNvPr id="12" name="Content Placeholder 11"/>
          <p:cNvSpPr>
            <a:spLocks noGrp="1"/>
          </p:cNvSpPr>
          <p:nvPr>
            <p:ph idx="1"/>
          </p:nvPr>
        </p:nvSpPr>
        <p:spPr/>
        <p:txBody>
          <a:bodyPr/>
          <a:lstStyle/>
          <a:p>
            <a:r>
              <a:rPr lang="vi-VN" dirty="0"/>
              <a:t>Sử dụng để giúp điều hướng nhanh chóng giữa các trang web </a:t>
            </a:r>
            <a:endParaRPr lang="en-US" dirty="0" smtClean="0"/>
          </a:p>
          <a:p>
            <a:pPr>
              <a:spcBef>
                <a:spcPts val="1800"/>
              </a:spcBef>
              <a:buNone/>
            </a:pPr>
            <a:endParaRPr lang="en-US" dirty="0" smtClean="0"/>
          </a:p>
          <a:p>
            <a:r>
              <a:rPr lang="vi-VN" dirty="0"/>
              <a:t>Để xem tất cả các </a:t>
            </a:r>
            <a:r>
              <a:rPr lang="vi-VN" dirty="0" smtClean="0"/>
              <a:t>nút</a:t>
            </a:r>
            <a:r>
              <a:rPr lang="en-US" dirty="0" smtClean="0"/>
              <a:t> </a:t>
            </a:r>
            <a:r>
              <a:rPr lang="en-US" dirty="0" err="1" smtClean="0"/>
              <a:t>nhấn</a:t>
            </a:r>
            <a:r>
              <a:rPr lang="en-US" dirty="0" smtClean="0"/>
              <a:t>:</a:t>
            </a:r>
          </a:p>
          <a:p>
            <a:pPr lvl="1"/>
            <a:r>
              <a:rPr lang="en-US" dirty="0" err="1" smtClean="0"/>
              <a:t>Nhấp</a:t>
            </a:r>
            <a:r>
              <a:rPr lang="en-US" dirty="0" smtClean="0"/>
              <a:t>     </a:t>
            </a:r>
            <a:r>
              <a:rPr lang="vi-VN" dirty="0"/>
              <a:t>ở cuối của thanh công cụ để xem hoặc chọn </a:t>
            </a:r>
            <a:r>
              <a:rPr lang="en-US" dirty="0" err="1" smtClean="0"/>
              <a:t>các</a:t>
            </a:r>
            <a:r>
              <a:rPr lang="en-US" dirty="0" smtClean="0"/>
              <a:t> </a:t>
            </a:r>
            <a:r>
              <a:rPr lang="vi-VN" dirty="0" smtClean="0"/>
              <a:t>nút </a:t>
            </a:r>
            <a:r>
              <a:rPr lang="vi-VN" dirty="0"/>
              <a:t>hiện tại không được hiển thị</a:t>
            </a:r>
            <a:endParaRPr lang="en-US" dirty="0" smtClean="0"/>
          </a:p>
          <a:p>
            <a:pPr lvl="1"/>
            <a:r>
              <a:rPr lang="en-US" dirty="0" err="1" smtClean="0"/>
              <a:t>Nhấp</a:t>
            </a:r>
            <a:r>
              <a:rPr lang="en-US" dirty="0" smtClean="0"/>
              <a:t> </a:t>
            </a:r>
            <a:r>
              <a:rPr lang="en-US" dirty="0" err="1" smtClean="0"/>
              <a:t>chuột</a:t>
            </a:r>
            <a:r>
              <a:rPr lang="en-US" dirty="0" smtClean="0"/>
              <a:t> </a:t>
            </a:r>
            <a:r>
              <a:rPr lang="en-US" dirty="0" err="1" smtClean="0"/>
              <a:t>phải</a:t>
            </a:r>
            <a:r>
              <a:rPr lang="en-US" dirty="0" smtClean="0"/>
              <a:t> </a:t>
            </a:r>
            <a:r>
              <a:rPr lang="en-US" dirty="0" err="1" smtClean="0"/>
              <a:t>vào</a:t>
            </a:r>
            <a:r>
              <a:rPr lang="en-US" dirty="0" smtClean="0"/>
              <a:t> </a:t>
            </a:r>
            <a:r>
              <a:rPr lang="en-US" dirty="0" err="1" smtClean="0"/>
              <a:t>thanh</a:t>
            </a:r>
            <a:r>
              <a:rPr lang="en-US" dirty="0" smtClean="0"/>
              <a:t> </a:t>
            </a:r>
            <a:r>
              <a:rPr lang="en-US" dirty="0" err="1" smtClean="0"/>
              <a:t>công</a:t>
            </a:r>
            <a:r>
              <a:rPr lang="en-US" dirty="0" smtClean="0"/>
              <a:t> </a:t>
            </a:r>
            <a:r>
              <a:rPr lang="en-US" dirty="0" err="1" smtClean="0"/>
              <a:t>cụ</a:t>
            </a:r>
            <a:r>
              <a:rPr lang="en-US" dirty="0" smtClean="0"/>
              <a:t>, </a:t>
            </a:r>
            <a:r>
              <a:rPr lang="en-US" dirty="0" err="1" smtClean="0"/>
              <a:t>nhấp</a:t>
            </a:r>
            <a:r>
              <a:rPr lang="en-US" dirty="0" smtClean="0"/>
              <a:t> </a:t>
            </a:r>
            <a:r>
              <a:rPr lang="en-US" b="1" dirty="0" smtClean="0"/>
              <a:t>Lock the Toolbars</a:t>
            </a:r>
            <a:r>
              <a:rPr lang="en-US" dirty="0" smtClean="0"/>
              <a:t>, </a:t>
            </a:r>
            <a:r>
              <a:rPr lang="vi-VN" dirty="0"/>
              <a:t>kéo thanh công cụ </a:t>
            </a:r>
            <a:r>
              <a:rPr lang="en-US" dirty="0" err="1" smtClean="0"/>
              <a:t>điều</a:t>
            </a:r>
            <a:r>
              <a:rPr lang="en-US" dirty="0" smtClean="0"/>
              <a:t> </a:t>
            </a:r>
            <a:r>
              <a:rPr lang="en-US" dirty="0" err="1" smtClean="0"/>
              <a:t>khiển</a:t>
            </a:r>
            <a:r>
              <a:rPr lang="vi-VN" dirty="0" smtClean="0"/>
              <a:t> </a:t>
            </a:r>
            <a:r>
              <a:rPr lang="en-US" dirty="0" smtClean="0"/>
              <a:t>sang</a:t>
            </a:r>
            <a:r>
              <a:rPr lang="vi-VN" dirty="0" smtClean="0"/>
              <a:t> </a:t>
            </a:r>
            <a:r>
              <a:rPr lang="vi-VN" dirty="0"/>
              <a:t>trái cho đến khi tất cả các nút hiển thị</a:t>
            </a:r>
            <a:endParaRPr lang="en-US" dirty="0" smtClean="0"/>
          </a:p>
          <a:p>
            <a:endParaRPr lang="en-US" sz="2400" dirty="0"/>
          </a:p>
        </p:txBody>
      </p:sp>
      <p:sp>
        <p:nvSpPr>
          <p:cNvPr id="41987" name="Slide Number Placeholder 4"/>
          <p:cNvSpPr>
            <a:spLocks noGrp="1"/>
          </p:cNvSpPr>
          <p:nvPr>
            <p:ph type="sldNum" sz="quarter" idx="10"/>
          </p:nvPr>
        </p:nvSpPr>
        <p:spPr>
          <a:noFill/>
        </p:spPr>
        <p:txBody>
          <a:bodyPr/>
          <a:lstStyle/>
          <a:p>
            <a:fld id="{E61E57F5-6D20-4D92-B641-C6697F58F7C3}" type="slidenum">
              <a:rPr lang="en-US" smtClean="0">
                <a:latin typeface="Arial" charset="0"/>
              </a:rPr>
              <a:pPr/>
              <a:t>17</a:t>
            </a:fld>
            <a:endParaRPr lang="en-US" dirty="0" smtClean="0">
              <a:latin typeface="Arial" charset="0"/>
            </a:endParaRPr>
          </a:p>
        </p:txBody>
      </p:sp>
      <p:pic>
        <p:nvPicPr>
          <p:cNvPr id="41996" name="Picture 22"/>
          <p:cNvPicPr>
            <a:picLocks noChangeAspect="1" noChangeArrowheads="1"/>
          </p:cNvPicPr>
          <p:nvPr/>
        </p:nvPicPr>
        <p:blipFill>
          <a:blip r:embed="rId3" cstate="print"/>
          <a:srcRect/>
          <a:stretch>
            <a:fillRect/>
          </a:stretch>
        </p:blipFill>
        <p:spPr bwMode="auto">
          <a:xfrm>
            <a:off x="1052960" y="2465213"/>
            <a:ext cx="6895821" cy="518615"/>
          </a:xfrm>
          <a:prstGeom prst="rect">
            <a:avLst/>
          </a:prstGeom>
          <a:noFill/>
          <a:ln w="9525">
            <a:noFill/>
            <a:miter lim="800000"/>
            <a:headEnd/>
            <a:tailEnd/>
          </a:ln>
        </p:spPr>
      </p:pic>
      <p:pic>
        <p:nvPicPr>
          <p:cNvPr id="41998" name="Picture 40"/>
          <p:cNvPicPr>
            <a:picLocks noChangeAspect="1" noChangeArrowheads="1"/>
          </p:cNvPicPr>
          <p:nvPr/>
        </p:nvPicPr>
        <p:blipFill>
          <a:blip r:embed="rId4" cstate="print"/>
          <a:srcRect/>
          <a:stretch>
            <a:fillRect/>
          </a:stretch>
        </p:blipFill>
        <p:spPr bwMode="auto">
          <a:xfrm>
            <a:off x="2227445" y="3704350"/>
            <a:ext cx="192843" cy="3289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dirty="0" err="1"/>
              <a:t>Sử</a:t>
            </a:r>
            <a:r>
              <a:rPr lang="en-US" dirty="0"/>
              <a:t> </a:t>
            </a:r>
            <a:r>
              <a:rPr lang="en-US" dirty="0" err="1"/>
              <a:t>dụng</a:t>
            </a:r>
            <a:r>
              <a:rPr lang="en-US" dirty="0"/>
              <a:t> </a:t>
            </a:r>
            <a:r>
              <a:rPr lang="en-US" dirty="0" err="1" smtClean="0"/>
              <a:t>thanh</a:t>
            </a:r>
            <a:r>
              <a:rPr lang="en-US" dirty="0" smtClean="0"/>
              <a:t> </a:t>
            </a:r>
            <a:r>
              <a:rPr lang="en-US" dirty="0" err="1" smtClean="0"/>
              <a:t>trình</a:t>
            </a:r>
            <a:r>
              <a:rPr lang="en-US" dirty="0" smtClean="0"/>
              <a:t> </a:t>
            </a:r>
            <a:r>
              <a:rPr lang="en-US" dirty="0" err="1"/>
              <a:t>đơn</a:t>
            </a:r>
            <a:r>
              <a:rPr lang="en-US" dirty="0"/>
              <a:t> </a:t>
            </a:r>
            <a:r>
              <a:rPr lang="en-US" dirty="0" smtClean="0"/>
              <a:t>(Menu Bar)</a:t>
            </a:r>
          </a:p>
        </p:txBody>
      </p:sp>
      <p:sp>
        <p:nvSpPr>
          <p:cNvPr id="11" name="Content Placeholder 10"/>
          <p:cNvSpPr>
            <a:spLocks noGrp="1"/>
          </p:cNvSpPr>
          <p:nvPr>
            <p:ph idx="1"/>
          </p:nvPr>
        </p:nvSpPr>
        <p:spPr/>
        <p:txBody>
          <a:bodyPr/>
          <a:lstStyle/>
          <a:p>
            <a:pPr>
              <a:spcBef>
                <a:spcPts val="0"/>
              </a:spcBef>
            </a:pPr>
            <a:r>
              <a:rPr lang="en-US" sz="2000" dirty="0" smtClean="0"/>
              <a:t>Theo </a:t>
            </a:r>
            <a:r>
              <a:rPr lang="en-US" sz="2000" dirty="0" err="1" smtClean="0"/>
              <a:t>mặc</a:t>
            </a:r>
            <a:r>
              <a:rPr lang="en-US" sz="2000" dirty="0" smtClean="0"/>
              <a:t> </a:t>
            </a:r>
            <a:r>
              <a:rPr lang="en-US" sz="2000" dirty="0" err="1" smtClean="0"/>
              <a:t>định</a:t>
            </a:r>
            <a:r>
              <a:rPr lang="en-US" sz="2000" dirty="0"/>
              <a:t>, </a:t>
            </a:r>
            <a:r>
              <a:rPr lang="en-US" sz="2000" dirty="0" err="1"/>
              <a:t>thanh</a:t>
            </a:r>
            <a:r>
              <a:rPr lang="en-US" sz="2000" dirty="0"/>
              <a:t> </a:t>
            </a:r>
            <a:r>
              <a:rPr lang="en-US" sz="2000" dirty="0" err="1"/>
              <a:t>trình</a:t>
            </a:r>
            <a:r>
              <a:rPr lang="en-US" sz="2000" dirty="0"/>
              <a:t> </a:t>
            </a:r>
            <a:r>
              <a:rPr lang="en-US" sz="2000" dirty="0" err="1"/>
              <a:t>đơn</a:t>
            </a:r>
            <a:r>
              <a:rPr lang="en-US" sz="2000" dirty="0"/>
              <a:t> </a:t>
            </a:r>
            <a:r>
              <a:rPr lang="en-US" sz="2000" dirty="0" err="1" smtClean="0"/>
              <a:t>không</a:t>
            </a:r>
            <a:r>
              <a:rPr lang="en-US" sz="2000" dirty="0" smtClean="0"/>
              <a:t> </a:t>
            </a:r>
            <a:r>
              <a:rPr lang="en-US" sz="2000" dirty="0" err="1" smtClean="0"/>
              <a:t>xuất</a:t>
            </a:r>
            <a:r>
              <a:rPr lang="en-US" sz="2000" dirty="0" smtClean="0"/>
              <a:t> </a:t>
            </a:r>
            <a:r>
              <a:rPr lang="en-US" sz="2000" dirty="0" err="1" smtClean="0"/>
              <a:t>hiện</a:t>
            </a:r>
            <a:endParaRPr lang="en-US" sz="2000" dirty="0" smtClean="0"/>
          </a:p>
          <a:p>
            <a:pPr>
              <a:spcBef>
                <a:spcPts val="0"/>
              </a:spcBef>
            </a:pPr>
            <a:r>
              <a:rPr lang="en-US" sz="2000" dirty="0" err="1" smtClean="0"/>
              <a:t>Để</a:t>
            </a:r>
            <a:r>
              <a:rPr lang="en-US" sz="2000" dirty="0" smtClean="0"/>
              <a:t> </a:t>
            </a:r>
            <a:r>
              <a:rPr lang="en-US" sz="2000" dirty="0" err="1" smtClean="0"/>
              <a:t>bật</a:t>
            </a:r>
            <a:r>
              <a:rPr lang="en-US" sz="2000" dirty="0" smtClean="0"/>
              <a:t> </a:t>
            </a:r>
            <a:r>
              <a:rPr lang="en-US" sz="2000" dirty="0" err="1" smtClean="0"/>
              <a:t>nó</a:t>
            </a:r>
            <a:r>
              <a:rPr lang="en-US" sz="2000" dirty="0" smtClean="0"/>
              <a:t> </a:t>
            </a:r>
            <a:r>
              <a:rPr lang="en-US" sz="2000" dirty="0" err="1" smtClean="0"/>
              <a:t>lên</a:t>
            </a:r>
            <a:r>
              <a:rPr lang="en-US" sz="2000" dirty="0" smtClean="0"/>
              <a:t>, </a:t>
            </a:r>
            <a:r>
              <a:rPr lang="en-US" sz="2000" dirty="0" err="1" smtClean="0"/>
              <a:t>sử</a:t>
            </a:r>
            <a:r>
              <a:rPr lang="en-US" sz="2000" dirty="0" smtClean="0"/>
              <a:t> </a:t>
            </a:r>
            <a:r>
              <a:rPr lang="en-US" sz="2000" dirty="0" err="1" smtClean="0"/>
              <a:t>dụng</a:t>
            </a:r>
            <a:r>
              <a:rPr lang="en-US" sz="2000" dirty="0" smtClean="0"/>
              <a:t> </a:t>
            </a:r>
            <a:r>
              <a:rPr lang="en-US" sz="2000" dirty="0" err="1" smtClean="0"/>
              <a:t>một</a:t>
            </a:r>
            <a:r>
              <a:rPr lang="en-US" sz="2000" dirty="0" smtClean="0"/>
              <a:t> </a:t>
            </a:r>
            <a:r>
              <a:rPr lang="en-US" sz="2000" dirty="0" err="1" smtClean="0"/>
              <a:t>trong</a:t>
            </a:r>
            <a:r>
              <a:rPr lang="en-US" sz="2000" dirty="0" smtClean="0"/>
              <a:t> </a:t>
            </a:r>
            <a:r>
              <a:rPr lang="en-US" sz="2000" dirty="0" err="1" smtClean="0"/>
              <a:t>các</a:t>
            </a:r>
            <a:r>
              <a:rPr lang="en-US" sz="2000" dirty="0" smtClean="0"/>
              <a:t> </a:t>
            </a:r>
            <a:r>
              <a:rPr lang="en-US" sz="2000" dirty="0" err="1" smtClean="0"/>
              <a:t>cách</a:t>
            </a:r>
            <a:r>
              <a:rPr lang="en-US" sz="2000" dirty="0" smtClean="0"/>
              <a:t> </a:t>
            </a:r>
            <a:r>
              <a:rPr lang="en-US" sz="2000" dirty="0" err="1" smtClean="0"/>
              <a:t>sau</a:t>
            </a:r>
            <a:r>
              <a:rPr lang="en-US" sz="2000" dirty="0" smtClean="0"/>
              <a:t>:</a:t>
            </a:r>
          </a:p>
          <a:p>
            <a:pPr lvl="1">
              <a:spcBef>
                <a:spcPts val="0"/>
              </a:spcBef>
            </a:pPr>
            <a:r>
              <a:rPr lang="en-US" sz="1800" dirty="0" err="1" smtClean="0"/>
              <a:t>Nhấp</a:t>
            </a:r>
            <a:r>
              <a:rPr lang="en-US" sz="1800" dirty="0" smtClean="0"/>
              <a:t>          </a:t>
            </a:r>
            <a:r>
              <a:rPr lang="en-US" sz="1800" dirty="0" err="1" smtClean="0"/>
              <a:t>và</a:t>
            </a:r>
            <a:r>
              <a:rPr lang="en-US" sz="1800" dirty="0" smtClean="0"/>
              <a:t> </a:t>
            </a:r>
            <a:r>
              <a:rPr lang="en-US" sz="1800" dirty="0" err="1" smtClean="0"/>
              <a:t>nhấp</a:t>
            </a:r>
            <a:r>
              <a:rPr lang="en-US" sz="1800" dirty="0" smtClean="0"/>
              <a:t> </a:t>
            </a:r>
            <a:r>
              <a:rPr lang="en-US" sz="1800" b="1" dirty="0" smtClean="0"/>
              <a:t>Menu Bar</a:t>
            </a:r>
            <a:endParaRPr lang="en-US" sz="1800" dirty="0" smtClean="0"/>
          </a:p>
          <a:p>
            <a:pPr lvl="1">
              <a:spcBef>
                <a:spcPts val="0"/>
              </a:spcBef>
            </a:pPr>
            <a:r>
              <a:rPr lang="en-US" sz="1800" dirty="0" err="1" smtClean="0"/>
              <a:t>Nhấn</a:t>
            </a:r>
            <a:r>
              <a:rPr lang="en-US" sz="1800" dirty="0" smtClean="0"/>
              <a:t>      </a:t>
            </a:r>
            <a:r>
              <a:rPr lang="en-US" sz="1800" dirty="0" err="1" smtClean="0"/>
              <a:t>hoặc</a:t>
            </a:r>
            <a:r>
              <a:rPr lang="en-US" sz="1800" dirty="0" smtClean="0"/>
              <a:t>        </a:t>
            </a:r>
            <a:r>
              <a:rPr lang="vi-VN" sz="1800" dirty="0"/>
              <a:t>để hiển thị </a:t>
            </a:r>
            <a:r>
              <a:rPr lang="en-US" sz="1800" dirty="0" err="1" smtClean="0"/>
              <a:t>trình</a:t>
            </a:r>
            <a:r>
              <a:rPr lang="en-US" sz="1800" dirty="0" smtClean="0"/>
              <a:t> </a:t>
            </a:r>
            <a:r>
              <a:rPr lang="en-US" sz="1800" dirty="0" err="1" smtClean="0"/>
              <a:t>đơn</a:t>
            </a:r>
            <a:r>
              <a:rPr lang="vi-VN" sz="1800" dirty="0" smtClean="0"/>
              <a:t> </a:t>
            </a:r>
            <a:r>
              <a:rPr lang="vi-VN" sz="1800" dirty="0"/>
              <a:t>bất cứ khi nào bạn muốn lệnh trình đơn</a:t>
            </a:r>
            <a:endParaRPr lang="en-US" sz="1800" dirty="0" smtClean="0"/>
          </a:p>
          <a:p>
            <a:pPr lvl="1">
              <a:spcBef>
                <a:spcPts val="0"/>
              </a:spcBef>
            </a:pPr>
            <a:r>
              <a:rPr lang="en-US" sz="1800" dirty="0" err="1" smtClean="0"/>
              <a:t>Nhấp</a:t>
            </a:r>
            <a:r>
              <a:rPr lang="en-US" sz="1800" dirty="0" smtClean="0"/>
              <a:t> </a:t>
            </a:r>
            <a:r>
              <a:rPr lang="en-US" sz="1800" dirty="0" err="1" smtClean="0"/>
              <a:t>chuột</a:t>
            </a:r>
            <a:r>
              <a:rPr lang="en-US" sz="1800" dirty="0" smtClean="0"/>
              <a:t> </a:t>
            </a:r>
            <a:r>
              <a:rPr lang="en-US" sz="1800" dirty="0" err="1" smtClean="0"/>
              <a:t>phải</a:t>
            </a:r>
            <a:r>
              <a:rPr lang="en-US" sz="1800" dirty="0" smtClean="0"/>
              <a:t> </a:t>
            </a:r>
            <a:r>
              <a:rPr lang="en-US" sz="1800" dirty="0" err="1" smtClean="0"/>
              <a:t>vào</a:t>
            </a:r>
            <a:r>
              <a:rPr lang="en-US" sz="1800" dirty="0" smtClean="0"/>
              <a:t> </a:t>
            </a:r>
            <a:r>
              <a:rPr lang="en-US" sz="1800" dirty="0" err="1" smtClean="0"/>
              <a:t>thanh</a:t>
            </a:r>
            <a:r>
              <a:rPr lang="en-US" sz="1800" dirty="0" smtClean="0"/>
              <a:t> </a:t>
            </a:r>
            <a:r>
              <a:rPr lang="en-US" sz="1800" dirty="0" err="1" smtClean="0"/>
              <a:t>công</a:t>
            </a:r>
            <a:r>
              <a:rPr lang="en-US" sz="1800" dirty="0" smtClean="0"/>
              <a:t> </a:t>
            </a:r>
            <a:r>
              <a:rPr lang="en-US" sz="1800" dirty="0" err="1" smtClean="0"/>
              <a:t>cụ</a:t>
            </a:r>
            <a:r>
              <a:rPr lang="en-US" sz="1800" dirty="0" smtClean="0"/>
              <a:t> </a:t>
            </a:r>
            <a:r>
              <a:rPr lang="en-US" sz="1800" dirty="0" err="1" smtClean="0"/>
              <a:t>và</a:t>
            </a:r>
            <a:r>
              <a:rPr lang="en-US" sz="1800" dirty="0" smtClean="0"/>
              <a:t> </a:t>
            </a:r>
            <a:r>
              <a:rPr lang="en-US" sz="1800" dirty="0" err="1" smtClean="0"/>
              <a:t>chọn</a:t>
            </a:r>
            <a:r>
              <a:rPr lang="en-US" sz="1800" dirty="0" smtClean="0"/>
              <a:t> </a:t>
            </a:r>
            <a:br>
              <a:rPr lang="en-US" sz="1800" dirty="0" smtClean="0"/>
            </a:br>
            <a:r>
              <a:rPr lang="en-US" sz="1800" b="1" dirty="0" smtClean="0"/>
              <a:t>Menu Bar</a:t>
            </a:r>
            <a:endParaRPr lang="en-US" sz="1800" dirty="0" smtClean="0"/>
          </a:p>
          <a:p>
            <a:pPr>
              <a:spcBef>
                <a:spcPts val="0"/>
              </a:spcBef>
            </a:pPr>
            <a:r>
              <a:rPr lang="vi-VN" sz="2000" dirty="0"/>
              <a:t>Để chọn hoặc kích hoạt các </a:t>
            </a:r>
            <a:r>
              <a:rPr lang="vi-VN" sz="2000" dirty="0" smtClean="0"/>
              <a:t>lệnh</a:t>
            </a:r>
            <a:r>
              <a:rPr lang="en-US" sz="2000" dirty="0"/>
              <a:t>, </a:t>
            </a:r>
            <a:r>
              <a:rPr lang="en-US" sz="2000" dirty="0" err="1"/>
              <a:t>sử</a:t>
            </a:r>
            <a:r>
              <a:rPr lang="en-US" sz="2000" dirty="0"/>
              <a:t> </a:t>
            </a:r>
            <a:r>
              <a:rPr lang="en-US" sz="2000" dirty="0" err="1"/>
              <a:t>dụng</a:t>
            </a:r>
            <a:r>
              <a:rPr lang="en-US" sz="2000" dirty="0"/>
              <a:t> </a:t>
            </a:r>
            <a:r>
              <a:rPr lang="en-US" sz="2000" dirty="0" smtClean="0"/>
              <a:t/>
            </a:r>
            <a:br>
              <a:rPr lang="en-US" sz="2000" dirty="0" smtClean="0"/>
            </a:br>
            <a:r>
              <a:rPr lang="en-US" sz="2000" dirty="0" err="1" smtClean="0"/>
              <a:t>một</a:t>
            </a:r>
            <a:r>
              <a:rPr lang="en-US" sz="2000" dirty="0" smtClean="0"/>
              <a:t> </a:t>
            </a:r>
            <a:r>
              <a:rPr lang="en-US" sz="2000" dirty="0" err="1"/>
              <a:t>trong</a:t>
            </a:r>
            <a:r>
              <a:rPr lang="en-US" sz="2000" dirty="0"/>
              <a:t> </a:t>
            </a:r>
            <a:r>
              <a:rPr lang="en-US" sz="2000" dirty="0" err="1"/>
              <a:t>các</a:t>
            </a:r>
            <a:r>
              <a:rPr lang="en-US" sz="2000" dirty="0"/>
              <a:t> </a:t>
            </a:r>
            <a:r>
              <a:rPr lang="en-US" sz="2000" dirty="0" err="1"/>
              <a:t>cách</a:t>
            </a:r>
            <a:r>
              <a:rPr lang="en-US" sz="2000" dirty="0"/>
              <a:t> </a:t>
            </a:r>
            <a:r>
              <a:rPr lang="en-US" sz="2000" dirty="0" err="1"/>
              <a:t>sau</a:t>
            </a:r>
            <a:r>
              <a:rPr lang="en-US" sz="2000" dirty="0"/>
              <a:t>:</a:t>
            </a:r>
            <a:endParaRPr lang="en-US" sz="2000" dirty="0" smtClean="0"/>
          </a:p>
          <a:p>
            <a:pPr lvl="1">
              <a:spcBef>
                <a:spcPts val="0"/>
              </a:spcBef>
            </a:pPr>
            <a:r>
              <a:rPr lang="en-US" sz="1800" dirty="0" err="1" smtClean="0"/>
              <a:t>Nhấn</a:t>
            </a:r>
            <a:r>
              <a:rPr lang="en-US" sz="1800" dirty="0" smtClean="0"/>
              <a:t>      </a:t>
            </a:r>
            <a:r>
              <a:rPr lang="en-US" sz="1800" dirty="0" err="1" smtClean="0"/>
              <a:t>hoặc</a:t>
            </a:r>
            <a:r>
              <a:rPr lang="en-US" sz="1800" dirty="0" smtClean="0"/>
              <a:t>        </a:t>
            </a:r>
            <a:r>
              <a:rPr lang="en-US" sz="1800" dirty="0" err="1"/>
              <a:t>rồi</a:t>
            </a:r>
            <a:r>
              <a:rPr lang="en-US" sz="1800" dirty="0"/>
              <a:t> </a:t>
            </a:r>
            <a:r>
              <a:rPr lang="en-US" sz="1800" dirty="0" err="1"/>
              <a:t>nhấn</a:t>
            </a:r>
            <a:r>
              <a:rPr lang="en-US" sz="1800" dirty="0"/>
              <a:t> </a:t>
            </a:r>
            <a:r>
              <a:rPr lang="en-US" sz="1800" dirty="0" err="1"/>
              <a:t>vào</a:t>
            </a:r>
            <a:r>
              <a:rPr lang="en-US" sz="1800" dirty="0"/>
              <a:t> </a:t>
            </a:r>
            <a:r>
              <a:rPr lang="en-US" sz="1800" dirty="0" err="1"/>
              <a:t>chữ</a:t>
            </a:r>
            <a:r>
              <a:rPr lang="en-US" sz="1800" dirty="0"/>
              <a:t> </a:t>
            </a:r>
            <a:r>
              <a:rPr lang="en-US" sz="1800" dirty="0" err="1"/>
              <a:t>cái</a:t>
            </a:r>
            <a:r>
              <a:rPr lang="en-US" sz="1800" dirty="0"/>
              <a:t> </a:t>
            </a:r>
            <a:r>
              <a:rPr lang="en-US" sz="1800" dirty="0" err="1"/>
              <a:t>được</a:t>
            </a:r>
            <a:r>
              <a:rPr lang="en-US" sz="1800" dirty="0"/>
              <a:t> </a:t>
            </a:r>
            <a:r>
              <a:rPr lang="en-US" sz="1800" dirty="0" smtClean="0"/>
              <a:t/>
            </a:r>
            <a:br>
              <a:rPr lang="en-US" sz="1800" dirty="0" smtClean="0"/>
            </a:br>
            <a:r>
              <a:rPr lang="en-US" sz="1800" dirty="0" err="1" smtClean="0"/>
              <a:t>gạch</a:t>
            </a:r>
            <a:r>
              <a:rPr lang="en-US" sz="1800" dirty="0" smtClean="0"/>
              <a:t> </a:t>
            </a:r>
            <a:r>
              <a:rPr lang="en-US" sz="1800" dirty="0" err="1"/>
              <a:t>chân</a:t>
            </a:r>
            <a:r>
              <a:rPr lang="en-US" sz="1800" dirty="0"/>
              <a:t> </a:t>
            </a:r>
            <a:r>
              <a:rPr lang="en-US" sz="1800" dirty="0" err="1"/>
              <a:t>để</a:t>
            </a:r>
            <a:r>
              <a:rPr lang="en-US" sz="1800" dirty="0"/>
              <a:t> </a:t>
            </a:r>
            <a:r>
              <a:rPr lang="en-US" sz="1800" dirty="0" err="1"/>
              <a:t>truy</a:t>
            </a:r>
            <a:r>
              <a:rPr lang="en-US" sz="1800" dirty="0"/>
              <a:t> </a:t>
            </a:r>
            <a:r>
              <a:rPr lang="en-US" sz="1800" dirty="0" err="1"/>
              <a:t>cập</a:t>
            </a:r>
            <a:r>
              <a:rPr lang="en-US" sz="1800" dirty="0"/>
              <a:t> </a:t>
            </a:r>
            <a:r>
              <a:rPr lang="en-US" sz="1800" dirty="0" err="1"/>
              <a:t>thanh</a:t>
            </a:r>
            <a:r>
              <a:rPr lang="en-US" sz="1800" dirty="0"/>
              <a:t> </a:t>
            </a:r>
            <a:r>
              <a:rPr lang="en-US" sz="1800" dirty="0" err="1"/>
              <a:t>trình</a:t>
            </a:r>
            <a:r>
              <a:rPr lang="en-US" sz="1800" dirty="0" smtClean="0"/>
              <a:t> </a:t>
            </a:r>
            <a:r>
              <a:rPr lang="en-US" sz="1800" dirty="0" err="1"/>
              <a:t>đơn</a:t>
            </a:r>
            <a:r>
              <a:rPr lang="en-US" sz="1800" dirty="0"/>
              <a:t>. </a:t>
            </a:r>
            <a:r>
              <a:rPr lang="en-US" sz="1800" dirty="0" err="1"/>
              <a:t>Sau</a:t>
            </a:r>
            <a:r>
              <a:rPr lang="en-US" sz="1800" dirty="0"/>
              <a:t> </a:t>
            </a:r>
            <a:r>
              <a:rPr lang="en-US" sz="1800" dirty="0" err="1"/>
              <a:t>đó</a:t>
            </a:r>
            <a:r>
              <a:rPr lang="en-US" sz="1800" dirty="0"/>
              <a:t> </a:t>
            </a:r>
            <a:r>
              <a:rPr lang="en-US" sz="1800" dirty="0" smtClean="0"/>
              <a:t/>
            </a:r>
            <a:br>
              <a:rPr lang="en-US" sz="1800" dirty="0" smtClean="0"/>
            </a:br>
            <a:r>
              <a:rPr lang="en-US" sz="1800" dirty="0" err="1" smtClean="0"/>
              <a:t>khởi</a:t>
            </a:r>
            <a:r>
              <a:rPr lang="en-US" sz="1800" dirty="0" smtClean="0"/>
              <a:t> </a:t>
            </a:r>
            <a:r>
              <a:rPr lang="en-US" sz="1800" dirty="0" err="1"/>
              <a:t>động</a:t>
            </a:r>
            <a:r>
              <a:rPr lang="en-US" sz="1800" dirty="0"/>
              <a:t> </a:t>
            </a:r>
            <a:r>
              <a:rPr lang="en-US" sz="1800" dirty="0" err="1"/>
              <a:t>câu</a:t>
            </a:r>
            <a:r>
              <a:rPr lang="en-US" sz="1800" dirty="0"/>
              <a:t> </a:t>
            </a:r>
            <a:r>
              <a:rPr lang="en-US" sz="1800" dirty="0" err="1"/>
              <a:t>lệnh</a:t>
            </a:r>
            <a:r>
              <a:rPr lang="en-US" sz="1800" dirty="0"/>
              <a:t> </a:t>
            </a:r>
            <a:r>
              <a:rPr lang="en-US" sz="1800" dirty="0" err="1"/>
              <a:t>trên</a:t>
            </a:r>
            <a:r>
              <a:rPr lang="en-US" sz="1800" dirty="0"/>
              <a:t> </a:t>
            </a:r>
            <a:r>
              <a:rPr lang="en-US" sz="1800" dirty="0" err="1"/>
              <a:t>trình</a:t>
            </a:r>
            <a:r>
              <a:rPr lang="en-US" sz="1800" dirty="0" smtClean="0"/>
              <a:t> </a:t>
            </a:r>
            <a:r>
              <a:rPr lang="en-US" sz="1800" dirty="0" err="1"/>
              <a:t>đơn</a:t>
            </a:r>
            <a:r>
              <a:rPr lang="en-US" sz="1800" dirty="0"/>
              <a:t> </a:t>
            </a:r>
            <a:r>
              <a:rPr lang="en-US" sz="1800" dirty="0" err="1"/>
              <a:t>bằng</a:t>
            </a:r>
            <a:r>
              <a:rPr lang="en-US" sz="1800" dirty="0"/>
              <a:t> </a:t>
            </a:r>
            <a:r>
              <a:rPr lang="en-US" sz="1800" dirty="0" err="1"/>
              <a:t>cách</a:t>
            </a:r>
            <a:r>
              <a:rPr lang="en-US" sz="1800" dirty="0"/>
              <a:t> </a:t>
            </a:r>
            <a:r>
              <a:rPr lang="en-US" sz="1800" dirty="0" smtClean="0"/>
              <a:t/>
            </a:r>
            <a:br>
              <a:rPr lang="en-US" sz="1800" dirty="0" smtClean="0"/>
            </a:br>
            <a:r>
              <a:rPr lang="en-US" sz="1800" dirty="0" err="1" smtClean="0"/>
              <a:t>nhấn</a:t>
            </a:r>
            <a:r>
              <a:rPr lang="en-US" sz="1800" dirty="0" smtClean="0"/>
              <a:t> </a:t>
            </a:r>
            <a:r>
              <a:rPr lang="en-US" sz="1800" dirty="0" err="1"/>
              <a:t>vào</a:t>
            </a:r>
            <a:r>
              <a:rPr lang="en-US" sz="1800" dirty="0"/>
              <a:t> </a:t>
            </a:r>
            <a:r>
              <a:rPr lang="en-US" sz="1800" dirty="0" err="1"/>
              <a:t>chữ</a:t>
            </a:r>
            <a:r>
              <a:rPr lang="en-US" sz="1800" dirty="0"/>
              <a:t> </a:t>
            </a:r>
            <a:r>
              <a:rPr lang="en-US" sz="1800" dirty="0" err="1"/>
              <a:t>cái</a:t>
            </a:r>
            <a:r>
              <a:rPr lang="en-US" sz="1800" dirty="0"/>
              <a:t> </a:t>
            </a:r>
            <a:r>
              <a:rPr lang="en-US" sz="1800" dirty="0" err="1"/>
              <a:t>gạch</a:t>
            </a:r>
            <a:r>
              <a:rPr lang="en-US" sz="1800" dirty="0"/>
              <a:t> </a:t>
            </a:r>
            <a:r>
              <a:rPr lang="en-US" sz="1800" dirty="0" err="1"/>
              <a:t>chân</a:t>
            </a:r>
            <a:r>
              <a:rPr lang="en-US" sz="1800" dirty="0"/>
              <a:t> </a:t>
            </a:r>
            <a:r>
              <a:rPr lang="en-US" sz="1800" dirty="0" err="1"/>
              <a:t>cho</a:t>
            </a:r>
            <a:r>
              <a:rPr lang="en-US" sz="1800" dirty="0"/>
              <a:t> </a:t>
            </a:r>
            <a:r>
              <a:rPr lang="en-US" sz="1800" dirty="0" err="1"/>
              <a:t>câu</a:t>
            </a:r>
            <a:r>
              <a:rPr lang="en-US" sz="1800" dirty="0"/>
              <a:t> </a:t>
            </a:r>
            <a:r>
              <a:rPr lang="en-US" sz="1800" dirty="0" err="1"/>
              <a:t>lệnh</a:t>
            </a:r>
            <a:r>
              <a:rPr lang="en-US" sz="1800" dirty="0"/>
              <a:t> </a:t>
            </a:r>
            <a:r>
              <a:rPr lang="en-US" sz="1800" dirty="0" err="1"/>
              <a:t>đó</a:t>
            </a:r>
            <a:r>
              <a:rPr lang="en-US" sz="1800" dirty="0"/>
              <a:t>.</a:t>
            </a:r>
            <a:endParaRPr lang="en-US" sz="1800" dirty="0" smtClean="0"/>
          </a:p>
          <a:p>
            <a:pPr lvl="1">
              <a:spcBef>
                <a:spcPts val="0"/>
              </a:spcBef>
            </a:pPr>
            <a:r>
              <a:rPr lang="en-US" sz="1800" dirty="0" err="1"/>
              <a:t>Sử</a:t>
            </a:r>
            <a:r>
              <a:rPr lang="en-US" sz="1800" dirty="0"/>
              <a:t> </a:t>
            </a:r>
            <a:r>
              <a:rPr lang="en-US" sz="1800" dirty="0" err="1"/>
              <a:t>dụng</a:t>
            </a:r>
            <a:r>
              <a:rPr lang="en-US" sz="1800" dirty="0"/>
              <a:t> </a:t>
            </a:r>
            <a:r>
              <a:rPr lang="en-US" sz="1800" dirty="0" err="1"/>
              <a:t>chuột</a:t>
            </a:r>
            <a:r>
              <a:rPr lang="en-US" sz="1800" dirty="0"/>
              <a:t> </a:t>
            </a:r>
            <a:r>
              <a:rPr lang="en-US" sz="1800" dirty="0" err="1"/>
              <a:t>để</a:t>
            </a:r>
            <a:r>
              <a:rPr lang="en-US" sz="1800" dirty="0"/>
              <a:t> </a:t>
            </a:r>
            <a:r>
              <a:rPr lang="en-US" sz="1800" dirty="0" err="1"/>
              <a:t>trỏ</a:t>
            </a:r>
            <a:r>
              <a:rPr lang="en-US" sz="1800" dirty="0"/>
              <a:t> </a:t>
            </a:r>
            <a:r>
              <a:rPr lang="en-US" sz="1800" dirty="0" err="1"/>
              <a:t>hoặc</a:t>
            </a:r>
            <a:r>
              <a:rPr lang="en-US" sz="1800" dirty="0"/>
              <a:t> </a:t>
            </a:r>
            <a:r>
              <a:rPr lang="en-US" sz="1800" dirty="0" err="1"/>
              <a:t>kích</a:t>
            </a:r>
            <a:r>
              <a:rPr lang="en-US" sz="1800" dirty="0"/>
              <a:t> </a:t>
            </a:r>
            <a:r>
              <a:rPr lang="en-US" sz="1800" dirty="0" err="1"/>
              <a:t>vào</a:t>
            </a:r>
            <a:r>
              <a:rPr lang="en-US" sz="1800" dirty="0"/>
              <a:t> </a:t>
            </a:r>
            <a:r>
              <a:rPr lang="en-US" sz="1800" dirty="0" err="1"/>
              <a:t>câu</a:t>
            </a:r>
            <a:r>
              <a:rPr lang="en-US" sz="1800" dirty="0"/>
              <a:t> </a:t>
            </a:r>
            <a:r>
              <a:rPr lang="en-US" sz="1800" dirty="0" err="1"/>
              <a:t>lệnh</a:t>
            </a:r>
            <a:r>
              <a:rPr lang="en-US" sz="1800" dirty="0"/>
              <a:t> </a:t>
            </a:r>
            <a:r>
              <a:rPr lang="en-US" sz="1800" dirty="0" smtClean="0"/>
              <a:t/>
            </a:r>
            <a:br>
              <a:rPr lang="en-US" sz="1800" dirty="0" smtClean="0"/>
            </a:br>
            <a:r>
              <a:rPr lang="en-US" sz="1800" dirty="0" err="1" smtClean="0"/>
              <a:t>trên</a:t>
            </a:r>
            <a:r>
              <a:rPr lang="en-US" sz="1800" dirty="0" smtClean="0"/>
              <a:t> </a:t>
            </a:r>
            <a:r>
              <a:rPr lang="en-US" sz="1800" dirty="0" err="1" smtClean="0"/>
              <a:t>trình</a:t>
            </a:r>
            <a:r>
              <a:rPr lang="en-US" sz="1800" dirty="0"/>
              <a:t> </a:t>
            </a:r>
            <a:r>
              <a:rPr lang="en-US" sz="1800" dirty="0" err="1" smtClean="0"/>
              <a:t>đơn</a:t>
            </a:r>
            <a:endParaRPr lang="en-US" sz="1800" dirty="0" smtClean="0"/>
          </a:p>
          <a:p>
            <a:pPr lvl="1">
              <a:spcBef>
                <a:spcPts val="0"/>
              </a:spcBef>
            </a:pPr>
            <a:r>
              <a:rPr lang="vi-VN" sz="1800" dirty="0"/>
              <a:t>Sử dụng phím tắt cho lệnh</a:t>
            </a:r>
            <a:endParaRPr lang="en-US" sz="1800" dirty="0" smtClean="0"/>
          </a:p>
          <a:p>
            <a:pPr>
              <a:spcBef>
                <a:spcPts val="0"/>
              </a:spcBef>
            </a:pPr>
            <a:r>
              <a:rPr lang="en-US" sz="2000" dirty="0" err="1" smtClean="0"/>
              <a:t>Thuận</a:t>
            </a:r>
            <a:r>
              <a:rPr lang="en-US" sz="2000" dirty="0" smtClean="0"/>
              <a:t> </a:t>
            </a:r>
            <a:r>
              <a:rPr lang="en-US" sz="2000" dirty="0" err="1" smtClean="0"/>
              <a:t>tiện</a:t>
            </a:r>
            <a:r>
              <a:rPr lang="vi-VN" sz="2000" dirty="0" smtClean="0"/>
              <a:t> </a:t>
            </a:r>
            <a:r>
              <a:rPr lang="vi-VN" sz="2000" dirty="0"/>
              <a:t>để xác định vị trí các lệnh cụ thể không được sử dụng phổ biến</a:t>
            </a:r>
            <a:r>
              <a:rPr lang="en-US" sz="2000" dirty="0" smtClean="0"/>
              <a:t/>
            </a:r>
            <a:br>
              <a:rPr lang="en-US" sz="2000" dirty="0" smtClean="0"/>
            </a:br>
            <a:endParaRPr lang="en-US" sz="2000" dirty="0"/>
          </a:p>
        </p:txBody>
      </p:sp>
      <p:sp>
        <p:nvSpPr>
          <p:cNvPr id="44037" name="Slide Number Placeholder 4"/>
          <p:cNvSpPr>
            <a:spLocks noGrp="1"/>
          </p:cNvSpPr>
          <p:nvPr>
            <p:ph type="sldNum" sz="quarter" idx="10"/>
          </p:nvPr>
        </p:nvSpPr>
        <p:spPr>
          <a:noFill/>
        </p:spPr>
        <p:txBody>
          <a:bodyPr/>
          <a:lstStyle/>
          <a:p>
            <a:fld id="{7C44D865-E48B-4E7F-A994-2AA63A41CB10}" type="slidenum">
              <a:rPr lang="en-US" smtClean="0">
                <a:latin typeface="Arial" charset="0"/>
              </a:rPr>
              <a:pPr/>
              <a:t>18</a:t>
            </a:fld>
            <a:endParaRPr lang="en-US" dirty="0" smtClean="0">
              <a:latin typeface="Arial" charset="0"/>
            </a:endParaRPr>
          </a:p>
        </p:txBody>
      </p:sp>
      <p:sp>
        <p:nvSpPr>
          <p:cNvPr id="44036" name="Footer Placeholder 3"/>
          <p:cNvSpPr>
            <a:spLocks noGrp="1"/>
          </p:cNvSpPr>
          <p:nvPr>
            <p:ph type="ftr" sz="quarter" idx="4294967295"/>
          </p:nvPr>
        </p:nvSpPr>
        <p:spPr>
          <a:xfrm>
            <a:off x="0" y="6416675"/>
            <a:ext cx="2425700" cy="295275"/>
          </a:xfrm>
          <a:prstGeom prst="rect">
            <a:avLst/>
          </a:prstGeom>
          <a:noFill/>
        </p:spPr>
        <p:txBody>
          <a:bodyPr/>
          <a:lstStyle/>
          <a:p>
            <a:r>
              <a:rPr lang="en-US" smtClean="0">
                <a:latin typeface="Arial" charset="0"/>
              </a:rPr>
              <a:t>© IIG Vietnam.</a:t>
            </a:r>
            <a:endParaRPr lang="en-US" dirty="0" smtClean="0">
              <a:latin typeface="Arial" charset="0"/>
            </a:endParaRPr>
          </a:p>
        </p:txBody>
      </p:sp>
      <p:pic>
        <p:nvPicPr>
          <p:cNvPr id="44042" name="Picture 45"/>
          <p:cNvPicPr>
            <a:picLocks noChangeAspect="1" noChangeArrowheads="1"/>
          </p:cNvPicPr>
          <p:nvPr/>
        </p:nvPicPr>
        <p:blipFill>
          <a:blip r:embed="rId3" cstate="print"/>
          <a:srcRect/>
          <a:stretch>
            <a:fillRect/>
          </a:stretch>
        </p:blipFill>
        <p:spPr bwMode="auto">
          <a:xfrm>
            <a:off x="6155873" y="2715954"/>
            <a:ext cx="2345378" cy="3031539"/>
          </a:xfrm>
          <a:prstGeom prst="rect">
            <a:avLst/>
          </a:prstGeom>
          <a:noFill/>
          <a:ln w="9525">
            <a:noFill/>
            <a:miter lim="800000"/>
            <a:headEnd/>
            <a:tailEnd/>
          </a:ln>
        </p:spPr>
      </p:pic>
      <p:pic>
        <p:nvPicPr>
          <p:cNvPr id="44043" name="Picture 44" descr="F10.GIF"/>
          <p:cNvPicPr>
            <a:picLocks noChangeAspect="1" noChangeArrowheads="1"/>
          </p:cNvPicPr>
          <p:nvPr/>
        </p:nvPicPr>
        <p:blipFill>
          <a:blip r:embed="rId4" cstate="print"/>
          <a:srcRect/>
          <a:stretch>
            <a:fillRect/>
          </a:stretch>
        </p:blipFill>
        <p:spPr bwMode="auto">
          <a:xfrm>
            <a:off x="2659395" y="2234845"/>
            <a:ext cx="303276" cy="178308"/>
          </a:xfrm>
          <a:prstGeom prst="rect">
            <a:avLst/>
          </a:prstGeom>
          <a:noFill/>
          <a:ln w="9525">
            <a:noFill/>
            <a:miter lim="800000"/>
            <a:headEnd/>
            <a:tailEnd/>
          </a:ln>
        </p:spPr>
      </p:pic>
      <p:pic>
        <p:nvPicPr>
          <p:cNvPr id="44044" name="Picture 43" descr="ALT"/>
          <p:cNvPicPr>
            <a:picLocks noChangeAspect="1" noChangeArrowheads="1"/>
          </p:cNvPicPr>
          <p:nvPr/>
        </p:nvPicPr>
        <p:blipFill>
          <a:blip r:embed="rId5" cstate="print"/>
          <a:srcRect/>
          <a:stretch>
            <a:fillRect/>
          </a:stretch>
        </p:blipFill>
        <p:spPr bwMode="auto">
          <a:xfrm>
            <a:off x="1774338" y="2240941"/>
            <a:ext cx="251460" cy="172212"/>
          </a:xfrm>
          <a:prstGeom prst="rect">
            <a:avLst/>
          </a:prstGeom>
          <a:noFill/>
          <a:ln w="9525">
            <a:noFill/>
            <a:miter lim="800000"/>
            <a:headEnd/>
            <a:tailEnd/>
          </a:ln>
        </p:spPr>
      </p:pic>
      <p:pic>
        <p:nvPicPr>
          <p:cNvPr id="44045" name="Picture 42" descr="Tools"/>
          <p:cNvPicPr>
            <a:picLocks noChangeAspect="1" noChangeArrowheads="1"/>
          </p:cNvPicPr>
          <p:nvPr/>
        </p:nvPicPr>
        <p:blipFill>
          <a:blip r:embed="rId6" cstate="print"/>
          <a:srcRect/>
          <a:stretch>
            <a:fillRect/>
          </a:stretch>
        </p:blipFill>
        <p:spPr bwMode="auto">
          <a:xfrm>
            <a:off x="1754870" y="1935719"/>
            <a:ext cx="538164" cy="209906"/>
          </a:xfrm>
          <a:prstGeom prst="rect">
            <a:avLst/>
          </a:prstGeom>
          <a:noFill/>
          <a:ln w="9525">
            <a:noFill/>
            <a:miter lim="800000"/>
            <a:headEnd/>
            <a:tailEnd/>
          </a:ln>
        </p:spPr>
      </p:pic>
      <p:pic>
        <p:nvPicPr>
          <p:cNvPr id="16" name="Picture 44" descr="F10.GIF"/>
          <p:cNvPicPr>
            <a:picLocks noChangeAspect="1" noChangeArrowheads="1"/>
          </p:cNvPicPr>
          <p:nvPr/>
        </p:nvPicPr>
        <p:blipFill>
          <a:blip r:embed="rId4" cstate="print"/>
          <a:srcRect/>
          <a:stretch>
            <a:fillRect/>
          </a:stretch>
        </p:blipFill>
        <p:spPr bwMode="auto">
          <a:xfrm>
            <a:off x="2679813" y="3931226"/>
            <a:ext cx="303276" cy="178308"/>
          </a:xfrm>
          <a:prstGeom prst="rect">
            <a:avLst/>
          </a:prstGeom>
          <a:noFill/>
          <a:ln w="9525">
            <a:noFill/>
            <a:miter lim="800000"/>
            <a:headEnd/>
            <a:tailEnd/>
          </a:ln>
        </p:spPr>
      </p:pic>
      <p:pic>
        <p:nvPicPr>
          <p:cNvPr id="17" name="Picture 43" descr="ALT"/>
          <p:cNvPicPr>
            <a:picLocks noChangeAspect="1" noChangeArrowheads="1"/>
          </p:cNvPicPr>
          <p:nvPr/>
        </p:nvPicPr>
        <p:blipFill>
          <a:blip r:embed="rId5" cstate="print"/>
          <a:srcRect/>
          <a:stretch>
            <a:fillRect/>
          </a:stretch>
        </p:blipFill>
        <p:spPr bwMode="auto">
          <a:xfrm>
            <a:off x="1757528" y="3937322"/>
            <a:ext cx="251460" cy="172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Sử</a:t>
            </a:r>
            <a:r>
              <a:rPr lang="en-US" dirty="0"/>
              <a:t> </a:t>
            </a:r>
            <a:r>
              <a:rPr lang="en-US" dirty="0" err="1"/>
              <a:t>dụng</a:t>
            </a:r>
            <a:r>
              <a:rPr lang="en-US" dirty="0"/>
              <a:t> </a:t>
            </a:r>
            <a:r>
              <a:rPr lang="en-US" dirty="0" err="1"/>
              <a:t>thanh</a:t>
            </a:r>
            <a:r>
              <a:rPr lang="en-US" dirty="0"/>
              <a:t> Tabs</a:t>
            </a:r>
          </a:p>
        </p:txBody>
      </p:sp>
      <p:sp>
        <p:nvSpPr>
          <p:cNvPr id="3" name="Content Placeholder 2"/>
          <p:cNvSpPr>
            <a:spLocks noGrp="1"/>
          </p:cNvSpPr>
          <p:nvPr>
            <p:ph idx="1"/>
          </p:nvPr>
        </p:nvSpPr>
        <p:spPr/>
        <p:txBody>
          <a:bodyPr/>
          <a:lstStyle/>
          <a:p>
            <a:r>
              <a:rPr lang="vi-VN" sz="2400" dirty="0"/>
              <a:t>Có thể có nhiều hơn một trang Web </a:t>
            </a:r>
            <a:r>
              <a:rPr lang="en-US" sz="2400" dirty="0" err="1" smtClean="0"/>
              <a:t>được</a:t>
            </a:r>
            <a:r>
              <a:rPr lang="en-US" sz="2400" dirty="0" smtClean="0"/>
              <a:t> </a:t>
            </a:r>
            <a:r>
              <a:rPr lang="vi-VN" sz="2400" dirty="0" smtClean="0"/>
              <a:t>mở </a:t>
            </a:r>
            <a:r>
              <a:rPr lang="vi-VN" sz="2400" dirty="0"/>
              <a:t>tại cùng một thời điểm</a:t>
            </a:r>
            <a:endParaRPr lang="en-US" sz="2400" dirty="0" smtClean="0"/>
          </a:p>
          <a:p>
            <a:pPr lvl="1"/>
            <a:r>
              <a:rPr lang="vi-VN" sz="2400" dirty="0"/>
              <a:t>Chuyển đổi giữa các trang web bằng cách nhấn vào tab</a:t>
            </a:r>
            <a:endParaRPr lang="en-US" sz="2400" dirty="0" smtClean="0"/>
          </a:p>
          <a:p>
            <a:r>
              <a:rPr lang="en-US" sz="2400" dirty="0" err="1" smtClean="0"/>
              <a:t>Để</a:t>
            </a:r>
            <a:r>
              <a:rPr lang="en-US" sz="2400" dirty="0" smtClean="0"/>
              <a:t> </a:t>
            </a:r>
            <a:r>
              <a:rPr lang="en-US" sz="2400" dirty="0" err="1" smtClean="0"/>
              <a:t>tạo</a:t>
            </a:r>
            <a:r>
              <a:rPr lang="en-US" sz="2400" dirty="0" smtClean="0"/>
              <a:t> tab </a:t>
            </a:r>
            <a:r>
              <a:rPr lang="en-US" sz="2400" dirty="0" err="1" smtClean="0"/>
              <a:t>mới</a:t>
            </a:r>
            <a:r>
              <a:rPr lang="en-US" sz="2400" dirty="0" smtClean="0"/>
              <a:t>, </a:t>
            </a:r>
            <a:r>
              <a:rPr lang="en-US" sz="2400" dirty="0" err="1" smtClean="0"/>
              <a:t>sử</a:t>
            </a:r>
            <a:r>
              <a:rPr lang="en-US" sz="2400" dirty="0" smtClean="0"/>
              <a:t> </a:t>
            </a:r>
            <a:r>
              <a:rPr lang="en-US" sz="2400" dirty="0" err="1" smtClean="0"/>
              <a:t>dụng</a:t>
            </a:r>
            <a:r>
              <a:rPr lang="en-US" sz="2400" dirty="0" smtClean="0"/>
              <a:t> </a:t>
            </a:r>
            <a:r>
              <a:rPr lang="en-US" sz="2400" dirty="0" err="1" smtClean="0"/>
              <a:t>một</a:t>
            </a:r>
            <a:r>
              <a:rPr lang="en-US" sz="2400" dirty="0" smtClean="0"/>
              <a:t> </a:t>
            </a:r>
            <a:r>
              <a:rPr lang="en-US" sz="2400" dirty="0" err="1" smtClean="0"/>
              <a:t>trong</a:t>
            </a:r>
            <a:r>
              <a:rPr lang="en-US" sz="2400" dirty="0" smtClean="0"/>
              <a:t> </a:t>
            </a:r>
            <a:r>
              <a:rPr lang="en-US" sz="2400" dirty="0" err="1" smtClean="0"/>
              <a:t>các</a:t>
            </a:r>
            <a:r>
              <a:rPr lang="en-US" sz="2400" dirty="0" smtClean="0"/>
              <a:t> </a:t>
            </a:r>
            <a:r>
              <a:rPr lang="en-US" sz="2400" dirty="0" err="1" smtClean="0"/>
              <a:t>cách</a:t>
            </a:r>
            <a:r>
              <a:rPr lang="en-US" sz="2400" dirty="0" smtClean="0"/>
              <a:t> </a:t>
            </a:r>
            <a:r>
              <a:rPr lang="en-US" sz="2400" dirty="0" err="1" smtClean="0"/>
              <a:t>sau</a:t>
            </a:r>
            <a:r>
              <a:rPr lang="en-US" sz="2400" dirty="0" smtClean="0"/>
              <a:t>:</a:t>
            </a:r>
          </a:p>
          <a:p>
            <a:pPr lvl="1"/>
            <a:r>
              <a:rPr lang="en-US" sz="2400" dirty="0" err="1" smtClean="0"/>
              <a:t>Nhấp</a:t>
            </a:r>
            <a:r>
              <a:rPr lang="en-US" sz="2400" dirty="0" smtClean="0"/>
              <a:t>        </a:t>
            </a:r>
            <a:r>
              <a:rPr lang="en-US" sz="2400" b="1" dirty="0" smtClean="0"/>
              <a:t>(New Tab)</a:t>
            </a:r>
            <a:endParaRPr lang="en-US" sz="2400" dirty="0" smtClean="0"/>
          </a:p>
          <a:p>
            <a:pPr lvl="1"/>
            <a:r>
              <a:rPr lang="en-US" sz="2400" dirty="0" err="1" smtClean="0"/>
              <a:t>Nhấn</a:t>
            </a:r>
            <a:r>
              <a:rPr lang="en-US" sz="2400" dirty="0" smtClean="0"/>
              <a:t>      +</a:t>
            </a:r>
          </a:p>
          <a:p>
            <a:pPr lvl="1"/>
            <a:r>
              <a:rPr lang="en-US" sz="2400" dirty="0" err="1" smtClean="0"/>
              <a:t>Nhấp</a:t>
            </a:r>
            <a:r>
              <a:rPr lang="en-US" sz="2400" dirty="0" smtClean="0"/>
              <a:t> </a:t>
            </a:r>
            <a:r>
              <a:rPr lang="en-US" sz="2400" dirty="0" err="1" smtClean="0"/>
              <a:t>chuột</a:t>
            </a:r>
            <a:r>
              <a:rPr lang="en-US" sz="2400" dirty="0" smtClean="0"/>
              <a:t> </a:t>
            </a:r>
            <a:r>
              <a:rPr lang="en-US" sz="2400" dirty="0" err="1" smtClean="0"/>
              <a:t>phải</a:t>
            </a:r>
            <a:r>
              <a:rPr lang="en-US" sz="2400" dirty="0" smtClean="0"/>
              <a:t> </a:t>
            </a:r>
            <a:r>
              <a:rPr lang="en-US" sz="2400" dirty="0" err="1" smtClean="0"/>
              <a:t>lên</a:t>
            </a:r>
            <a:r>
              <a:rPr lang="en-US" sz="2400" dirty="0" smtClean="0"/>
              <a:t> tab </a:t>
            </a:r>
            <a:r>
              <a:rPr lang="en-US" sz="2400" dirty="0" err="1" smtClean="0"/>
              <a:t>hiện</a:t>
            </a:r>
            <a:r>
              <a:rPr lang="en-US" sz="2400" dirty="0" smtClean="0"/>
              <a:t> </a:t>
            </a:r>
            <a:r>
              <a:rPr lang="en-US" sz="2400" dirty="0" err="1" smtClean="0"/>
              <a:t>hành</a:t>
            </a:r>
            <a:r>
              <a:rPr lang="en-US" sz="2400" dirty="0" smtClean="0"/>
              <a:t> </a:t>
            </a:r>
            <a:r>
              <a:rPr lang="en-US" sz="2400" dirty="0" err="1" smtClean="0"/>
              <a:t>và</a:t>
            </a:r>
            <a:r>
              <a:rPr lang="en-US" sz="2400" dirty="0" smtClean="0"/>
              <a:t> </a:t>
            </a:r>
            <a:r>
              <a:rPr lang="en-US" sz="2400" dirty="0" err="1" smtClean="0"/>
              <a:t>chọn</a:t>
            </a:r>
            <a:r>
              <a:rPr lang="en-US" sz="2400" dirty="0" smtClean="0"/>
              <a:t> </a:t>
            </a:r>
            <a:r>
              <a:rPr lang="en-US" sz="2400" b="1" dirty="0" smtClean="0"/>
              <a:t>New Tab</a:t>
            </a:r>
            <a:endParaRPr lang="en-US" sz="2400" dirty="0" smtClean="0"/>
          </a:p>
          <a:p>
            <a:pPr lvl="1"/>
            <a:r>
              <a:rPr lang="en-US" sz="2400" dirty="0" err="1" smtClean="0"/>
              <a:t>Nếu</a:t>
            </a:r>
            <a:r>
              <a:rPr lang="en-US" sz="2400" dirty="0" smtClean="0"/>
              <a:t> </a:t>
            </a:r>
            <a:r>
              <a:rPr lang="en-US" sz="2400" dirty="0" err="1" smtClean="0"/>
              <a:t>thanh</a:t>
            </a:r>
            <a:r>
              <a:rPr lang="en-US" sz="2400" dirty="0" smtClean="0"/>
              <a:t> </a:t>
            </a:r>
            <a:r>
              <a:rPr lang="en-US" sz="2400" dirty="0" err="1" smtClean="0"/>
              <a:t>trình</a:t>
            </a:r>
            <a:r>
              <a:rPr lang="en-US" sz="2400" dirty="0" smtClean="0"/>
              <a:t> </a:t>
            </a:r>
            <a:r>
              <a:rPr lang="en-US" sz="2400" dirty="0" err="1" smtClean="0"/>
              <a:t>đơn</a:t>
            </a:r>
            <a:r>
              <a:rPr lang="en-US" sz="2400" dirty="0" smtClean="0"/>
              <a:t> </a:t>
            </a:r>
            <a:r>
              <a:rPr lang="en-US" sz="2400" dirty="0" err="1" smtClean="0"/>
              <a:t>được</a:t>
            </a:r>
            <a:r>
              <a:rPr lang="en-US" sz="2400" dirty="0" smtClean="0"/>
              <a:t> </a:t>
            </a:r>
            <a:r>
              <a:rPr lang="en-US" sz="2400" dirty="0" err="1" smtClean="0"/>
              <a:t>hiển</a:t>
            </a:r>
            <a:r>
              <a:rPr lang="en-US" sz="2400" dirty="0" smtClean="0"/>
              <a:t> </a:t>
            </a:r>
            <a:r>
              <a:rPr lang="en-US" sz="2400" dirty="0" err="1" smtClean="0"/>
              <a:t>thị</a:t>
            </a:r>
            <a:r>
              <a:rPr lang="en-US" sz="2400" dirty="0" smtClean="0"/>
              <a:t>, </a:t>
            </a:r>
            <a:r>
              <a:rPr lang="en-US" sz="2400" dirty="0" err="1" smtClean="0"/>
              <a:t>nhấp</a:t>
            </a:r>
            <a:r>
              <a:rPr lang="en-US" sz="2400" dirty="0" smtClean="0"/>
              <a:t> </a:t>
            </a:r>
            <a:r>
              <a:rPr lang="en-US" sz="2400" b="1" dirty="0" smtClean="0"/>
              <a:t>File</a:t>
            </a:r>
            <a:r>
              <a:rPr lang="en-US" sz="2400" dirty="0" smtClean="0"/>
              <a:t> </a:t>
            </a:r>
            <a:r>
              <a:rPr lang="en-US" sz="2400" dirty="0" err="1" smtClean="0"/>
              <a:t>và</a:t>
            </a:r>
            <a:r>
              <a:rPr lang="en-US" sz="2400" dirty="0" smtClean="0"/>
              <a:t> </a:t>
            </a:r>
            <a:r>
              <a:rPr lang="en-US" sz="2400" dirty="0" err="1" smtClean="0"/>
              <a:t>chọn</a:t>
            </a:r>
            <a:r>
              <a:rPr lang="en-US" sz="2400" dirty="0" smtClean="0"/>
              <a:t> </a:t>
            </a:r>
            <a:r>
              <a:rPr lang="en-US" sz="2400" b="1" dirty="0" smtClean="0"/>
              <a:t>New Tab</a:t>
            </a:r>
            <a:endParaRPr lang="en-US" sz="2400" dirty="0" smtClean="0"/>
          </a:p>
          <a:p>
            <a:r>
              <a:rPr lang="en-US" sz="2400" dirty="0" err="1" smtClean="0"/>
              <a:t>Để</a:t>
            </a:r>
            <a:r>
              <a:rPr lang="en-US" sz="2400" dirty="0" smtClean="0"/>
              <a:t> </a:t>
            </a:r>
            <a:r>
              <a:rPr lang="en-US" sz="2400" dirty="0" err="1" smtClean="0"/>
              <a:t>gỡ</a:t>
            </a:r>
            <a:r>
              <a:rPr lang="en-US" sz="2400" dirty="0" smtClean="0"/>
              <a:t> </a:t>
            </a:r>
            <a:r>
              <a:rPr lang="en-US" sz="2400" dirty="0" err="1" smtClean="0"/>
              <a:t>bỏ</a:t>
            </a:r>
            <a:r>
              <a:rPr lang="en-US" sz="2400" dirty="0" smtClean="0"/>
              <a:t> tab, </a:t>
            </a:r>
            <a:r>
              <a:rPr lang="en-US" sz="2400" dirty="0" err="1" smtClean="0"/>
              <a:t>nhấp</a:t>
            </a:r>
            <a:r>
              <a:rPr lang="en-US" sz="2400" dirty="0" smtClean="0"/>
              <a:t>      </a:t>
            </a:r>
            <a:r>
              <a:rPr lang="en-US" sz="2400" b="1" dirty="0" smtClean="0"/>
              <a:t>(Close Tab)</a:t>
            </a:r>
            <a:r>
              <a:rPr lang="en-US" sz="2400" dirty="0" smtClean="0"/>
              <a:t> </a:t>
            </a:r>
            <a:r>
              <a:rPr lang="en-US" sz="2400" dirty="0" err="1" smtClean="0"/>
              <a:t>trong</a:t>
            </a:r>
            <a:r>
              <a:rPr lang="en-US" sz="2400" dirty="0" smtClean="0"/>
              <a:t> tab </a:t>
            </a:r>
            <a:r>
              <a:rPr lang="en-US" sz="2400" dirty="0" err="1" smtClean="0"/>
              <a:t>đó</a:t>
            </a:r>
            <a:endParaRPr lang="en-US" sz="24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19</a:t>
            </a:fld>
            <a:endParaRPr lang="en-US" dirty="0"/>
          </a:p>
        </p:txBody>
      </p:sp>
      <p:pic>
        <p:nvPicPr>
          <p:cNvPr id="274434" name="Picture 2"/>
          <p:cNvPicPr>
            <a:picLocks noChangeAspect="1" noChangeArrowheads="1"/>
          </p:cNvPicPr>
          <p:nvPr/>
        </p:nvPicPr>
        <p:blipFill>
          <a:blip r:embed="rId3" cstate="print"/>
          <a:srcRect/>
          <a:stretch>
            <a:fillRect/>
          </a:stretch>
        </p:blipFill>
        <p:spPr bwMode="auto">
          <a:xfrm>
            <a:off x="2142138" y="3455921"/>
            <a:ext cx="423772" cy="381394"/>
          </a:xfrm>
          <a:prstGeom prst="rect">
            <a:avLst/>
          </a:prstGeom>
          <a:noFill/>
          <a:ln w="9525">
            <a:noFill/>
            <a:miter lim="800000"/>
            <a:headEnd/>
            <a:tailEnd/>
          </a:ln>
        </p:spPr>
      </p:pic>
      <p:grpSp>
        <p:nvGrpSpPr>
          <p:cNvPr id="6" name="Group 5"/>
          <p:cNvGrpSpPr/>
          <p:nvPr/>
        </p:nvGrpSpPr>
        <p:grpSpPr>
          <a:xfrm>
            <a:off x="2096866" y="3979725"/>
            <a:ext cx="1058826" cy="219075"/>
            <a:chOff x="2246409" y="5040429"/>
            <a:chExt cx="1058826" cy="219075"/>
          </a:xfrm>
        </p:grpSpPr>
        <p:pic>
          <p:nvPicPr>
            <p:cNvPr id="274435" name="Picture 24" descr="CTRL.GIF"/>
            <p:cNvPicPr>
              <a:picLocks noChangeAspect="1" noChangeArrowheads="1"/>
            </p:cNvPicPr>
            <p:nvPr/>
          </p:nvPicPr>
          <p:blipFill>
            <a:blip r:embed="rId4" cstate="print"/>
            <a:srcRect/>
            <a:stretch>
              <a:fillRect/>
            </a:stretch>
          </p:blipFill>
          <p:spPr bwMode="auto">
            <a:xfrm>
              <a:off x="2246409" y="5042334"/>
              <a:ext cx="340995" cy="217170"/>
            </a:xfrm>
            <a:prstGeom prst="rect">
              <a:avLst/>
            </a:prstGeom>
            <a:noFill/>
            <a:ln w="9525">
              <a:noFill/>
              <a:miter lim="800000"/>
              <a:headEnd/>
              <a:tailEnd/>
            </a:ln>
          </p:spPr>
        </p:pic>
        <p:pic>
          <p:nvPicPr>
            <p:cNvPr id="274436" name="Picture 87" descr="T.GIF"/>
            <p:cNvPicPr>
              <a:picLocks noChangeAspect="1" noChangeArrowheads="1"/>
            </p:cNvPicPr>
            <p:nvPr/>
          </p:nvPicPr>
          <p:blipFill>
            <a:blip r:embed="rId5" cstate="print"/>
            <a:srcRect/>
            <a:stretch>
              <a:fillRect/>
            </a:stretch>
          </p:blipFill>
          <p:spPr bwMode="auto">
            <a:xfrm>
              <a:off x="3006150" y="5040429"/>
              <a:ext cx="299085" cy="219075"/>
            </a:xfrm>
            <a:prstGeom prst="rect">
              <a:avLst/>
            </a:prstGeom>
            <a:noFill/>
            <a:ln w="9525">
              <a:noFill/>
              <a:miter lim="800000"/>
              <a:headEnd/>
              <a:tailEnd/>
            </a:ln>
          </p:spPr>
        </p:pic>
      </p:grpSp>
      <p:pic>
        <p:nvPicPr>
          <p:cNvPr id="274437" name="Picture 5"/>
          <p:cNvPicPr>
            <a:picLocks noChangeAspect="1" noChangeArrowheads="1"/>
          </p:cNvPicPr>
          <p:nvPr/>
        </p:nvPicPr>
        <p:blipFill>
          <a:blip r:embed="rId6" cstate="print"/>
          <a:srcRect/>
          <a:stretch>
            <a:fillRect/>
          </a:stretch>
        </p:blipFill>
        <p:spPr bwMode="auto">
          <a:xfrm>
            <a:off x="3582538" y="5645933"/>
            <a:ext cx="364854" cy="332972"/>
          </a:xfrm>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US" dirty="0" err="1" smtClean="0"/>
              <a:t>Bài</a:t>
            </a:r>
            <a:r>
              <a:rPr lang="en-US" dirty="0" smtClean="0"/>
              <a:t> 44: </a:t>
            </a:r>
            <a:r>
              <a:rPr lang="en-US" dirty="0" err="1"/>
              <a:t>Bắt</a:t>
            </a:r>
            <a:r>
              <a:rPr lang="en-US" dirty="0"/>
              <a:t> </a:t>
            </a:r>
            <a:r>
              <a:rPr lang="en-US" dirty="0" err="1"/>
              <a:t>đầu</a:t>
            </a:r>
            <a:endParaRPr lang="en-US" dirty="0" smtClean="0"/>
          </a:p>
        </p:txBody>
      </p:sp>
      <p:sp>
        <p:nvSpPr>
          <p:cNvPr id="7" name="Content Placeholder 6"/>
          <p:cNvSpPr>
            <a:spLocks noGrp="1"/>
          </p:cNvSpPr>
          <p:nvPr>
            <p:ph idx="1"/>
          </p:nvPr>
        </p:nvSpPr>
        <p:spPr/>
        <p:txBody>
          <a:bodyPr/>
          <a:lstStyle/>
          <a:p>
            <a:pPr lvl="0"/>
            <a:r>
              <a:rPr lang="vi-VN" dirty="0" smtClean="0"/>
              <a:t>World </a:t>
            </a:r>
            <a:r>
              <a:rPr lang="vi-VN" dirty="0"/>
              <a:t>Wide </a:t>
            </a:r>
            <a:r>
              <a:rPr lang="vi-VN" dirty="0" smtClean="0"/>
              <a:t>Web</a:t>
            </a:r>
            <a:r>
              <a:rPr lang="en-US" dirty="0"/>
              <a:t> </a:t>
            </a:r>
            <a:r>
              <a:rPr lang="en-US" dirty="0" err="1" smtClean="0"/>
              <a:t>là</a:t>
            </a:r>
            <a:r>
              <a:rPr lang="en-US" dirty="0" smtClean="0"/>
              <a:t> </a:t>
            </a:r>
            <a:r>
              <a:rPr lang="en-US" dirty="0" err="1"/>
              <a:t>gì</a:t>
            </a:r>
            <a:r>
              <a:rPr lang="en-US" dirty="0"/>
              <a:t>? </a:t>
            </a:r>
          </a:p>
          <a:p>
            <a:pPr lvl="0"/>
            <a:r>
              <a:rPr lang="en-US" dirty="0" err="1"/>
              <a:t>Trang</a:t>
            </a:r>
            <a:r>
              <a:rPr lang="en-US" dirty="0"/>
              <a:t> Web </a:t>
            </a:r>
            <a:r>
              <a:rPr lang="en-US" dirty="0" err="1"/>
              <a:t>là</a:t>
            </a:r>
            <a:r>
              <a:rPr lang="en-US" dirty="0"/>
              <a:t> </a:t>
            </a:r>
            <a:r>
              <a:rPr lang="en-US" dirty="0" err="1"/>
              <a:t>gì</a:t>
            </a:r>
            <a:r>
              <a:rPr lang="en-US" dirty="0"/>
              <a:t>?</a:t>
            </a:r>
          </a:p>
          <a:p>
            <a:pPr lvl="0"/>
            <a:r>
              <a:rPr lang="en-US" dirty="0" err="1"/>
              <a:t>Trình</a:t>
            </a:r>
            <a:r>
              <a:rPr lang="en-US" dirty="0"/>
              <a:t> </a:t>
            </a:r>
            <a:r>
              <a:rPr lang="en-US" dirty="0" err="1"/>
              <a:t>duyệt</a:t>
            </a:r>
            <a:r>
              <a:rPr lang="en-US" dirty="0"/>
              <a:t> Web </a:t>
            </a:r>
            <a:r>
              <a:rPr lang="en-US" dirty="0" err="1"/>
              <a:t>là</a:t>
            </a:r>
            <a:r>
              <a:rPr lang="en-US" dirty="0"/>
              <a:t> </a:t>
            </a:r>
            <a:r>
              <a:rPr lang="en-US" dirty="0" err="1" smtClean="0"/>
              <a:t>gì</a:t>
            </a:r>
            <a:r>
              <a:rPr lang="en-US" dirty="0"/>
              <a:t>?</a:t>
            </a:r>
          </a:p>
          <a:p>
            <a:pPr lvl="0"/>
            <a:r>
              <a:rPr lang="en-US" dirty="0" err="1"/>
              <a:t>Xác</a:t>
            </a:r>
            <a:r>
              <a:rPr lang="en-US" dirty="0"/>
              <a:t> </a:t>
            </a:r>
            <a:r>
              <a:rPr lang="en-US" dirty="0" err="1"/>
              <a:t>định</a:t>
            </a:r>
            <a:r>
              <a:rPr lang="en-US" dirty="0"/>
              <a:t> </a:t>
            </a:r>
            <a:r>
              <a:rPr lang="en-US" dirty="0" err="1"/>
              <a:t>các</a:t>
            </a:r>
            <a:r>
              <a:rPr lang="en-US" dirty="0"/>
              <a:t> </a:t>
            </a:r>
            <a:r>
              <a:rPr lang="en-US" dirty="0" err="1"/>
              <a:t>yếu</a:t>
            </a:r>
            <a:r>
              <a:rPr lang="en-US" dirty="0"/>
              <a:t> </a:t>
            </a:r>
            <a:r>
              <a:rPr lang="en-US" dirty="0" err="1"/>
              <a:t>tố</a:t>
            </a:r>
            <a:r>
              <a:rPr lang="en-US" dirty="0"/>
              <a:t> </a:t>
            </a:r>
            <a:r>
              <a:rPr lang="en-US" dirty="0" err="1"/>
              <a:t>chuẩn</a:t>
            </a:r>
            <a:r>
              <a:rPr lang="en-US" dirty="0"/>
              <a:t> </a:t>
            </a:r>
            <a:r>
              <a:rPr lang="en-US" dirty="0" err="1"/>
              <a:t>mực</a:t>
            </a:r>
            <a:r>
              <a:rPr lang="en-US" dirty="0"/>
              <a:t> </a:t>
            </a:r>
            <a:r>
              <a:rPr lang="en-US" dirty="0" err="1"/>
              <a:t>của</a:t>
            </a:r>
            <a:r>
              <a:rPr lang="en-US" dirty="0"/>
              <a:t> </a:t>
            </a:r>
            <a:r>
              <a:rPr lang="en-US" dirty="0" err="1"/>
              <a:t>một</a:t>
            </a:r>
            <a:r>
              <a:rPr lang="en-US" dirty="0"/>
              <a:t> </a:t>
            </a:r>
            <a:r>
              <a:rPr lang="en-US" dirty="0" err="1"/>
              <a:t>trang</a:t>
            </a:r>
            <a:r>
              <a:rPr lang="en-US" dirty="0"/>
              <a:t> Web</a:t>
            </a:r>
          </a:p>
          <a:p>
            <a:pPr lvl="0"/>
            <a:r>
              <a:rPr lang="en-US" dirty="0" err="1"/>
              <a:t>Nhận</a:t>
            </a:r>
            <a:r>
              <a:rPr lang="en-US" dirty="0"/>
              <a:t> </a:t>
            </a:r>
            <a:r>
              <a:rPr lang="en-US" dirty="0" err="1"/>
              <a:t>dạng</a:t>
            </a:r>
            <a:r>
              <a:rPr lang="en-US" dirty="0"/>
              <a:t> </a:t>
            </a:r>
            <a:r>
              <a:rPr lang="en-US" dirty="0" err="1"/>
              <a:t>các</a:t>
            </a:r>
            <a:r>
              <a:rPr lang="en-US" dirty="0"/>
              <a:t> </a:t>
            </a:r>
            <a:r>
              <a:rPr lang="en-US" dirty="0" err="1"/>
              <a:t>loại</a:t>
            </a:r>
            <a:r>
              <a:rPr lang="en-US" dirty="0"/>
              <a:t> </a:t>
            </a:r>
            <a:r>
              <a:rPr lang="en-US" dirty="0" err="1"/>
              <a:t>trang</a:t>
            </a:r>
            <a:r>
              <a:rPr lang="en-US" dirty="0"/>
              <a:t> Web </a:t>
            </a:r>
            <a:r>
              <a:rPr lang="en-US" dirty="0" err="1"/>
              <a:t>khác</a:t>
            </a:r>
            <a:r>
              <a:rPr lang="en-US" dirty="0"/>
              <a:t> </a:t>
            </a:r>
            <a:r>
              <a:rPr lang="en-US" dirty="0" err="1"/>
              <a:t>nhau</a:t>
            </a:r>
            <a:endParaRPr lang="en-US" dirty="0"/>
          </a:p>
          <a:p>
            <a:r>
              <a:rPr lang="en-US" dirty="0" err="1"/>
              <a:t>Hiểu</a:t>
            </a:r>
            <a:r>
              <a:rPr lang="en-US" dirty="0"/>
              <a:t> </a:t>
            </a:r>
            <a:r>
              <a:rPr lang="en-US" dirty="0" err="1"/>
              <a:t>được</a:t>
            </a:r>
            <a:r>
              <a:rPr lang="en-US" dirty="0"/>
              <a:t> </a:t>
            </a:r>
            <a:r>
              <a:rPr lang="en-US" dirty="0" err="1"/>
              <a:t>một</a:t>
            </a:r>
            <a:r>
              <a:rPr lang="en-US" dirty="0"/>
              <a:t> </a:t>
            </a:r>
            <a:r>
              <a:rPr lang="en-US" dirty="0" err="1"/>
              <a:t>số</a:t>
            </a:r>
            <a:r>
              <a:rPr lang="en-US" dirty="0"/>
              <a:t> </a:t>
            </a:r>
            <a:r>
              <a:rPr lang="en-US" dirty="0" err="1"/>
              <a:t>thuật</a:t>
            </a:r>
            <a:r>
              <a:rPr lang="en-US" dirty="0"/>
              <a:t> </a:t>
            </a:r>
            <a:r>
              <a:rPr lang="en-US" dirty="0" err="1"/>
              <a:t>ngữ</a:t>
            </a:r>
            <a:r>
              <a:rPr lang="en-US" dirty="0"/>
              <a:t> </a:t>
            </a:r>
            <a:r>
              <a:rPr lang="en-US" dirty="0" err="1"/>
              <a:t>phổ</a:t>
            </a:r>
            <a:r>
              <a:rPr lang="en-US" dirty="0"/>
              <a:t> </a:t>
            </a:r>
            <a:r>
              <a:rPr lang="en-US" dirty="0" err="1"/>
              <a:t>biến</a:t>
            </a:r>
            <a:endParaRPr lang="en-US" dirty="0"/>
          </a:p>
        </p:txBody>
      </p:sp>
      <p:sp>
        <p:nvSpPr>
          <p:cNvPr id="3075" name="Slide Number Placeholder 5"/>
          <p:cNvSpPr>
            <a:spLocks noGrp="1"/>
          </p:cNvSpPr>
          <p:nvPr>
            <p:ph type="sldNum" sz="quarter" idx="10"/>
          </p:nvPr>
        </p:nvSpPr>
        <p:spPr>
          <a:noFill/>
        </p:spPr>
        <p:txBody>
          <a:bodyPr/>
          <a:lstStyle/>
          <a:p>
            <a:fld id="{6DE57FBF-0394-4C91-9B28-A4DAD02F2015}" type="slidenum">
              <a:rPr lang="en-US" smtClean="0">
                <a:latin typeface="Arial" charset="0"/>
              </a:rPr>
              <a:pPr/>
              <a:t>2</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Grp="1" noChangeArrowheads="1"/>
          </p:cNvSpPr>
          <p:nvPr>
            <p:ph type="title"/>
          </p:nvPr>
        </p:nvSpPr>
        <p:spPr>
          <a:xfrm>
            <a:off x="1036320" y="579438"/>
            <a:ext cx="7848600" cy="563562"/>
          </a:xfrm>
        </p:spPr>
        <p:txBody>
          <a:bodyPr/>
          <a:lstStyle/>
          <a:p>
            <a:r>
              <a:rPr lang="en-US" dirty="0" err="1" smtClean="0"/>
              <a:t>Tìm</a:t>
            </a:r>
            <a:r>
              <a:rPr lang="en-US" dirty="0" smtClean="0"/>
              <a:t> </a:t>
            </a:r>
            <a:r>
              <a:rPr lang="en-US" dirty="0" err="1" smtClean="0"/>
              <a:t>hiểu</a:t>
            </a:r>
            <a:r>
              <a:rPr lang="en-US" dirty="0" smtClean="0"/>
              <a:t> </a:t>
            </a:r>
            <a:r>
              <a:rPr lang="en-US" dirty="0" err="1" smtClean="0"/>
              <a:t>các</a:t>
            </a:r>
            <a:r>
              <a:rPr lang="en-US" dirty="0" smtClean="0"/>
              <a:t> </a:t>
            </a:r>
            <a:r>
              <a:rPr lang="en-US" dirty="0" err="1"/>
              <a:t>siêu</a:t>
            </a:r>
            <a:r>
              <a:rPr lang="en-US" dirty="0"/>
              <a:t> </a:t>
            </a:r>
            <a:r>
              <a:rPr lang="en-US" dirty="0" err="1"/>
              <a:t>liên</a:t>
            </a:r>
            <a:r>
              <a:rPr lang="en-US" dirty="0"/>
              <a:t> </a:t>
            </a:r>
            <a:r>
              <a:rPr lang="en-US" dirty="0" err="1" smtClean="0"/>
              <a:t>kết</a:t>
            </a:r>
            <a:r>
              <a:rPr lang="en-US" dirty="0" smtClean="0"/>
              <a:t> (</a:t>
            </a:r>
            <a:r>
              <a:rPr lang="en-US" dirty="0"/>
              <a:t>hyperlink</a:t>
            </a:r>
            <a:r>
              <a:rPr lang="en-US" dirty="0" smtClean="0"/>
              <a:t>)</a:t>
            </a:r>
            <a:endParaRPr lang="en-US" dirty="0"/>
          </a:p>
        </p:txBody>
      </p:sp>
      <p:sp>
        <p:nvSpPr>
          <p:cNvPr id="8" name="Content Placeholder 7"/>
          <p:cNvSpPr>
            <a:spLocks noGrp="1"/>
          </p:cNvSpPr>
          <p:nvPr>
            <p:ph idx="1"/>
          </p:nvPr>
        </p:nvSpPr>
        <p:spPr/>
        <p:txBody>
          <a:bodyPr/>
          <a:lstStyle/>
          <a:p>
            <a:r>
              <a:rPr lang="vi-VN" sz="2400" dirty="0"/>
              <a:t>Liên kết có thể không ngay lập tức xuất hiện có thể nhìn thấy trên màn hình cho đến khi bạn trỏ chuột vào </a:t>
            </a:r>
            <a:r>
              <a:rPr lang="vi-VN" sz="2400" dirty="0" smtClean="0"/>
              <a:t>chúng</a:t>
            </a:r>
            <a:endParaRPr lang="en-US" sz="2400" dirty="0" smtClean="0"/>
          </a:p>
          <a:p>
            <a:r>
              <a:rPr lang="vi-VN" sz="2400" dirty="0" smtClean="0"/>
              <a:t>Nếu </a:t>
            </a:r>
            <a:r>
              <a:rPr lang="vi-VN" sz="2400" dirty="0"/>
              <a:t>con trỏ thay đổi </a:t>
            </a:r>
            <a:r>
              <a:rPr lang="en-US" sz="2400" dirty="0" smtClean="0"/>
              <a:t>sang    </a:t>
            </a:r>
            <a:r>
              <a:rPr lang="vi-VN" sz="2400" dirty="0" smtClean="0"/>
              <a:t>, </a:t>
            </a:r>
            <a:r>
              <a:rPr lang="vi-VN" sz="2400" dirty="0"/>
              <a:t>đây là siêu liên kết</a:t>
            </a:r>
            <a:endParaRPr lang="en-US" sz="2400" dirty="0" smtClean="0"/>
          </a:p>
          <a:p>
            <a:endParaRPr lang="en-US" sz="2400" dirty="0" smtClean="0"/>
          </a:p>
          <a:p>
            <a:pPr>
              <a:spcBef>
                <a:spcPts val="1800"/>
              </a:spcBef>
            </a:pPr>
            <a:endParaRPr lang="en-US" sz="2400" dirty="0" smtClean="0"/>
          </a:p>
          <a:p>
            <a:pPr>
              <a:spcBef>
                <a:spcPts val="1800"/>
              </a:spcBef>
            </a:pPr>
            <a:endParaRPr lang="en-US" sz="2400" dirty="0" smtClean="0"/>
          </a:p>
          <a:p>
            <a:pPr>
              <a:spcBef>
                <a:spcPts val="1800"/>
              </a:spcBef>
            </a:pPr>
            <a:r>
              <a:rPr lang="en-US" sz="2400" dirty="0" err="1" smtClean="0"/>
              <a:t>Nhấp</a:t>
            </a:r>
            <a:r>
              <a:rPr lang="en-US" sz="2400" dirty="0" smtClean="0"/>
              <a:t> </a:t>
            </a:r>
            <a:r>
              <a:rPr lang="en-US" sz="2400" dirty="0" err="1" smtClean="0"/>
              <a:t>vào</a:t>
            </a:r>
            <a:r>
              <a:rPr lang="vi-VN" sz="2400" dirty="0" smtClean="0"/>
              <a:t> </a:t>
            </a:r>
            <a:r>
              <a:rPr lang="vi-VN" sz="2400" dirty="0"/>
              <a:t>vào mục </a:t>
            </a:r>
            <a:r>
              <a:rPr lang="en-US" sz="2400" dirty="0" err="1" smtClean="0"/>
              <a:t>để</a:t>
            </a:r>
            <a:r>
              <a:rPr lang="en-US" sz="2400" dirty="0" smtClean="0"/>
              <a:t> </a:t>
            </a:r>
            <a:r>
              <a:rPr lang="vi-VN" sz="2400" dirty="0" smtClean="0"/>
              <a:t>nhảy </a:t>
            </a:r>
            <a:r>
              <a:rPr lang="vi-VN" sz="2400" dirty="0"/>
              <a:t>hoặc liên kết đến một trang khác trong trang web hoặc trang web khác </a:t>
            </a:r>
            <a:r>
              <a:rPr lang="vi-VN" sz="2400" dirty="0" smtClean="0"/>
              <a:t>nhau</a:t>
            </a:r>
            <a:endParaRPr lang="en-US" sz="2400" dirty="0" smtClean="0"/>
          </a:p>
          <a:p>
            <a:pPr lvl="1">
              <a:spcBef>
                <a:spcPts val="1800"/>
              </a:spcBef>
            </a:pPr>
            <a:r>
              <a:rPr lang="vi-VN" sz="2400" dirty="0" smtClean="0"/>
              <a:t>Có </a:t>
            </a:r>
            <a:r>
              <a:rPr lang="vi-VN" sz="2400" dirty="0"/>
              <a:t>thể mở cửa sổ mới hoặc tab để hiển thị trang web hoặc trang web </a:t>
            </a:r>
            <a:r>
              <a:rPr lang="vi-VN" sz="2400" dirty="0" smtClean="0"/>
              <a:t>mới</a:t>
            </a:r>
            <a:endParaRPr lang="en-US" sz="2400" dirty="0"/>
          </a:p>
        </p:txBody>
      </p:sp>
      <p:sp>
        <p:nvSpPr>
          <p:cNvPr id="43011" name="Slide Number Placeholder 6"/>
          <p:cNvSpPr>
            <a:spLocks noGrp="1"/>
          </p:cNvSpPr>
          <p:nvPr>
            <p:ph type="sldNum" sz="quarter" idx="10"/>
          </p:nvPr>
        </p:nvSpPr>
        <p:spPr>
          <a:noFill/>
        </p:spPr>
        <p:txBody>
          <a:bodyPr/>
          <a:lstStyle/>
          <a:p>
            <a:fld id="{C5C821AD-FEC1-47D5-AE53-86A60404A61A}" type="slidenum">
              <a:rPr lang="en-US" smtClean="0">
                <a:latin typeface="Arial" charset="0"/>
              </a:rPr>
              <a:pPr/>
              <a:t>20</a:t>
            </a:fld>
            <a:endParaRPr lang="en-US" dirty="0" smtClean="0">
              <a:latin typeface="Arial" charset="0"/>
            </a:endParaRPr>
          </a:p>
        </p:txBody>
      </p:sp>
      <p:grpSp>
        <p:nvGrpSpPr>
          <p:cNvPr id="2" name="Group 9"/>
          <p:cNvGrpSpPr/>
          <p:nvPr/>
        </p:nvGrpSpPr>
        <p:grpSpPr>
          <a:xfrm>
            <a:off x="1245984" y="2951410"/>
            <a:ext cx="5408449" cy="1139483"/>
            <a:chOff x="2377918" y="2498271"/>
            <a:chExt cx="5408449" cy="1139483"/>
          </a:xfrm>
        </p:grpSpPr>
        <p:pic>
          <p:nvPicPr>
            <p:cNvPr id="43016" name="Picture 66"/>
            <p:cNvPicPr>
              <a:picLocks noChangeAspect="1" noChangeArrowheads="1"/>
            </p:cNvPicPr>
            <p:nvPr/>
          </p:nvPicPr>
          <p:blipFill>
            <a:blip r:embed="rId3" cstate="print"/>
            <a:stretch>
              <a:fillRect/>
            </a:stretch>
          </p:blipFill>
          <p:spPr bwMode="auto">
            <a:xfrm>
              <a:off x="2377918" y="2498271"/>
              <a:ext cx="1336431" cy="1139483"/>
            </a:xfrm>
            <a:prstGeom prst="rect">
              <a:avLst/>
            </a:prstGeom>
            <a:noFill/>
            <a:ln w="9525">
              <a:noFill/>
              <a:miter lim="800000"/>
              <a:headEnd/>
              <a:tailEnd/>
            </a:ln>
          </p:spPr>
        </p:pic>
        <p:pic>
          <p:nvPicPr>
            <p:cNvPr id="43017" name="Picture 9" descr="hyperlink1_crop"/>
            <p:cNvPicPr>
              <a:picLocks noChangeAspect="1" noChangeArrowheads="1"/>
            </p:cNvPicPr>
            <p:nvPr/>
          </p:nvPicPr>
          <p:blipFill>
            <a:blip r:embed="rId4" cstate="print"/>
            <a:srcRect t="16000" b="6790"/>
            <a:stretch>
              <a:fillRect/>
            </a:stretch>
          </p:blipFill>
          <p:spPr bwMode="auto">
            <a:xfrm>
              <a:off x="4024462" y="2498271"/>
              <a:ext cx="3761905" cy="1110343"/>
            </a:xfrm>
            <a:prstGeom prst="rect">
              <a:avLst/>
            </a:prstGeom>
            <a:noFill/>
            <a:ln w="9525">
              <a:noFill/>
              <a:miter lim="800000"/>
              <a:headEnd/>
              <a:tailEnd/>
            </a:ln>
          </p:spPr>
        </p:pic>
      </p:grpSp>
      <p:pic>
        <p:nvPicPr>
          <p:cNvPr id="43018" name="Picture 65" descr="sam005"/>
          <p:cNvPicPr>
            <a:picLocks noChangeAspect="1" noChangeArrowheads="1"/>
          </p:cNvPicPr>
          <p:nvPr/>
        </p:nvPicPr>
        <p:blipFill>
          <a:blip r:embed="rId5" cstate="print"/>
          <a:srcRect/>
          <a:stretch>
            <a:fillRect/>
          </a:stretch>
        </p:blipFill>
        <p:spPr bwMode="auto">
          <a:xfrm>
            <a:off x="4486946" y="2222883"/>
            <a:ext cx="170750" cy="2209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a:xfrm>
            <a:off x="609600" y="579438"/>
            <a:ext cx="8534400" cy="563562"/>
          </a:xfrm>
        </p:spPr>
        <p:txBody>
          <a:bodyPr/>
          <a:lstStyle/>
          <a:p>
            <a:pPr marL="0" indent="0" eaLnBrk="1" hangingPunct="1"/>
            <a:r>
              <a:rPr lang="en-US" sz="2400" dirty="0" err="1"/>
              <a:t>Làm</a:t>
            </a:r>
            <a:r>
              <a:rPr lang="en-US" sz="2400" dirty="0"/>
              <a:t> </a:t>
            </a:r>
            <a:r>
              <a:rPr lang="en-US" sz="2400" dirty="0" err="1"/>
              <a:t>việc</a:t>
            </a:r>
            <a:r>
              <a:rPr lang="en-US" sz="2400" dirty="0"/>
              <a:t> </a:t>
            </a:r>
            <a:r>
              <a:rPr lang="en-US" sz="2400" dirty="0" err="1"/>
              <a:t>với</a:t>
            </a:r>
            <a:r>
              <a:rPr lang="en-US" sz="2400" dirty="0"/>
              <a:t> </a:t>
            </a:r>
            <a:r>
              <a:rPr lang="en-US" sz="2400" dirty="0" err="1"/>
              <a:t>danh</a:t>
            </a:r>
            <a:r>
              <a:rPr lang="en-US" sz="2400" dirty="0"/>
              <a:t> </a:t>
            </a:r>
            <a:r>
              <a:rPr lang="en-US" sz="2400" dirty="0" err="1"/>
              <a:t>sách</a:t>
            </a:r>
            <a:r>
              <a:rPr lang="en-US" sz="2400" dirty="0"/>
              <a:t> </a:t>
            </a:r>
            <a:r>
              <a:rPr lang="en-US" sz="2400" dirty="0" err="1"/>
              <a:t>ưa</a:t>
            </a:r>
            <a:r>
              <a:rPr lang="en-US" sz="2400" dirty="0"/>
              <a:t> </a:t>
            </a:r>
            <a:r>
              <a:rPr lang="en-US" sz="2400" dirty="0" err="1"/>
              <a:t>thích</a:t>
            </a:r>
            <a:r>
              <a:rPr lang="en-US" sz="2400" dirty="0"/>
              <a:t> (Favorites)</a:t>
            </a:r>
            <a:endParaRPr lang="en-US" sz="2400" dirty="0" smtClean="0"/>
          </a:p>
        </p:txBody>
      </p:sp>
      <p:sp>
        <p:nvSpPr>
          <p:cNvPr id="8" name="Content Placeholder 7"/>
          <p:cNvSpPr>
            <a:spLocks noGrp="1"/>
          </p:cNvSpPr>
          <p:nvPr>
            <p:ph idx="1"/>
          </p:nvPr>
        </p:nvSpPr>
        <p:spPr/>
        <p:txBody>
          <a:bodyPr/>
          <a:lstStyle/>
          <a:p>
            <a:pPr>
              <a:spcBef>
                <a:spcPts val="300"/>
              </a:spcBef>
            </a:pPr>
            <a:r>
              <a:rPr lang="en-US" sz="2000" dirty="0" err="1" smtClean="0"/>
              <a:t>Thêm</a:t>
            </a:r>
            <a:r>
              <a:rPr lang="en-US" sz="2000" dirty="0" smtClean="0"/>
              <a:t> </a:t>
            </a:r>
            <a:r>
              <a:rPr lang="vi-VN" sz="2000" dirty="0" smtClean="0"/>
              <a:t>URL </a:t>
            </a:r>
            <a:r>
              <a:rPr lang="en-US" sz="2000" dirty="0" err="1" smtClean="0"/>
              <a:t>vào</a:t>
            </a:r>
            <a:r>
              <a:rPr lang="en-US" sz="2000" dirty="0" smtClean="0"/>
              <a:t> </a:t>
            </a:r>
            <a:r>
              <a:rPr lang="vi-VN" sz="2000" dirty="0" smtClean="0"/>
              <a:t>Favorites </a:t>
            </a:r>
            <a:r>
              <a:rPr lang="vi-VN" sz="2000" dirty="0"/>
              <a:t>Center để truy cập trang web mà bạn truy cập </a:t>
            </a:r>
            <a:r>
              <a:rPr lang="vi-VN" sz="2000" dirty="0" smtClean="0"/>
              <a:t>thường</a:t>
            </a:r>
            <a:r>
              <a:rPr lang="en-US" sz="2000" dirty="0" smtClean="0"/>
              <a:t> </a:t>
            </a:r>
            <a:r>
              <a:rPr lang="en-US" sz="2000" dirty="0" err="1" smtClean="0"/>
              <a:t>xuyên</a:t>
            </a:r>
            <a:endParaRPr lang="en-US" sz="2000" dirty="0" smtClean="0"/>
          </a:p>
          <a:p>
            <a:pPr>
              <a:spcBef>
                <a:spcPts val="300"/>
              </a:spcBef>
            </a:pPr>
            <a:r>
              <a:rPr lang="vi-VN" sz="2000" dirty="0" smtClean="0"/>
              <a:t>Có </a:t>
            </a:r>
            <a:r>
              <a:rPr lang="vi-VN" sz="2000" dirty="0"/>
              <a:t>thể được gọi là đánh </a:t>
            </a:r>
            <a:r>
              <a:rPr lang="vi-VN" sz="2000" dirty="0" smtClean="0"/>
              <a:t>dấu</a:t>
            </a:r>
            <a:endParaRPr lang="en-US" sz="2000" dirty="0" smtClean="0"/>
          </a:p>
          <a:p>
            <a:pPr>
              <a:spcBef>
                <a:spcPts val="300"/>
              </a:spcBef>
            </a:pPr>
            <a:r>
              <a:rPr lang="vi-VN" sz="2000" dirty="0" smtClean="0"/>
              <a:t>Để </a:t>
            </a:r>
            <a:r>
              <a:rPr lang="vi-VN" sz="2000" dirty="0"/>
              <a:t>hiển thị Favorites </a:t>
            </a:r>
            <a:r>
              <a:rPr lang="vi-VN" sz="2000" dirty="0" smtClean="0"/>
              <a:t>Center</a:t>
            </a:r>
            <a:r>
              <a:rPr lang="en-US" sz="2000" dirty="0" smtClean="0"/>
              <a:t>, </a:t>
            </a:r>
            <a:r>
              <a:rPr lang="en-US" sz="2000" dirty="0" err="1" smtClean="0"/>
              <a:t>sử</a:t>
            </a:r>
            <a:r>
              <a:rPr lang="en-US" sz="2000" dirty="0" smtClean="0"/>
              <a:t> </a:t>
            </a:r>
            <a:r>
              <a:rPr lang="en-US" sz="2000" dirty="0" err="1" smtClean="0"/>
              <a:t>dụng</a:t>
            </a:r>
            <a:r>
              <a:rPr lang="en-US" sz="2000" dirty="0" smtClean="0"/>
              <a:t> </a:t>
            </a:r>
            <a:r>
              <a:rPr lang="en-US" sz="2000" dirty="0" err="1" smtClean="0"/>
              <a:t>một</a:t>
            </a:r>
            <a:r>
              <a:rPr lang="en-US" sz="2000" dirty="0" smtClean="0"/>
              <a:t> </a:t>
            </a:r>
            <a:r>
              <a:rPr lang="en-US" sz="2000" dirty="0" err="1" smtClean="0"/>
              <a:t>trong</a:t>
            </a:r>
            <a:r>
              <a:rPr lang="en-US" sz="2000" dirty="0" smtClean="0"/>
              <a:t> </a:t>
            </a:r>
            <a:r>
              <a:rPr lang="en-US" sz="2000" dirty="0" err="1" smtClean="0"/>
              <a:t>các</a:t>
            </a:r>
            <a:r>
              <a:rPr lang="en-US" sz="2000" dirty="0" smtClean="0"/>
              <a:t> </a:t>
            </a:r>
            <a:r>
              <a:rPr lang="en-US" sz="2000" dirty="0" err="1" smtClean="0"/>
              <a:t>cách</a:t>
            </a:r>
            <a:r>
              <a:rPr lang="en-US" sz="2000" dirty="0" smtClean="0"/>
              <a:t> </a:t>
            </a:r>
            <a:r>
              <a:rPr lang="en-US" sz="2000" dirty="0" err="1" smtClean="0"/>
              <a:t>sau</a:t>
            </a:r>
            <a:r>
              <a:rPr lang="en-US" sz="2000" dirty="0" smtClean="0"/>
              <a:t>:</a:t>
            </a:r>
            <a:endParaRPr lang="en-US" sz="2000" dirty="0"/>
          </a:p>
          <a:p>
            <a:pPr lvl="1">
              <a:spcBef>
                <a:spcPts val="300"/>
              </a:spcBef>
            </a:pPr>
            <a:r>
              <a:rPr lang="en-US" sz="2000" dirty="0" err="1" smtClean="0"/>
              <a:t>Nhấp</a:t>
            </a:r>
            <a:r>
              <a:rPr lang="en-US" sz="2000" dirty="0" smtClean="0"/>
              <a:t>       </a:t>
            </a:r>
            <a:r>
              <a:rPr lang="en-US" sz="2000" b="1" dirty="0" smtClean="0"/>
              <a:t>(Favorites Center)</a:t>
            </a:r>
            <a:endParaRPr lang="en-US" sz="2000" dirty="0" smtClean="0"/>
          </a:p>
          <a:p>
            <a:pPr lvl="1">
              <a:spcBef>
                <a:spcPts val="300"/>
              </a:spcBef>
            </a:pPr>
            <a:r>
              <a:rPr lang="en-US" sz="2000" dirty="0" err="1" smtClean="0"/>
              <a:t>Nhấn</a:t>
            </a:r>
            <a:r>
              <a:rPr lang="en-US" sz="2000" dirty="0" smtClean="0"/>
              <a:t>      +</a:t>
            </a:r>
          </a:p>
          <a:p>
            <a:pPr>
              <a:spcBef>
                <a:spcPts val="300"/>
              </a:spcBef>
            </a:pPr>
            <a:r>
              <a:rPr lang="vi-VN" sz="2000" dirty="0"/>
              <a:t>Có thể tổ chức đánh dấu vào </a:t>
            </a:r>
            <a:r>
              <a:rPr lang="en-US" sz="2000" dirty="0" smtClean="0"/>
              <a:t/>
            </a:r>
            <a:br>
              <a:rPr lang="en-US" sz="2000" dirty="0" smtClean="0"/>
            </a:br>
            <a:r>
              <a:rPr lang="vi-VN" sz="2000" dirty="0" smtClean="0"/>
              <a:t>các </a:t>
            </a:r>
            <a:r>
              <a:rPr lang="vi-VN" sz="2000" dirty="0"/>
              <a:t>thư mục, </a:t>
            </a:r>
            <a:r>
              <a:rPr lang="vi-VN" sz="2000" dirty="0" smtClean="0"/>
              <a:t>di </a:t>
            </a:r>
            <a:r>
              <a:rPr lang="vi-VN" sz="2000" dirty="0"/>
              <a:t>chuyển hoặc loại bỏ </a:t>
            </a:r>
            <a:r>
              <a:rPr lang="vi-VN" sz="2000" dirty="0" smtClean="0"/>
              <a:t>chúng</a:t>
            </a:r>
            <a:endParaRPr lang="en-US" sz="2000" dirty="0" smtClean="0"/>
          </a:p>
          <a:p>
            <a:pPr>
              <a:spcBef>
                <a:spcPts val="300"/>
              </a:spcBef>
            </a:pPr>
            <a:r>
              <a:rPr lang="vi-VN" sz="2000" dirty="0" smtClean="0"/>
              <a:t>Mở </a:t>
            </a:r>
            <a:r>
              <a:rPr lang="vi-VN" sz="2000" dirty="0"/>
              <a:t>rộng hoặc thu gọn thư mục bằng cách nhấn </a:t>
            </a:r>
            <a:r>
              <a:rPr lang="en-US" sz="2000" dirty="0" smtClean="0"/>
              <a:t/>
            </a:r>
            <a:br>
              <a:rPr lang="en-US" sz="2000" dirty="0" smtClean="0"/>
            </a:br>
            <a:r>
              <a:rPr lang="vi-VN" sz="2000" dirty="0" smtClean="0"/>
              <a:t>vào </a:t>
            </a:r>
            <a:r>
              <a:rPr lang="vi-VN" sz="2000" dirty="0"/>
              <a:t>thư </a:t>
            </a:r>
            <a:r>
              <a:rPr lang="vi-VN" sz="2000" dirty="0" smtClean="0"/>
              <a:t>mục</a:t>
            </a:r>
            <a:endParaRPr lang="en-US" sz="2000" dirty="0" smtClean="0"/>
          </a:p>
          <a:p>
            <a:pPr>
              <a:spcBef>
                <a:spcPts val="300"/>
              </a:spcBef>
            </a:pPr>
            <a:r>
              <a:rPr lang="vi-VN" sz="2000" dirty="0" smtClean="0"/>
              <a:t>Có </a:t>
            </a:r>
            <a:r>
              <a:rPr lang="vi-VN" sz="2000" dirty="0"/>
              <a:t>thể có trình duyệt Web </a:t>
            </a:r>
            <a:r>
              <a:rPr lang="en-US" sz="2000" dirty="0" err="1" smtClean="0"/>
              <a:t>đặt</a:t>
            </a:r>
            <a:r>
              <a:rPr lang="vi-VN" sz="2000" dirty="0" smtClean="0"/>
              <a:t> </a:t>
            </a:r>
            <a:r>
              <a:rPr lang="vi-VN" sz="2000" dirty="0"/>
              <a:t>mỗi liên kết trong thư mục như tab riêng biệt bằng cách nhấn vào mũi tên bên cạnh thư </a:t>
            </a:r>
            <a:r>
              <a:rPr lang="vi-VN" sz="2000" dirty="0" smtClean="0"/>
              <a:t>mục</a:t>
            </a:r>
            <a:endParaRPr lang="en-US" sz="2000" dirty="0" smtClean="0"/>
          </a:p>
          <a:p>
            <a:pPr>
              <a:spcBef>
                <a:spcPts val="300"/>
              </a:spcBef>
            </a:pPr>
            <a:r>
              <a:rPr lang="en-US" sz="2000" dirty="0" smtClean="0"/>
              <a:t>Social bookmarking </a:t>
            </a:r>
            <a:r>
              <a:rPr lang="en-US" sz="2000" dirty="0" err="1"/>
              <a:t>đ</a:t>
            </a:r>
            <a:r>
              <a:rPr lang="en-US" sz="2000" dirty="0" err="1" smtClean="0"/>
              <a:t>ánh</a:t>
            </a:r>
            <a:r>
              <a:rPr lang="en-US" sz="2000" dirty="0" smtClean="0"/>
              <a:t> </a:t>
            </a:r>
            <a:r>
              <a:rPr lang="en-US" sz="2000" dirty="0" err="1"/>
              <a:t>dấu</a:t>
            </a:r>
            <a:r>
              <a:rPr lang="en-US" sz="2000" dirty="0"/>
              <a:t> </a:t>
            </a:r>
            <a:r>
              <a:rPr lang="en-US" sz="2000" dirty="0" err="1"/>
              <a:t>các</a:t>
            </a:r>
            <a:r>
              <a:rPr lang="en-US" sz="2000" dirty="0"/>
              <a:t> </a:t>
            </a:r>
            <a:r>
              <a:rPr lang="en-US" sz="2000" dirty="0" err="1"/>
              <a:t>trang</a:t>
            </a:r>
            <a:r>
              <a:rPr lang="en-US" sz="2000" dirty="0"/>
              <a:t> </a:t>
            </a:r>
            <a:r>
              <a:rPr lang="en-US" sz="2000" dirty="0" err="1"/>
              <a:t>mạng</a:t>
            </a:r>
            <a:r>
              <a:rPr lang="en-US" sz="2000" dirty="0"/>
              <a:t> </a:t>
            </a:r>
            <a:r>
              <a:rPr lang="en-US" sz="2000" dirty="0" err="1"/>
              <a:t>xã</a:t>
            </a:r>
            <a:r>
              <a:rPr lang="en-US" sz="2000" dirty="0"/>
              <a:t> </a:t>
            </a:r>
            <a:r>
              <a:rPr lang="en-US" sz="2000" dirty="0" err="1"/>
              <a:t>hội</a:t>
            </a:r>
            <a:r>
              <a:rPr lang="en-US" sz="2000" dirty="0"/>
              <a:t> </a:t>
            </a:r>
            <a:r>
              <a:rPr lang="en-US" sz="2000" dirty="0" err="1"/>
              <a:t>và</a:t>
            </a:r>
            <a:r>
              <a:rPr lang="en-US" sz="2000" dirty="0"/>
              <a:t> </a:t>
            </a:r>
            <a:r>
              <a:rPr lang="en-US" sz="2000" dirty="0" err="1"/>
              <a:t>đóng</a:t>
            </a:r>
            <a:r>
              <a:rPr lang="en-US" sz="2000" dirty="0"/>
              <a:t> </a:t>
            </a:r>
            <a:r>
              <a:rPr lang="en-US" sz="2000" dirty="0" err="1"/>
              <a:t>vai</a:t>
            </a:r>
            <a:r>
              <a:rPr lang="en-US" sz="2000" dirty="0"/>
              <a:t> </a:t>
            </a:r>
            <a:r>
              <a:rPr lang="en-US" sz="2000" dirty="0" err="1"/>
              <a:t>trò</a:t>
            </a:r>
            <a:r>
              <a:rPr lang="en-US" sz="2000" dirty="0"/>
              <a:t> </a:t>
            </a:r>
            <a:r>
              <a:rPr lang="en-US" sz="2000" dirty="0" err="1"/>
              <a:t>như</a:t>
            </a:r>
            <a:r>
              <a:rPr lang="en-US" sz="2000" dirty="0"/>
              <a:t> </a:t>
            </a:r>
            <a:r>
              <a:rPr lang="en-US" sz="2000" dirty="0" err="1"/>
              <a:t>một</a:t>
            </a:r>
            <a:r>
              <a:rPr lang="en-US" sz="2000" dirty="0"/>
              <a:t> </a:t>
            </a:r>
            <a:r>
              <a:rPr lang="en-US" sz="2000" dirty="0" err="1"/>
              <a:t>trung</a:t>
            </a:r>
            <a:r>
              <a:rPr lang="en-US" sz="2000" dirty="0"/>
              <a:t> </a:t>
            </a:r>
            <a:r>
              <a:rPr lang="en-US" sz="2000" dirty="0" err="1"/>
              <a:t>tâm</a:t>
            </a:r>
            <a:r>
              <a:rPr lang="en-US" sz="2000" dirty="0"/>
              <a:t> </a:t>
            </a:r>
            <a:r>
              <a:rPr lang="en-US" sz="2000" dirty="0" err="1"/>
              <a:t>nguồn</a:t>
            </a:r>
            <a:r>
              <a:rPr lang="en-US" sz="2000" dirty="0"/>
              <a:t> </a:t>
            </a:r>
            <a:r>
              <a:rPr lang="en-US" sz="2000" dirty="0" err="1"/>
              <a:t>khai</a:t>
            </a:r>
            <a:r>
              <a:rPr lang="en-US" sz="2000" dirty="0"/>
              <a:t> </a:t>
            </a:r>
            <a:r>
              <a:rPr lang="en-US" sz="2000" dirty="0" err="1"/>
              <a:t>thác</a:t>
            </a:r>
            <a:r>
              <a:rPr lang="en-US" sz="2000" dirty="0"/>
              <a:t> </a:t>
            </a:r>
            <a:r>
              <a:rPr lang="en-US" sz="2000" dirty="0" err="1"/>
              <a:t>nơi</a:t>
            </a:r>
            <a:r>
              <a:rPr lang="en-US" sz="2000" dirty="0"/>
              <a:t> </a:t>
            </a:r>
            <a:r>
              <a:rPr lang="en-US" sz="2000" dirty="0" err="1"/>
              <a:t>mọi</a:t>
            </a:r>
            <a:r>
              <a:rPr lang="en-US" sz="2000" dirty="0"/>
              <a:t> </a:t>
            </a:r>
            <a:r>
              <a:rPr lang="en-US" sz="2000" dirty="0" err="1"/>
              <a:t>người</a:t>
            </a:r>
            <a:r>
              <a:rPr lang="en-US" sz="2000" dirty="0"/>
              <a:t> </a:t>
            </a:r>
            <a:r>
              <a:rPr lang="en-US" sz="2000" dirty="0" err="1"/>
              <a:t>có</a:t>
            </a:r>
            <a:r>
              <a:rPr lang="en-US" sz="2000" dirty="0"/>
              <a:t> </a:t>
            </a:r>
            <a:r>
              <a:rPr lang="en-US" sz="2000" dirty="0" err="1"/>
              <a:t>thể</a:t>
            </a:r>
            <a:r>
              <a:rPr lang="en-US" sz="2000" dirty="0"/>
              <a:t> </a:t>
            </a:r>
            <a:r>
              <a:rPr lang="en-US" sz="2000" dirty="0" err="1"/>
              <a:t>tìm</a:t>
            </a:r>
            <a:r>
              <a:rPr lang="en-US" sz="2000" dirty="0"/>
              <a:t> </a:t>
            </a:r>
            <a:r>
              <a:rPr lang="en-US" sz="2000" dirty="0" err="1"/>
              <a:t>thấy</a:t>
            </a:r>
            <a:r>
              <a:rPr lang="en-US" sz="2000" dirty="0"/>
              <a:t> </a:t>
            </a:r>
            <a:r>
              <a:rPr lang="en-US" sz="2000" dirty="0" err="1"/>
              <a:t>các</a:t>
            </a:r>
            <a:r>
              <a:rPr lang="en-US" sz="2000" dirty="0"/>
              <a:t> </a:t>
            </a:r>
            <a:r>
              <a:rPr lang="en-US" sz="2000" dirty="0" err="1"/>
              <a:t>địa</a:t>
            </a:r>
            <a:r>
              <a:rPr lang="en-US" sz="2000" dirty="0"/>
              <a:t> </a:t>
            </a:r>
            <a:r>
              <a:rPr lang="en-US" sz="2000" dirty="0" err="1"/>
              <a:t>chỉ</a:t>
            </a:r>
            <a:r>
              <a:rPr lang="en-US" sz="2000" dirty="0"/>
              <a:t> </a:t>
            </a:r>
            <a:r>
              <a:rPr lang="en-US" sz="2000" dirty="0" err="1"/>
              <a:t>mạng</a:t>
            </a:r>
            <a:r>
              <a:rPr lang="en-US" sz="2000" dirty="0"/>
              <a:t> </a:t>
            </a:r>
            <a:r>
              <a:rPr lang="en-US" sz="2000" dirty="0" err="1"/>
              <a:t>chuyên</a:t>
            </a:r>
            <a:r>
              <a:rPr lang="en-US" sz="2000" dirty="0"/>
              <a:t> </a:t>
            </a:r>
            <a:r>
              <a:rPr lang="en-US" sz="2000" dirty="0" err="1"/>
              <a:t>về</a:t>
            </a:r>
            <a:r>
              <a:rPr lang="en-US" sz="2000" dirty="0"/>
              <a:t> </a:t>
            </a:r>
            <a:r>
              <a:rPr lang="en-US" sz="2000" dirty="0" err="1"/>
              <a:t>các</a:t>
            </a:r>
            <a:r>
              <a:rPr lang="en-US" sz="2000" dirty="0"/>
              <a:t> </a:t>
            </a:r>
            <a:r>
              <a:rPr lang="en-US" sz="2000" dirty="0" err="1"/>
              <a:t>chủ</a:t>
            </a:r>
            <a:r>
              <a:rPr lang="en-US" sz="2000" dirty="0"/>
              <a:t> </a:t>
            </a:r>
            <a:r>
              <a:rPr lang="en-US" sz="2000" dirty="0" err="1"/>
              <a:t>đề</a:t>
            </a:r>
            <a:r>
              <a:rPr lang="en-US" sz="2000" dirty="0"/>
              <a:t> </a:t>
            </a:r>
            <a:r>
              <a:rPr lang="en-US" sz="2000" dirty="0" err="1"/>
              <a:t>cụ</a:t>
            </a:r>
            <a:r>
              <a:rPr lang="en-US" sz="2000" dirty="0"/>
              <a:t> </a:t>
            </a:r>
            <a:r>
              <a:rPr lang="en-US" sz="2000" dirty="0" err="1"/>
              <a:t>thể</a:t>
            </a:r>
            <a:endParaRPr lang="en-US" sz="2000" dirty="0"/>
          </a:p>
        </p:txBody>
      </p:sp>
      <p:sp>
        <p:nvSpPr>
          <p:cNvPr id="45061" name="Slide Number Placeholder 5"/>
          <p:cNvSpPr>
            <a:spLocks noGrp="1"/>
          </p:cNvSpPr>
          <p:nvPr>
            <p:ph type="sldNum" sz="quarter" idx="10"/>
          </p:nvPr>
        </p:nvSpPr>
        <p:spPr>
          <a:noFill/>
        </p:spPr>
        <p:txBody>
          <a:bodyPr/>
          <a:lstStyle/>
          <a:p>
            <a:fld id="{2BFD2237-8020-4ABD-AE5E-2B2036DF64B3}" type="slidenum">
              <a:rPr lang="en-US" smtClean="0">
                <a:latin typeface="Arial" charset="0"/>
              </a:rPr>
              <a:pPr/>
              <a:t>21</a:t>
            </a:fld>
            <a:endParaRPr lang="en-US" dirty="0" smtClean="0">
              <a:latin typeface="Arial" charset="0"/>
            </a:endParaRPr>
          </a:p>
        </p:txBody>
      </p:sp>
      <p:grpSp>
        <p:nvGrpSpPr>
          <p:cNvPr id="2" name="Group 1"/>
          <p:cNvGrpSpPr/>
          <p:nvPr/>
        </p:nvGrpSpPr>
        <p:grpSpPr>
          <a:xfrm>
            <a:off x="1980834" y="3146678"/>
            <a:ext cx="784359" cy="186214"/>
            <a:chOff x="1888313" y="3142036"/>
            <a:chExt cx="784359" cy="186214"/>
          </a:xfrm>
        </p:grpSpPr>
        <p:pic>
          <p:nvPicPr>
            <p:cNvPr id="45064" name="Picture 8" descr="ALT"/>
            <p:cNvPicPr>
              <a:picLocks noChangeAspect="1" noChangeArrowheads="1"/>
            </p:cNvPicPr>
            <p:nvPr/>
          </p:nvPicPr>
          <p:blipFill>
            <a:blip r:embed="rId3" cstate="print"/>
            <a:srcRect/>
            <a:stretch>
              <a:fillRect/>
            </a:stretch>
          </p:blipFill>
          <p:spPr bwMode="auto">
            <a:xfrm>
              <a:off x="1888313" y="3145275"/>
              <a:ext cx="267176" cy="182975"/>
            </a:xfrm>
            <a:prstGeom prst="rect">
              <a:avLst/>
            </a:prstGeom>
            <a:noFill/>
            <a:ln w="9525">
              <a:noFill/>
              <a:miter lim="800000"/>
              <a:headEnd/>
              <a:tailEnd/>
            </a:ln>
          </p:spPr>
        </p:pic>
        <p:pic>
          <p:nvPicPr>
            <p:cNvPr id="45065" name="Picture 9" descr="C"/>
            <p:cNvPicPr>
              <a:picLocks noChangeAspect="1" noChangeArrowheads="1"/>
            </p:cNvPicPr>
            <p:nvPr/>
          </p:nvPicPr>
          <p:blipFill>
            <a:blip r:embed="rId4" cstate="print"/>
            <a:srcRect/>
            <a:stretch>
              <a:fillRect/>
            </a:stretch>
          </p:blipFill>
          <p:spPr bwMode="auto">
            <a:xfrm>
              <a:off x="2418450" y="3142036"/>
              <a:ext cx="254222" cy="186214"/>
            </a:xfrm>
            <a:prstGeom prst="rect">
              <a:avLst/>
            </a:prstGeom>
            <a:noFill/>
            <a:ln w="9525">
              <a:noFill/>
              <a:miter lim="800000"/>
              <a:headEnd/>
              <a:tailEnd/>
            </a:ln>
          </p:spPr>
        </p:pic>
      </p:grpSp>
      <p:pic>
        <p:nvPicPr>
          <p:cNvPr id="45066" name="Picture 10"/>
          <p:cNvPicPr>
            <a:picLocks noChangeAspect="1" noChangeArrowheads="1"/>
          </p:cNvPicPr>
          <p:nvPr/>
        </p:nvPicPr>
        <p:blipFill>
          <a:blip r:embed="rId5" cstate="print"/>
          <a:srcRect/>
          <a:stretch>
            <a:fillRect/>
          </a:stretch>
        </p:blipFill>
        <p:spPr bwMode="auto">
          <a:xfrm>
            <a:off x="1980834" y="2686402"/>
            <a:ext cx="349310" cy="326022"/>
          </a:xfrm>
          <a:prstGeom prst="rect">
            <a:avLst/>
          </a:prstGeom>
          <a:noFill/>
          <a:ln w="9525">
            <a:noFill/>
            <a:miter lim="800000"/>
            <a:headEnd/>
            <a:tailEnd/>
          </a:ln>
        </p:spPr>
      </p:pic>
      <p:pic>
        <p:nvPicPr>
          <p:cNvPr id="45067" name="Picture 72"/>
          <p:cNvPicPr>
            <a:picLocks noChangeAspect="1" noChangeArrowheads="1"/>
          </p:cNvPicPr>
          <p:nvPr/>
        </p:nvPicPr>
        <p:blipFill>
          <a:blip r:embed="rId6" cstate="print"/>
          <a:srcRect b="81139"/>
          <a:stretch>
            <a:fillRect/>
          </a:stretch>
        </p:blipFill>
        <p:spPr bwMode="auto">
          <a:xfrm>
            <a:off x="4945863" y="2808322"/>
            <a:ext cx="1827748" cy="714466"/>
          </a:xfrm>
          <a:prstGeom prst="rect">
            <a:avLst/>
          </a:prstGeom>
          <a:noFill/>
          <a:ln w="9525">
            <a:noFill/>
            <a:miter lim="800000"/>
            <a:headEnd/>
            <a:tailEnd/>
          </a:ln>
        </p:spPr>
      </p:pic>
      <p:pic>
        <p:nvPicPr>
          <p:cNvPr id="45068" name="Picture 73"/>
          <p:cNvPicPr>
            <a:picLocks noChangeAspect="1" noChangeArrowheads="1"/>
          </p:cNvPicPr>
          <p:nvPr/>
        </p:nvPicPr>
        <p:blipFill>
          <a:blip r:embed="rId7" cstate="print"/>
          <a:srcRect b="4787"/>
          <a:stretch>
            <a:fillRect/>
          </a:stretch>
        </p:blipFill>
        <p:spPr bwMode="auto">
          <a:xfrm>
            <a:off x="6837798" y="3582453"/>
            <a:ext cx="1820019" cy="11999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marL="0" indent="0" eaLnBrk="1" hangingPunct="1"/>
            <a:r>
              <a:rPr lang="en-US" dirty="0" err="1"/>
              <a:t>Làm</a:t>
            </a:r>
            <a:r>
              <a:rPr lang="en-US" dirty="0"/>
              <a:t> </a:t>
            </a:r>
            <a:r>
              <a:rPr lang="en-US" dirty="0" err="1"/>
              <a:t>việc</a:t>
            </a:r>
            <a:r>
              <a:rPr lang="en-US" dirty="0"/>
              <a:t> </a:t>
            </a:r>
            <a:r>
              <a:rPr lang="en-US" dirty="0" err="1"/>
              <a:t>với</a:t>
            </a:r>
            <a:r>
              <a:rPr lang="en-US" dirty="0"/>
              <a:t> </a:t>
            </a:r>
            <a:r>
              <a:rPr lang="en-US" dirty="0" err="1"/>
              <a:t>danh</a:t>
            </a:r>
            <a:r>
              <a:rPr lang="en-US" dirty="0"/>
              <a:t> </a:t>
            </a:r>
            <a:r>
              <a:rPr lang="en-US" dirty="0" err="1"/>
              <a:t>sách</a:t>
            </a:r>
            <a:r>
              <a:rPr lang="en-US" dirty="0"/>
              <a:t> </a:t>
            </a:r>
            <a:r>
              <a:rPr lang="en-US" dirty="0" err="1" smtClean="0"/>
              <a:t>ưa</a:t>
            </a:r>
            <a:r>
              <a:rPr lang="en-US" dirty="0" smtClean="0"/>
              <a:t> </a:t>
            </a:r>
            <a:r>
              <a:rPr lang="en-US" dirty="0" err="1" smtClean="0"/>
              <a:t>thích</a:t>
            </a:r>
            <a:r>
              <a:rPr lang="en-US" dirty="0" smtClean="0"/>
              <a:t> (Favorites)</a:t>
            </a:r>
          </a:p>
        </p:txBody>
      </p:sp>
      <p:sp>
        <p:nvSpPr>
          <p:cNvPr id="46083" name="Rectangle 3"/>
          <p:cNvSpPr>
            <a:spLocks noGrp="1" noChangeArrowheads="1"/>
          </p:cNvSpPr>
          <p:nvPr>
            <p:ph idx="1"/>
          </p:nvPr>
        </p:nvSpPr>
        <p:spPr/>
        <p:txBody>
          <a:bodyPr/>
          <a:lstStyle/>
          <a:p>
            <a:r>
              <a:rPr lang="vi-VN" sz="2400" dirty="0"/>
              <a:t>Để thêm trang web vào danh sách những mục yêu </a:t>
            </a:r>
            <a:r>
              <a:rPr lang="vi-VN" sz="2400" dirty="0" smtClean="0"/>
              <a:t>thích</a:t>
            </a:r>
            <a:r>
              <a:rPr lang="en-US" sz="2400" dirty="0" smtClean="0"/>
              <a:t>, </a:t>
            </a:r>
            <a:r>
              <a:rPr lang="en-US" sz="2400" dirty="0" err="1" smtClean="0"/>
              <a:t>sử</a:t>
            </a:r>
            <a:r>
              <a:rPr lang="en-US" sz="2400" dirty="0" smtClean="0"/>
              <a:t> </a:t>
            </a:r>
            <a:r>
              <a:rPr lang="en-US" sz="2400" dirty="0" err="1" smtClean="0"/>
              <a:t>dụng</a:t>
            </a:r>
            <a:r>
              <a:rPr lang="en-US" sz="2400" dirty="0" smtClean="0"/>
              <a:t> </a:t>
            </a:r>
            <a:r>
              <a:rPr lang="en-US" sz="2400" dirty="0" err="1" smtClean="0"/>
              <a:t>một</a:t>
            </a:r>
            <a:r>
              <a:rPr lang="en-US" sz="2400" dirty="0" smtClean="0"/>
              <a:t> </a:t>
            </a:r>
            <a:r>
              <a:rPr lang="en-US" sz="2400" dirty="0" err="1" smtClean="0"/>
              <a:t>trong</a:t>
            </a:r>
            <a:r>
              <a:rPr lang="en-US" sz="2400" dirty="0" smtClean="0"/>
              <a:t> </a:t>
            </a:r>
            <a:r>
              <a:rPr lang="en-US" sz="2400" dirty="0" err="1" smtClean="0"/>
              <a:t>các</a:t>
            </a:r>
            <a:r>
              <a:rPr lang="en-US" sz="2400" dirty="0" smtClean="0"/>
              <a:t> </a:t>
            </a:r>
            <a:r>
              <a:rPr lang="en-US" sz="2400" dirty="0" err="1" smtClean="0"/>
              <a:t>cách</a:t>
            </a:r>
            <a:r>
              <a:rPr lang="en-US" sz="2400" dirty="0" smtClean="0"/>
              <a:t> </a:t>
            </a:r>
            <a:r>
              <a:rPr lang="en-US" sz="2400" dirty="0" err="1" smtClean="0"/>
              <a:t>sau</a:t>
            </a:r>
            <a:r>
              <a:rPr lang="en-US" sz="2400" dirty="0" smtClean="0"/>
              <a:t>:</a:t>
            </a:r>
          </a:p>
          <a:p>
            <a:pPr lvl="1"/>
            <a:r>
              <a:rPr lang="en-US" sz="2400" dirty="0" err="1" smtClean="0"/>
              <a:t>Nhấp</a:t>
            </a:r>
            <a:r>
              <a:rPr lang="en-US" sz="2400" dirty="0" smtClean="0"/>
              <a:t>      </a:t>
            </a:r>
            <a:r>
              <a:rPr lang="en-US" sz="2400" b="1" dirty="0" smtClean="0"/>
              <a:t>(Add to Favorites)</a:t>
            </a:r>
            <a:r>
              <a:rPr lang="en-US" sz="2400" dirty="0" smtClean="0"/>
              <a:t> </a:t>
            </a:r>
            <a:r>
              <a:rPr lang="en-US" sz="2400" dirty="0" err="1" smtClean="0"/>
              <a:t>và</a:t>
            </a:r>
            <a:r>
              <a:rPr lang="en-US" sz="2400" dirty="0" smtClean="0"/>
              <a:t> </a:t>
            </a:r>
            <a:r>
              <a:rPr lang="en-US" sz="2400" dirty="0" err="1" smtClean="0"/>
              <a:t>chọn</a:t>
            </a:r>
            <a:r>
              <a:rPr lang="en-US" sz="2400" dirty="0" smtClean="0"/>
              <a:t> </a:t>
            </a:r>
            <a:r>
              <a:rPr lang="en-US" sz="2400" b="1" dirty="0" smtClean="0"/>
              <a:t>Add to Favorites</a:t>
            </a:r>
            <a:endParaRPr lang="en-US" sz="2400" dirty="0" smtClean="0"/>
          </a:p>
          <a:p>
            <a:pPr lvl="1"/>
            <a:r>
              <a:rPr lang="en-US" sz="2400" dirty="0" err="1" smtClean="0"/>
              <a:t>Trên</a:t>
            </a:r>
            <a:r>
              <a:rPr lang="en-US" sz="2400" dirty="0" smtClean="0"/>
              <a:t> </a:t>
            </a:r>
            <a:r>
              <a:rPr lang="en-US" sz="2400" dirty="0" err="1" smtClean="0"/>
              <a:t>thanh</a:t>
            </a:r>
            <a:r>
              <a:rPr lang="en-US" sz="2400" dirty="0" smtClean="0"/>
              <a:t> </a:t>
            </a:r>
            <a:r>
              <a:rPr lang="en-US" sz="2400" dirty="0" err="1" smtClean="0"/>
              <a:t>trình</a:t>
            </a:r>
            <a:r>
              <a:rPr lang="en-US" sz="2400" dirty="0" smtClean="0"/>
              <a:t> </a:t>
            </a:r>
            <a:r>
              <a:rPr lang="en-US" sz="2400" dirty="0" err="1" smtClean="0"/>
              <a:t>đơn</a:t>
            </a:r>
            <a:r>
              <a:rPr lang="en-US" sz="2400" dirty="0" smtClean="0"/>
              <a:t>, </a:t>
            </a:r>
            <a:r>
              <a:rPr lang="en-US" sz="2400" dirty="0" err="1" smtClean="0"/>
              <a:t>nhấp</a:t>
            </a:r>
            <a:r>
              <a:rPr lang="en-US" sz="2400" dirty="0" smtClean="0"/>
              <a:t> </a:t>
            </a:r>
            <a:r>
              <a:rPr lang="en-US" sz="2400" b="1" dirty="0" smtClean="0"/>
              <a:t>Favorites</a:t>
            </a:r>
            <a:r>
              <a:rPr lang="en-US" sz="2400" dirty="0" smtClean="0"/>
              <a:t> </a:t>
            </a:r>
            <a:r>
              <a:rPr lang="en-US" sz="2400" dirty="0" err="1" smtClean="0"/>
              <a:t>và</a:t>
            </a:r>
            <a:r>
              <a:rPr lang="en-US" sz="2400" dirty="0" smtClean="0"/>
              <a:t> </a:t>
            </a:r>
            <a:r>
              <a:rPr lang="en-US" sz="2400" dirty="0" err="1" smtClean="0"/>
              <a:t>chọn</a:t>
            </a:r>
            <a:r>
              <a:rPr lang="en-US" sz="2400" dirty="0" smtClean="0"/>
              <a:t> </a:t>
            </a:r>
            <a:r>
              <a:rPr lang="en-US" sz="2400" b="1" dirty="0" smtClean="0"/>
              <a:t>Add to Favorites</a:t>
            </a:r>
            <a:endParaRPr lang="en-US" sz="2400" dirty="0" smtClean="0"/>
          </a:p>
          <a:p>
            <a:pPr lvl="1"/>
            <a:r>
              <a:rPr lang="en-US" sz="2400" dirty="0" err="1" smtClean="0"/>
              <a:t>Nhấn</a:t>
            </a:r>
            <a:r>
              <a:rPr lang="en-US" sz="2400" dirty="0" smtClean="0"/>
              <a:t>      +</a:t>
            </a:r>
          </a:p>
          <a:p>
            <a:endParaRPr lang="en-US" sz="2400" dirty="0" smtClean="0"/>
          </a:p>
          <a:p>
            <a:endParaRPr lang="en-US" sz="2400" dirty="0" smtClean="0"/>
          </a:p>
          <a:p>
            <a:endParaRPr lang="en-US" sz="2400" dirty="0" smtClean="0"/>
          </a:p>
          <a:p>
            <a:pPr>
              <a:spcBef>
                <a:spcPts val="1800"/>
              </a:spcBef>
            </a:pPr>
            <a:r>
              <a:rPr lang="vi-VN" sz="2400" dirty="0"/>
              <a:t>Để truy cập vào trang web, nhấp vào nó trong danh sách ưa thích</a:t>
            </a:r>
            <a:endParaRPr lang="en-US" sz="2400" dirty="0" smtClean="0"/>
          </a:p>
        </p:txBody>
      </p:sp>
      <p:sp>
        <p:nvSpPr>
          <p:cNvPr id="46085" name="Slide Number Placeholder 4"/>
          <p:cNvSpPr>
            <a:spLocks noGrp="1"/>
          </p:cNvSpPr>
          <p:nvPr>
            <p:ph type="sldNum" sz="quarter" idx="10"/>
          </p:nvPr>
        </p:nvSpPr>
        <p:spPr>
          <a:noFill/>
        </p:spPr>
        <p:txBody>
          <a:bodyPr/>
          <a:lstStyle/>
          <a:p>
            <a:fld id="{AF027297-9BF0-4407-B305-1B2E756CDEE4}" type="slidenum">
              <a:rPr lang="en-US" smtClean="0">
                <a:latin typeface="Arial" charset="0"/>
              </a:rPr>
              <a:pPr/>
              <a:t>22</a:t>
            </a:fld>
            <a:endParaRPr lang="en-US" dirty="0" smtClean="0">
              <a:latin typeface="Arial" charset="0"/>
            </a:endParaRPr>
          </a:p>
        </p:txBody>
      </p:sp>
      <p:pic>
        <p:nvPicPr>
          <p:cNvPr id="46089" name="Picture 9"/>
          <p:cNvPicPr>
            <a:picLocks noChangeAspect="1" noChangeArrowheads="1"/>
          </p:cNvPicPr>
          <p:nvPr/>
        </p:nvPicPr>
        <p:blipFill>
          <a:blip r:embed="rId3" cstate="print"/>
          <a:srcRect/>
          <a:stretch>
            <a:fillRect/>
          </a:stretch>
        </p:blipFill>
        <p:spPr bwMode="auto">
          <a:xfrm>
            <a:off x="2042559" y="2130251"/>
            <a:ext cx="486842" cy="454387"/>
          </a:xfrm>
          <a:prstGeom prst="rect">
            <a:avLst/>
          </a:prstGeom>
          <a:noFill/>
          <a:ln w="9525">
            <a:noFill/>
            <a:miter lim="800000"/>
            <a:headEnd/>
            <a:tailEnd/>
          </a:ln>
        </p:spPr>
      </p:pic>
      <p:grpSp>
        <p:nvGrpSpPr>
          <p:cNvPr id="2" name="Group 1"/>
          <p:cNvGrpSpPr/>
          <p:nvPr/>
        </p:nvGrpSpPr>
        <p:grpSpPr>
          <a:xfrm>
            <a:off x="2042559" y="3766821"/>
            <a:ext cx="1163994" cy="348749"/>
            <a:chOff x="1855691" y="3000669"/>
            <a:chExt cx="839464" cy="219075"/>
          </a:xfrm>
        </p:grpSpPr>
        <p:pic>
          <p:nvPicPr>
            <p:cNvPr id="46090" name="Picture 10" descr="ALT"/>
            <p:cNvPicPr>
              <a:picLocks noChangeAspect="1" noChangeArrowheads="1"/>
            </p:cNvPicPr>
            <p:nvPr/>
          </p:nvPicPr>
          <p:blipFill>
            <a:blip r:embed="rId4" cstate="print"/>
            <a:srcRect/>
            <a:stretch>
              <a:fillRect/>
            </a:stretch>
          </p:blipFill>
          <p:spPr bwMode="auto">
            <a:xfrm>
              <a:off x="1855691" y="3001764"/>
              <a:ext cx="314325" cy="215265"/>
            </a:xfrm>
            <a:prstGeom prst="rect">
              <a:avLst/>
            </a:prstGeom>
            <a:noFill/>
            <a:ln w="9525">
              <a:noFill/>
              <a:miter lim="800000"/>
              <a:headEnd/>
              <a:tailEnd/>
            </a:ln>
          </p:spPr>
        </p:pic>
        <p:pic>
          <p:nvPicPr>
            <p:cNvPr id="46091" name="Picture 11" descr="Z"/>
            <p:cNvPicPr>
              <a:picLocks noChangeAspect="1" noChangeArrowheads="1"/>
            </p:cNvPicPr>
            <p:nvPr/>
          </p:nvPicPr>
          <p:blipFill>
            <a:blip r:embed="rId5" cstate="print"/>
            <a:srcRect/>
            <a:stretch>
              <a:fillRect/>
            </a:stretch>
          </p:blipFill>
          <p:spPr bwMode="auto">
            <a:xfrm>
              <a:off x="2396070" y="3000669"/>
              <a:ext cx="299085" cy="219075"/>
            </a:xfrm>
            <a:prstGeom prst="rect">
              <a:avLst/>
            </a:prstGeom>
            <a:noFill/>
            <a:ln w="9525">
              <a:noFill/>
              <a:miter lim="800000"/>
              <a:headEnd/>
              <a:tailEnd/>
            </a:ln>
          </p:spPr>
        </p:pic>
      </p:grpSp>
      <p:pic>
        <p:nvPicPr>
          <p:cNvPr id="46092" name="Picture 12"/>
          <p:cNvPicPr>
            <a:picLocks noChangeAspect="1" noChangeArrowheads="1"/>
          </p:cNvPicPr>
          <p:nvPr/>
        </p:nvPicPr>
        <p:blipFill>
          <a:blip r:embed="rId6" cstate="print"/>
          <a:srcRect/>
          <a:stretch>
            <a:fillRect/>
          </a:stretch>
        </p:blipFill>
        <p:spPr bwMode="auto">
          <a:xfrm>
            <a:off x="3733677" y="3941195"/>
            <a:ext cx="2954362" cy="15144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pPr marL="0" indent="0" eaLnBrk="1" hangingPunct="1"/>
            <a:r>
              <a:rPr lang="en-US" sz="2400" dirty="0" err="1"/>
              <a:t>Làm</a:t>
            </a:r>
            <a:r>
              <a:rPr lang="en-US" sz="2400" dirty="0"/>
              <a:t> </a:t>
            </a:r>
            <a:r>
              <a:rPr lang="en-US" sz="2400" dirty="0" err="1"/>
              <a:t>việc</a:t>
            </a:r>
            <a:r>
              <a:rPr lang="en-US" sz="2400" dirty="0"/>
              <a:t> </a:t>
            </a:r>
            <a:r>
              <a:rPr lang="en-US" sz="2400" dirty="0" err="1"/>
              <a:t>với</a:t>
            </a:r>
            <a:r>
              <a:rPr lang="en-US" sz="2400" dirty="0"/>
              <a:t> </a:t>
            </a:r>
            <a:r>
              <a:rPr lang="en-US" sz="2400" dirty="0" err="1"/>
              <a:t>danh</a:t>
            </a:r>
            <a:r>
              <a:rPr lang="en-US" sz="2400" dirty="0"/>
              <a:t> </a:t>
            </a:r>
            <a:r>
              <a:rPr lang="en-US" sz="2400" dirty="0" err="1"/>
              <a:t>sách</a:t>
            </a:r>
            <a:r>
              <a:rPr lang="en-US" sz="2400" dirty="0"/>
              <a:t> </a:t>
            </a:r>
            <a:r>
              <a:rPr lang="en-US" sz="2400" dirty="0" err="1"/>
              <a:t>ưa</a:t>
            </a:r>
            <a:r>
              <a:rPr lang="en-US" sz="2400" dirty="0"/>
              <a:t> </a:t>
            </a:r>
            <a:r>
              <a:rPr lang="en-US" sz="2400" dirty="0" err="1"/>
              <a:t>thích</a:t>
            </a:r>
            <a:r>
              <a:rPr lang="en-US" sz="2400" dirty="0"/>
              <a:t> (Favorites)</a:t>
            </a:r>
            <a:endParaRPr lang="en-US" sz="2400" dirty="0" smtClean="0"/>
          </a:p>
        </p:txBody>
      </p:sp>
      <p:sp>
        <p:nvSpPr>
          <p:cNvPr id="11" name="Content Placeholder 10"/>
          <p:cNvSpPr>
            <a:spLocks noGrp="1"/>
          </p:cNvSpPr>
          <p:nvPr>
            <p:ph idx="1"/>
          </p:nvPr>
        </p:nvSpPr>
        <p:spPr/>
        <p:txBody>
          <a:bodyPr/>
          <a:lstStyle/>
          <a:p>
            <a:r>
              <a:rPr lang="en-US" sz="2400" dirty="0" err="1" smtClean="0"/>
              <a:t>Để</a:t>
            </a:r>
            <a:r>
              <a:rPr lang="en-US" sz="2400" dirty="0" smtClean="0"/>
              <a:t> </a:t>
            </a:r>
            <a:r>
              <a:rPr lang="en-US" sz="2400" dirty="0" err="1" smtClean="0"/>
              <a:t>tổ</a:t>
            </a:r>
            <a:r>
              <a:rPr lang="en-US" sz="2400" dirty="0" smtClean="0"/>
              <a:t> </a:t>
            </a:r>
            <a:r>
              <a:rPr lang="en-US" sz="2400" dirty="0" err="1" smtClean="0"/>
              <a:t>chức</a:t>
            </a:r>
            <a:r>
              <a:rPr lang="en-US" sz="2400" dirty="0" smtClean="0"/>
              <a:t> Favorites Center</a:t>
            </a:r>
            <a:r>
              <a:rPr lang="en-US" sz="2400" dirty="0"/>
              <a:t>, </a:t>
            </a:r>
            <a:r>
              <a:rPr lang="en-US" sz="2400" dirty="0" err="1"/>
              <a:t>sử</a:t>
            </a:r>
            <a:r>
              <a:rPr lang="en-US" sz="2400" dirty="0"/>
              <a:t> </a:t>
            </a:r>
            <a:r>
              <a:rPr lang="en-US" sz="2400" dirty="0" err="1"/>
              <a:t>dụng</a:t>
            </a:r>
            <a:r>
              <a:rPr lang="en-US" sz="2400" dirty="0"/>
              <a:t> </a:t>
            </a:r>
            <a:r>
              <a:rPr lang="en-US" sz="2400" dirty="0" err="1"/>
              <a:t>một</a:t>
            </a:r>
            <a:r>
              <a:rPr lang="en-US" sz="2400" dirty="0"/>
              <a:t> </a:t>
            </a:r>
            <a:r>
              <a:rPr lang="en-US" sz="2400" dirty="0" err="1"/>
              <a:t>trong</a:t>
            </a:r>
            <a:r>
              <a:rPr lang="en-US" sz="2400" dirty="0"/>
              <a:t> </a:t>
            </a:r>
            <a:r>
              <a:rPr lang="en-US" sz="2400" dirty="0" err="1"/>
              <a:t>các</a:t>
            </a:r>
            <a:r>
              <a:rPr lang="en-US" sz="2400" dirty="0"/>
              <a:t> </a:t>
            </a:r>
            <a:r>
              <a:rPr lang="en-US" sz="2400" dirty="0" smtClean="0"/>
              <a:t/>
            </a:r>
            <a:br>
              <a:rPr lang="en-US" sz="2400" dirty="0" smtClean="0"/>
            </a:br>
            <a:r>
              <a:rPr lang="en-US" sz="2400" dirty="0" err="1" smtClean="0"/>
              <a:t>cách</a:t>
            </a:r>
            <a:r>
              <a:rPr lang="en-US" sz="2400" dirty="0" smtClean="0"/>
              <a:t> </a:t>
            </a:r>
            <a:r>
              <a:rPr lang="en-US" sz="2400" dirty="0" err="1"/>
              <a:t>sau</a:t>
            </a:r>
            <a:r>
              <a:rPr lang="en-US" sz="2400" dirty="0"/>
              <a:t>:</a:t>
            </a:r>
            <a:endParaRPr lang="en-US" sz="2400" dirty="0" smtClean="0"/>
          </a:p>
          <a:p>
            <a:pPr lvl="1"/>
            <a:r>
              <a:rPr lang="en-US" sz="2000" dirty="0" err="1" smtClean="0"/>
              <a:t>Kích</a:t>
            </a:r>
            <a:r>
              <a:rPr lang="en-US" sz="2000" dirty="0" smtClean="0"/>
              <a:t> </a:t>
            </a:r>
            <a:r>
              <a:rPr lang="en-US" sz="2000" dirty="0" err="1" smtClean="0"/>
              <a:t>hoạt</a:t>
            </a:r>
            <a:r>
              <a:rPr lang="en-US" sz="2000" dirty="0" smtClean="0"/>
              <a:t> Favorites Center and </a:t>
            </a:r>
            <a:r>
              <a:rPr lang="en-US" sz="2000" dirty="0" err="1" smtClean="0"/>
              <a:t>và</a:t>
            </a:r>
            <a:r>
              <a:rPr lang="en-US" sz="2000" dirty="0" smtClean="0"/>
              <a:t> </a:t>
            </a:r>
            <a:r>
              <a:rPr lang="en-US" sz="2000" dirty="0" err="1" smtClean="0"/>
              <a:t>kéo</a:t>
            </a:r>
            <a:r>
              <a:rPr lang="en-US" sz="2000" dirty="0" smtClean="0"/>
              <a:t> </a:t>
            </a:r>
            <a:r>
              <a:rPr lang="en-US" sz="2000" dirty="0" err="1" smtClean="0"/>
              <a:t>liên</a:t>
            </a:r>
            <a:r>
              <a:rPr lang="en-US" sz="2000" dirty="0" smtClean="0"/>
              <a:t> </a:t>
            </a:r>
            <a:r>
              <a:rPr lang="en-US" sz="2000" dirty="0" err="1" smtClean="0"/>
              <a:t>kết</a:t>
            </a:r>
            <a:r>
              <a:rPr lang="en-US" sz="2000" dirty="0" smtClean="0"/>
              <a:t> sang </a:t>
            </a:r>
            <a:r>
              <a:rPr lang="en-US" sz="2000" dirty="0" err="1" smtClean="0"/>
              <a:t>vị</a:t>
            </a:r>
            <a:r>
              <a:rPr lang="en-US" sz="2000" dirty="0" smtClean="0"/>
              <a:t> </a:t>
            </a:r>
            <a:r>
              <a:rPr lang="en-US" sz="2000" dirty="0" err="1" smtClean="0"/>
              <a:t>trí</a:t>
            </a:r>
            <a:r>
              <a:rPr lang="en-US" sz="2000" dirty="0" smtClean="0"/>
              <a:t> </a:t>
            </a:r>
            <a:r>
              <a:rPr lang="en-US" sz="2000" dirty="0" err="1" smtClean="0"/>
              <a:t>mới</a:t>
            </a:r>
            <a:endParaRPr lang="en-US" sz="2000" dirty="0" smtClean="0"/>
          </a:p>
          <a:p>
            <a:pPr lvl="1"/>
            <a:r>
              <a:rPr lang="en-US" sz="2000" dirty="0" err="1"/>
              <a:t>Kích</a:t>
            </a:r>
            <a:r>
              <a:rPr lang="en-US" sz="2000" dirty="0"/>
              <a:t> </a:t>
            </a:r>
            <a:r>
              <a:rPr lang="en-US" sz="2000" dirty="0" err="1"/>
              <a:t>hoạt</a:t>
            </a:r>
            <a:r>
              <a:rPr lang="en-US" sz="2000" dirty="0"/>
              <a:t> </a:t>
            </a:r>
            <a:r>
              <a:rPr lang="en-US" sz="2000" dirty="0" err="1" smtClean="0"/>
              <a:t>thanh</a:t>
            </a:r>
            <a:r>
              <a:rPr lang="en-US" sz="2000" dirty="0" smtClean="0"/>
              <a:t> </a:t>
            </a:r>
            <a:r>
              <a:rPr lang="en-US" sz="2000" dirty="0" err="1" smtClean="0"/>
              <a:t>trình</a:t>
            </a:r>
            <a:r>
              <a:rPr lang="en-US" sz="2000" dirty="0" smtClean="0"/>
              <a:t> </a:t>
            </a:r>
            <a:r>
              <a:rPr lang="en-US" sz="2000" dirty="0" err="1" smtClean="0"/>
              <a:t>đơn</a:t>
            </a:r>
            <a:r>
              <a:rPr lang="en-US" sz="2000" dirty="0" smtClean="0"/>
              <a:t>, </a:t>
            </a:r>
            <a:r>
              <a:rPr lang="en-US" sz="2000" dirty="0" err="1" smtClean="0"/>
              <a:t>nhấp</a:t>
            </a:r>
            <a:r>
              <a:rPr lang="en-US" sz="2000" dirty="0" smtClean="0"/>
              <a:t> </a:t>
            </a:r>
            <a:br>
              <a:rPr lang="en-US" sz="2000" dirty="0" smtClean="0"/>
            </a:br>
            <a:r>
              <a:rPr lang="en-US" sz="2000" b="1" dirty="0" smtClean="0"/>
              <a:t>Add to</a:t>
            </a:r>
            <a:r>
              <a:rPr lang="en-US" sz="2000" dirty="0" smtClean="0"/>
              <a:t> </a:t>
            </a:r>
            <a:r>
              <a:rPr lang="en-US" sz="2000" b="1" dirty="0" smtClean="0"/>
              <a:t>Favorites</a:t>
            </a:r>
            <a:r>
              <a:rPr lang="en-US" sz="2000" dirty="0" smtClean="0"/>
              <a:t> </a:t>
            </a:r>
            <a:r>
              <a:rPr lang="en-US" sz="2000" dirty="0" err="1" smtClean="0"/>
              <a:t>và</a:t>
            </a:r>
            <a:r>
              <a:rPr lang="en-US" sz="2000" dirty="0" smtClean="0"/>
              <a:t> </a:t>
            </a:r>
            <a:r>
              <a:rPr lang="en-US" sz="2000" dirty="0" err="1" smtClean="0"/>
              <a:t>nhấp</a:t>
            </a:r>
            <a:r>
              <a:rPr lang="en-US" sz="2000" b="1" dirty="0" smtClean="0"/>
              <a:t> </a:t>
            </a:r>
            <a:br>
              <a:rPr lang="en-US" sz="2000" b="1" dirty="0" smtClean="0"/>
            </a:br>
            <a:r>
              <a:rPr lang="en-US" sz="2000" b="1" dirty="0" smtClean="0"/>
              <a:t>Organize Favorites</a:t>
            </a:r>
            <a:endParaRPr lang="en-US" sz="2000" dirty="0" smtClean="0"/>
          </a:p>
          <a:p>
            <a:r>
              <a:rPr lang="vi-VN" sz="2400" dirty="0"/>
              <a:t>Sau đó có thể chọn các tùy chọn </a:t>
            </a:r>
            <a:r>
              <a:rPr lang="en-US" sz="2400" dirty="0" smtClean="0"/>
              <a:t/>
            </a:r>
            <a:br>
              <a:rPr lang="en-US" sz="2400" dirty="0" smtClean="0"/>
            </a:br>
            <a:r>
              <a:rPr lang="vi-VN" sz="2400" dirty="0" smtClean="0"/>
              <a:t>để </a:t>
            </a:r>
            <a:r>
              <a:rPr lang="vi-VN" sz="2400" dirty="0"/>
              <a:t>tổ chức lại danh sách các </a:t>
            </a:r>
            <a:r>
              <a:rPr lang="vi-VN" sz="2400" dirty="0" smtClean="0"/>
              <a:t>mục</a:t>
            </a:r>
            <a:r>
              <a:rPr lang="en-US" sz="2400" dirty="0" smtClean="0"/>
              <a:t/>
            </a:r>
            <a:br>
              <a:rPr lang="en-US" sz="2400" dirty="0" smtClean="0"/>
            </a:br>
            <a:r>
              <a:rPr lang="vi-VN" sz="2400" dirty="0" smtClean="0"/>
              <a:t>yêu thích</a:t>
            </a:r>
            <a:endParaRPr lang="en-US" sz="2400" dirty="0" smtClean="0"/>
          </a:p>
          <a:p>
            <a:r>
              <a:rPr lang="vi-VN" sz="2400" dirty="0" smtClean="0"/>
              <a:t>Khi </a:t>
            </a:r>
            <a:r>
              <a:rPr lang="vi-VN" sz="2400" dirty="0"/>
              <a:t>kéo liên kết đến vị trí mới, </a:t>
            </a:r>
            <a:r>
              <a:rPr lang="en-US" sz="2400" dirty="0" smtClean="0"/>
              <a:t/>
            </a:r>
            <a:br>
              <a:rPr lang="en-US" sz="2400" dirty="0" smtClean="0"/>
            </a:br>
            <a:r>
              <a:rPr lang="vi-VN" sz="2400" dirty="0" smtClean="0"/>
              <a:t>dòng </a:t>
            </a:r>
            <a:r>
              <a:rPr lang="vi-VN" sz="2400" dirty="0"/>
              <a:t>màu đen xuất hiện như </a:t>
            </a:r>
            <a:r>
              <a:rPr lang="en-US" sz="2400" dirty="0" smtClean="0"/>
              <a:t/>
            </a:r>
            <a:br>
              <a:rPr lang="en-US" sz="2400" dirty="0" smtClean="0"/>
            </a:br>
            <a:r>
              <a:rPr lang="vi-VN" sz="2400" dirty="0" smtClean="0"/>
              <a:t>hướng </a:t>
            </a:r>
            <a:r>
              <a:rPr lang="vi-VN" sz="2400" dirty="0"/>
              <a:t>dẫn đến nơi để đặt </a:t>
            </a:r>
            <a:r>
              <a:rPr lang="en-US" sz="2400" dirty="0" smtClean="0"/>
              <a:t/>
            </a:r>
            <a:br>
              <a:rPr lang="en-US" sz="2400" dirty="0" smtClean="0"/>
            </a:br>
            <a:r>
              <a:rPr lang="vi-VN" sz="2400" dirty="0" smtClean="0"/>
              <a:t>liên </a:t>
            </a:r>
            <a:r>
              <a:rPr lang="vi-VN" sz="2400" dirty="0"/>
              <a:t>kết</a:t>
            </a:r>
            <a:endParaRPr lang="en-US" sz="2400" dirty="0"/>
          </a:p>
        </p:txBody>
      </p:sp>
      <p:sp>
        <p:nvSpPr>
          <p:cNvPr id="47110" name="Slide Number Placeholder 5"/>
          <p:cNvSpPr>
            <a:spLocks noGrp="1"/>
          </p:cNvSpPr>
          <p:nvPr>
            <p:ph type="sldNum" sz="quarter" idx="10"/>
          </p:nvPr>
        </p:nvSpPr>
        <p:spPr>
          <a:noFill/>
        </p:spPr>
        <p:txBody>
          <a:bodyPr/>
          <a:lstStyle/>
          <a:p>
            <a:fld id="{C53B6A4C-D548-4BD8-9393-A88504473E47}" type="slidenum">
              <a:rPr lang="en-US" smtClean="0">
                <a:latin typeface="Arial" charset="0"/>
              </a:rPr>
              <a:pPr/>
              <a:t>23</a:t>
            </a:fld>
            <a:endParaRPr lang="en-US" dirty="0" smtClean="0">
              <a:latin typeface="Arial" charset="0"/>
            </a:endParaRPr>
          </a:p>
        </p:txBody>
      </p:sp>
      <p:pic>
        <p:nvPicPr>
          <p:cNvPr id="47114" name="Picture 76"/>
          <p:cNvPicPr>
            <a:picLocks noChangeAspect="1" noChangeArrowheads="1"/>
          </p:cNvPicPr>
          <p:nvPr/>
        </p:nvPicPr>
        <p:blipFill>
          <a:blip r:embed="rId3" cstate="print"/>
          <a:srcRect l="81" b="70"/>
          <a:stretch>
            <a:fillRect/>
          </a:stretch>
        </p:blipFill>
        <p:spPr bwMode="auto">
          <a:xfrm>
            <a:off x="5785983" y="2641743"/>
            <a:ext cx="3262849" cy="37446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en-US" sz="2400" dirty="0" err="1"/>
              <a:t>Kiểm</a:t>
            </a:r>
            <a:r>
              <a:rPr lang="en-US" sz="2400" dirty="0"/>
              <a:t> </a:t>
            </a:r>
            <a:r>
              <a:rPr lang="en-US" sz="2400" dirty="0" err="1"/>
              <a:t>tra</a:t>
            </a:r>
            <a:r>
              <a:rPr lang="en-US" sz="2400" dirty="0"/>
              <a:t> </a:t>
            </a:r>
            <a:r>
              <a:rPr lang="en-US" sz="2400" dirty="0" err="1"/>
              <a:t>lịch</a:t>
            </a:r>
            <a:r>
              <a:rPr lang="en-US" sz="2400" dirty="0"/>
              <a:t> </a:t>
            </a:r>
            <a:r>
              <a:rPr lang="en-US" sz="2400" dirty="0" err="1"/>
              <a:t>sử</a:t>
            </a:r>
            <a:r>
              <a:rPr lang="en-US" sz="2400" dirty="0"/>
              <a:t> </a:t>
            </a:r>
            <a:r>
              <a:rPr lang="en-US" sz="2400" dirty="0" err="1"/>
              <a:t>truy</a:t>
            </a:r>
            <a:r>
              <a:rPr lang="en-US" sz="2400" dirty="0"/>
              <a:t> </a:t>
            </a:r>
            <a:r>
              <a:rPr lang="en-US" sz="2400" dirty="0" err="1"/>
              <a:t>cập</a:t>
            </a:r>
            <a:r>
              <a:rPr lang="en-US" sz="2400" dirty="0"/>
              <a:t> </a:t>
            </a:r>
            <a:r>
              <a:rPr lang="en-US" sz="2400" dirty="0" err="1"/>
              <a:t>trang</a:t>
            </a:r>
            <a:r>
              <a:rPr lang="en-US" sz="2400" dirty="0"/>
              <a:t> </a:t>
            </a:r>
            <a:r>
              <a:rPr lang="en-US" sz="2400" dirty="0" smtClean="0"/>
              <a:t>Web</a:t>
            </a:r>
            <a:r>
              <a:rPr lang="en-US" sz="2400" dirty="0"/>
              <a:t> </a:t>
            </a:r>
            <a:r>
              <a:rPr lang="en-US" sz="2400" dirty="0" smtClean="0"/>
              <a:t>(History)</a:t>
            </a:r>
            <a:endParaRPr lang="en-US" sz="2400" dirty="0"/>
          </a:p>
        </p:txBody>
      </p:sp>
      <p:sp>
        <p:nvSpPr>
          <p:cNvPr id="3" name="Content Placeholder 2"/>
          <p:cNvSpPr>
            <a:spLocks noGrp="1"/>
          </p:cNvSpPr>
          <p:nvPr>
            <p:ph idx="1"/>
          </p:nvPr>
        </p:nvSpPr>
        <p:spPr/>
        <p:txBody>
          <a:bodyPr/>
          <a:lstStyle/>
          <a:p>
            <a:r>
              <a:rPr lang="en-US" sz="2000" dirty="0" err="1" smtClean="0"/>
              <a:t>Để</a:t>
            </a:r>
            <a:r>
              <a:rPr lang="en-US" sz="2000" dirty="0" smtClean="0"/>
              <a:t> </a:t>
            </a:r>
            <a:r>
              <a:rPr lang="en-US" sz="2000" dirty="0" err="1" smtClean="0"/>
              <a:t>hiển</a:t>
            </a:r>
            <a:r>
              <a:rPr lang="en-US" sz="2000" dirty="0" smtClean="0"/>
              <a:t> </a:t>
            </a:r>
            <a:r>
              <a:rPr lang="en-US" sz="2000" dirty="0" err="1" smtClean="0"/>
              <a:t>thị</a:t>
            </a:r>
            <a:r>
              <a:rPr lang="en-US" sz="2000" dirty="0" smtClean="0"/>
              <a:t> </a:t>
            </a:r>
            <a:r>
              <a:rPr lang="en-US" sz="2000" dirty="0" err="1"/>
              <a:t>lịch</a:t>
            </a:r>
            <a:r>
              <a:rPr lang="en-US" sz="2000" dirty="0"/>
              <a:t> </a:t>
            </a:r>
            <a:r>
              <a:rPr lang="en-US" sz="2000" dirty="0" err="1"/>
              <a:t>sử</a:t>
            </a:r>
            <a:r>
              <a:rPr lang="en-US" sz="2000" dirty="0"/>
              <a:t> </a:t>
            </a:r>
            <a:r>
              <a:rPr lang="en-US" sz="2000" dirty="0" err="1"/>
              <a:t>truy</a:t>
            </a:r>
            <a:r>
              <a:rPr lang="en-US" sz="2000" dirty="0"/>
              <a:t> </a:t>
            </a:r>
            <a:r>
              <a:rPr lang="en-US" sz="2000" dirty="0" err="1"/>
              <a:t>cập</a:t>
            </a:r>
            <a:r>
              <a:rPr lang="en-US" sz="2000" dirty="0"/>
              <a:t> </a:t>
            </a:r>
            <a:r>
              <a:rPr lang="en-US" sz="2000" dirty="0" err="1"/>
              <a:t>trang</a:t>
            </a:r>
            <a:r>
              <a:rPr lang="en-US" sz="2000" dirty="0"/>
              <a:t> Web, </a:t>
            </a:r>
            <a:r>
              <a:rPr lang="en-US" sz="2000" dirty="0" err="1" smtClean="0"/>
              <a:t>kích</a:t>
            </a:r>
            <a:r>
              <a:rPr lang="en-US" sz="2000" dirty="0" smtClean="0"/>
              <a:t> </a:t>
            </a:r>
            <a:r>
              <a:rPr lang="en-US" sz="2000" dirty="0" err="1" smtClean="0"/>
              <a:t>hoạt</a:t>
            </a:r>
            <a:r>
              <a:rPr lang="en-US" sz="2000" dirty="0" smtClean="0"/>
              <a:t> Favorites Center </a:t>
            </a:r>
            <a:r>
              <a:rPr lang="en-US" sz="2000" dirty="0" err="1" smtClean="0"/>
              <a:t>và</a:t>
            </a:r>
            <a:r>
              <a:rPr lang="en-US" sz="2000" dirty="0" smtClean="0"/>
              <a:t> </a:t>
            </a:r>
            <a:r>
              <a:rPr lang="en-US" sz="2000" dirty="0" err="1" smtClean="0"/>
              <a:t>nhấp</a:t>
            </a:r>
            <a:endParaRPr lang="en-US" sz="2000" dirty="0" smtClean="0"/>
          </a:p>
          <a:p>
            <a:r>
              <a:rPr lang="vi-VN" sz="2000" dirty="0"/>
              <a:t>Cũng có thể nhấp vào mũi tên </a:t>
            </a:r>
            <a:r>
              <a:rPr lang="en-US" sz="2000" dirty="0" err="1" smtClean="0"/>
              <a:t>cho</a:t>
            </a:r>
            <a:r>
              <a:rPr lang="en-US" sz="2000" dirty="0" smtClean="0"/>
              <a:t> </a:t>
            </a:r>
            <a:r>
              <a:rPr lang="en-US" sz="2000" b="1" dirty="0" smtClean="0"/>
              <a:t>View History</a:t>
            </a:r>
            <a:r>
              <a:rPr lang="en-US" sz="2000" dirty="0" smtClean="0"/>
              <a:t> </a:t>
            </a:r>
            <a:r>
              <a:rPr lang="vi-VN" sz="2000" dirty="0"/>
              <a:t>để lựa chọn tùy chọn xem khác nhau cho các trang web truy cập</a:t>
            </a:r>
            <a:endParaRPr lang="en-US" sz="2000" dirty="0" smtClean="0"/>
          </a:p>
          <a:p>
            <a:r>
              <a:rPr lang="en-US" sz="2000" dirty="0" err="1"/>
              <a:t>Để</a:t>
            </a:r>
            <a:r>
              <a:rPr lang="en-US" sz="2000" dirty="0"/>
              <a:t> </a:t>
            </a:r>
            <a:r>
              <a:rPr lang="en-US" sz="2000" dirty="0" err="1"/>
              <a:t>truy</a:t>
            </a:r>
            <a:r>
              <a:rPr lang="en-US" sz="2000" dirty="0"/>
              <a:t> </a:t>
            </a:r>
            <a:r>
              <a:rPr lang="en-US" sz="2000" dirty="0" err="1"/>
              <a:t>cập</a:t>
            </a:r>
            <a:r>
              <a:rPr lang="en-US" sz="2000" dirty="0"/>
              <a:t> </a:t>
            </a:r>
            <a:r>
              <a:rPr lang="en-US" sz="2000" dirty="0" err="1"/>
              <a:t>trang</a:t>
            </a:r>
            <a:r>
              <a:rPr lang="en-US" sz="2000" dirty="0"/>
              <a:t> </a:t>
            </a:r>
            <a:r>
              <a:rPr lang="en-US" sz="2000" dirty="0" err="1"/>
              <a:t>đó</a:t>
            </a:r>
            <a:r>
              <a:rPr lang="en-US" sz="2000" dirty="0"/>
              <a:t>, </a:t>
            </a:r>
            <a:r>
              <a:rPr lang="en-US" sz="2000" dirty="0" err="1"/>
              <a:t>nhấp</a:t>
            </a:r>
            <a:r>
              <a:rPr lang="en-US" sz="2000" dirty="0"/>
              <a:t> </a:t>
            </a:r>
            <a:r>
              <a:rPr lang="en-US" sz="2000" dirty="0" err="1"/>
              <a:t>chuột</a:t>
            </a:r>
            <a:r>
              <a:rPr lang="en-US" sz="2000" dirty="0"/>
              <a:t> </a:t>
            </a:r>
            <a:r>
              <a:rPr lang="en-US" sz="2000" dirty="0" err="1"/>
              <a:t>vào</a:t>
            </a:r>
            <a:r>
              <a:rPr lang="en-US" sz="2000" dirty="0"/>
              <a:t> </a:t>
            </a:r>
            <a:r>
              <a:rPr lang="en-US" sz="2000" dirty="0" err="1"/>
              <a:t>đường</a:t>
            </a:r>
            <a:r>
              <a:rPr lang="en-US" sz="2000" dirty="0"/>
              <a:t> </a:t>
            </a:r>
            <a:r>
              <a:rPr lang="en-US" sz="2000" dirty="0" err="1"/>
              <a:t>liên</a:t>
            </a:r>
            <a:r>
              <a:rPr lang="en-US" sz="2000" dirty="0"/>
              <a:t> </a:t>
            </a:r>
            <a:r>
              <a:rPr lang="en-US" sz="2000" dirty="0" err="1"/>
              <a:t>kết</a:t>
            </a:r>
            <a:r>
              <a:rPr lang="en-US" sz="2000" dirty="0"/>
              <a:t>.</a:t>
            </a:r>
          </a:p>
          <a:p>
            <a:r>
              <a:rPr lang="en-US" sz="2000" dirty="0" err="1"/>
              <a:t>Để</a:t>
            </a:r>
            <a:r>
              <a:rPr lang="en-US" sz="2000" dirty="0"/>
              <a:t> </a:t>
            </a:r>
            <a:r>
              <a:rPr lang="en-US" sz="2000" dirty="0" err="1"/>
              <a:t>xem</a:t>
            </a:r>
            <a:r>
              <a:rPr lang="en-US" sz="2000" dirty="0"/>
              <a:t> </a:t>
            </a:r>
            <a:r>
              <a:rPr lang="en-US" sz="2000" dirty="0" err="1"/>
              <a:t>các</a:t>
            </a:r>
            <a:r>
              <a:rPr lang="en-US" sz="2000" dirty="0"/>
              <a:t> </a:t>
            </a:r>
            <a:r>
              <a:rPr lang="en-US" sz="2000" dirty="0" err="1"/>
              <a:t>trang</a:t>
            </a:r>
            <a:r>
              <a:rPr lang="en-US" sz="2000" dirty="0"/>
              <a:t> </a:t>
            </a:r>
            <a:r>
              <a:rPr lang="en-US" sz="2000" dirty="0" err="1"/>
              <a:t>khác</a:t>
            </a:r>
            <a:r>
              <a:rPr lang="en-US" sz="2000" dirty="0"/>
              <a:t> </a:t>
            </a:r>
            <a:r>
              <a:rPr lang="en-US" sz="2000" dirty="0" err="1"/>
              <a:t>đã</a:t>
            </a:r>
            <a:r>
              <a:rPr lang="en-US" sz="2000" dirty="0"/>
              <a:t> </a:t>
            </a:r>
            <a:r>
              <a:rPr lang="en-US" sz="2000" dirty="0" err="1"/>
              <a:t>vào</a:t>
            </a:r>
            <a:r>
              <a:rPr lang="en-US" sz="2000" dirty="0"/>
              <a:t> </a:t>
            </a:r>
            <a:r>
              <a:rPr lang="en-US" sz="2000" dirty="0" err="1"/>
              <a:t>trong</a:t>
            </a:r>
            <a:r>
              <a:rPr lang="en-US" sz="2000" dirty="0"/>
              <a:t> </a:t>
            </a:r>
            <a:r>
              <a:rPr lang="en-US" sz="2000" dirty="0" err="1"/>
              <a:t>địa</a:t>
            </a:r>
            <a:r>
              <a:rPr lang="en-US" sz="2000" dirty="0"/>
              <a:t> </a:t>
            </a:r>
            <a:r>
              <a:rPr lang="en-US" sz="2000" dirty="0" err="1"/>
              <a:t>chỉ</a:t>
            </a:r>
            <a:r>
              <a:rPr lang="en-US" sz="2000" dirty="0"/>
              <a:t> </a:t>
            </a:r>
            <a:r>
              <a:rPr lang="en-US" sz="2000" dirty="0" err="1"/>
              <a:t>đó</a:t>
            </a:r>
            <a:r>
              <a:rPr lang="en-US" sz="2000" dirty="0"/>
              <a:t>, </a:t>
            </a:r>
            <a:r>
              <a:rPr lang="en-US" sz="2000" dirty="0" err="1"/>
              <a:t>kích</a:t>
            </a:r>
            <a:r>
              <a:rPr lang="en-US" sz="2000" dirty="0"/>
              <a:t> </a:t>
            </a:r>
            <a:r>
              <a:rPr lang="en-US" sz="2000" dirty="0" err="1"/>
              <a:t>chuột</a:t>
            </a:r>
            <a:r>
              <a:rPr lang="en-US" sz="2000" dirty="0"/>
              <a:t> </a:t>
            </a:r>
            <a:r>
              <a:rPr lang="en-US" sz="2000" dirty="0" err="1"/>
              <a:t>phải</a:t>
            </a:r>
            <a:r>
              <a:rPr lang="en-US" sz="2000" dirty="0"/>
              <a:t> </a:t>
            </a:r>
            <a:r>
              <a:rPr lang="en-US" sz="2000" dirty="0" err="1"/>
              <a:t>vào</a:t>
            </a:r>
            <a:r>
              <a:rPr lang="en-US" sz="2000" dirty="0"/>
              <a:t> </a:t>
            </a:r>
            <a:r>
              <a:rPr lang="en-US" sz="2000" dirty="0" err="1"/>
              <a:t>đường</a:t>
            </a:r>
            <a:r>
              <a:rPr lang="en-US" sz="2000" dirty="0"/>
              <a:t> </a:t>
            </a:r>
            <a:r>
              <a:rPr lang="en-US" sz="2000" dirty="0" err="1"/>
              <a:t>liên</a:t>
            </a:r>
            <a:r>
              <a:rPr lang="en-US" sz="2000" dirty="0"/>
              <a:t> </a:t>
            </a:r>
            <a:r>
              <a:rPr lang="en-US" sz="2000" dirty="0" err="1"/>
              <a:t>kết</a:t>
            </a:r>
            <a:r>
              <a:rPr lang="en-US" sz="2000" dirty="0"/>
              <a:t> </a:t>
            </a:r>
            <a:r>
              <a:rPr lang="en-US" sz="2000" dirty="0" err="1"/>
              <a:t>và</a:t>
            </a:r>
            <a:r>
              <a:rPr lang="en-US" sz="2000" dirty="0"/>
              <a:t> </a:t>
            </a:r>
            <a:r>
              <a:rPr lang="en-US" sz="2000" dirty="0" err="1"/>
              <a:t>kích</a:t>
            </a:r>
            <a:r>
              <a:rPr lang="en-US" sz="2000" dirty="0"/>
              <a:t> </a:t>
            </a:r>
            <a:r>
              <a:rPr lang="en-US" sz="2000" b="1" dirty="0"/>
              <a:t>Expand</a:t>
            </a:r>
          </a:p>
          <a:p>
            <a:r>
              <a:rPr lang="vi-VN" sz="2000" dirty="0"/>
              <a:t>Để thu nhỏ danh sách các trang cho trang web, nhấp vào liên kết trang </a:t>
            </a:r>
            <a:r>
              <a:rPr lang="vi-VN" sz="2000" dirty="0" smtClean="0"/>
              <a:t>web</a:t>
            </a:r>
            <a:endParaRPr lang="en-US" sz="2000" dirty="0" smtClean="0"/>
          </a:p>
          <a:p>
            <a:r>
              <a:rPr lang="vi-VN" sz="2000" dirty="0" smtClean="0"/>
              <a:t>Để </a:t>
            </a:r>
            <a:r>
              <a:rPr lang="vi-VN" sz="2000" dirty="0"/>
              <a:t>xóa các trang web </a:t>
            </a:r>
            <a:r>
              <a:rPr lang="vi-VN" sz="2000" dirty="0" smtClean="0"/>
              <a:t>từ</a:t>
            </a:r>
            <a:r>
              <a:rPr lang="en-US" sz="2000" dirty="0" smtClean="0"/>
              <a:t> </a:t>
            </a:r>
            <a:r>
              <a:rPr lang="en-US" sz="2000" dirty="0" err="1" smtClean="0"/>
              <a:t>trong</a:t>
            </a:r>
            <a:r>
              <a:rPr lang="vi-VN" sz="2000" dirty="0" smtClean="0"/>
              <a:t> </a:t>
            </a:r>
            <a:r>
              <a:rPr lang="vi-VN" sz="2000" dirty="0"/>
              <a:t>danh sách kích chuột phải vào liên kết và kích</a:t>
            </a:r>
            <a:r>
              <a:rPr lang="en-US" sz="2000" dirty="0" smtClean="0"/>
              <a:t> </a:t>
            </a:r>
            <a:r>
              <a:rPr lang="en-US" sz="2000" b="1" dirty="0"/>
              <a:t>Delete</a:t>
            </a:r>
          </a:p>
          <a:p>
            <a:r>
              <a:rPr lang="en-US" sz="2000" dirty="0" err="1"/>
              <a:t>Để</a:t>
            </a:r>
            <a:r>
              <a:rPr lang="en-US" sz="2000" dirty="0"/>
              <a:t> </a:t>
            </a:r>
            <a:r>
              <a:rPr lang="en-US" sz="2000" dirty="0" err="1"/>
              <a:t>xóa</a:t>
            </a:r>
            <a:r>
              <a:rPr lang="en-US" sz="2000" dirty="0"/>
              <a:t> </a:t>
            </a:r>
            <a:r>
              <a:rPr lang="en-US" sz="2000" dirty="0" err="1"/>
              <a:t>toàn</a:t>
            </a:r>
            <a:r>
              <a:rPr lang="en-US" sz="2000" dirty="0"/>
              <a:t> </a:t>
            </a:r>
            <a:r>
              <a:rPr lang="en-US" sz="2000" dirty="0" err="1"/>
              <a:t>bộ</a:t>
            </a:r>
            <a:r>
              <a:rPr lang="en-US" sz="2000" dirty="0"/>
              <a:t> </a:t>
            </a:r>
            <a:r>
              <a:rPr lang="en-US" sz="2000" dirty="0" err="1"/>
              <a:t>lịch</a:t>
            </a:r>
            <a:r>
              <a:rPr lang="en-US" sz="2000" dirty="0"/>
              <a:t> </a:t>
            </a:r>
            <a:r>
              <a:rPr lang="en-US" sz="2000" dirty="0" err="1"/>
              <a:t>sử</a:t>
            </a:r>
            <a:r>
              <a:rPr lang="en-US" sz="2000" dirty="0"/>
              <a:t> </a:t>
            </a:r>
            <a:r>
              <a:rPr lang="en-US" sz="2000" dirty="0" err="1"/>
              <a:t>truy</a:t>
            </a:r>
            <a:r>
              <a:rPr lang="en-US" sz="2000" dirty="0"/>
              <a:t> </a:t>
            </a:r>
            <a:r>
              <a:rPr lang="en-US" sz="2000" dirty="0" err="1"/>
              <a:t>cập</a:t>
            </a:r>
            <a:r>
              <a:rPr lang="en-US" sz="2000" dirty="0"/>
              <a:t>, </a:t>
            </a:r>
            <a:r>
              <a:rPr lang="en-US" sz="2000" dirty="0" err="1" smtClean="0"/>
              <a:t>sử</a:t>
            </a:r>
            <a:r>
              <a:rPr lang="en-US" sz="2000" dirty="0" smtClean="0"/>
              <a:t> </a:t>
            </a:r>
            <a:r>
              <a:rPr lang="en-US" sz="2000" dirty="0" err="1" smtClean="0"/>
              <a:t>dụng</a:t>
            </a:r>
            <a:r>
              <a:rPr lang="en-US" sz="2000" dirty="0" smtClean="0"/>
              <a:t> </a:t>
            </a:r>
            <a:r>
              <a:rPr lang="en-US" sz="2000" dirty="0" err="1" smtClean="0"/>
              <a:t>một</a:t>
            </a:r>
            <a:r>
              <a:rPr lang="en-US" sz="2000" dirty="0" smtClean="0"/>
              <a:t> </a:t>
            </a:r>
            <a:r>
              <a:rPr lang="en-US" sz="2000" dirty="0" err="1" smtClean="0"/>
              <a:t>trong</a:t>
            </a:r>
            <a:r>
              <a:rPr lang="en-US" sz="2000" dirty="0" smtClean="0"/>
              <a:t> </a:t>
            </a:r>
            <a:r>
              <a:rPr lang="en-US" sz="2000" dirty="0" err="1" smtClean="0"/>
              <a:t>các</a:t>
            </a:r>
            <a:r>
              <a:rPr lang="en-US" sz="2000" dirty="0" smtClean="0"/>
              <a:t> </a:t>
            </a:r>
            <a:r>
              <a:rPr lang="en-US" sz="2000" dirty="0" err="1" smtClean="0"/>
              <a:t>cách</a:t>
            </a:r>
            <a:r>
              <a:rPr lang="en-US" sz="2000" dirty="0" smtClean="0"/>
              <a:t> </a:t>
            </a:r>
            <a:r>
              <a:rPr lang="en-US" sz="2000" dirty="0" err="1" smtClean="0"/>
              <a:t>sau</a:t>
            </a:r>
            <a:r>
              <a:rPr lang="en-US" sz="2000" dirty="0" smtClean="0"/>
              <a:t>:</a:t>
            </a:r>
            <a:endParaRPr lang="en-US" sz="2000" dirty="0"/>
          </a:p>
          <a:p>
            <a:pPr lvl="1"/>
            <a:r>
              <a:rPr lang="en-US" sz="1800" dirty="0" err="1" smtClean="0"/>
              <a:t>Nhấp</a:t>
            </a:r>
            <a:r>
              <a:rPr lang="en-US" sz="1800" dirty="0" smtClean="0"/>
              <a:t>          </a:t>
            </a:r>
            <a:r>
              <a:rPr lang="en-US" sz="1800" dirty="0" err="1" smtClean="0"/>
              <a:t>và</a:t>
            </a:r>
            <a:r>
              <a:rPr lang="en-US" sz="1800" dirty="0" smtClean="0"/>
              <a:t> </a:t>
            </a:r>
            <a:r>
              <a:rPr lang="en-US" sz="1800" dirty="0" err="1" smtClean="0"/>
              <a:t>chọn</a:t>
            </a:r>
            <a:r>
              <a:rPr lang="en-US" sz="1800" dirty="0" smtClean="0"/>
              <a:t> </a:t>
            </a:r>
            <a:r>
              <a:rPr lang="en-US" sz="1800" b="1" dirty="0" smtClean="0"/>
              <a:t>Delete Browsing History</a:t>
            </a:r>
            <a:endParaRPr lang="en-US" sz="1800" dirty="0" smtClean="0"/>
          </a:p>
          <a:p>
            <a:pPr lvl="1"/>
            <a:r>
              <a:rPr lang="en-US" sz="1800" dirty="0" err="1" smtClean="0"/>
              <a:t>Trên</a:t>
            </a:r>
            <a:r>
              <a:rPr lang="en-US" sz="1800" dirty="0" smtClean="0"/>
              <a:t> </a:t>
            </a:r>
            <a:r>
              <a:rPr lang="en-US" sz="1800" dirty="0" err="1" smtClean="0"/>
              <a:t>thanh</a:t>
            </a:r>
            <a:r>
              <a:rPr lang="en-US" sz="1800" dirty="0" smtClean="0"/>
              <a:t> </a:t>
            </a:r>
            <a:r>
              <a:rPr lang="en-US" sz="1800" dirty="0" err="1" smtClean="0"/>
              <a:t>trình</a:t>
            </a:r>
            <a:r>
              <a:rPr lang="en-US" sz="1800" dirty="0" smtClean="0"/>
              <a:t> </a:t>
            </a:r>
            <a:r>
              <a:rPr lang="en-US" sz="1800" dirty="0" err="1" smtClean="0"/>
              <a:t>đơn</a:t>
            </a:r>
            <a:r>
              <a:rPr lang="en-US" sz="1800" dirty="0" smtClean="0"/>
              <a:t>, </a:t>
            </a:r>
            <a:r>
              <a:rPr lang="en-US" sz="1800" dirty="0" err="1" smtClean="0"/>
              <a:t>nhấp</a:t>
            </a:r>
            <a:r>
              <a:rPr lang="en-US" sz="1800" dirty="0" smtClean="0"/>
              <a:t> </a:t>
            </a:r>
            <a:r>
              <a:rPr lang="en-US" sz="1800" b="1" dirty="0" smtClean="0"/>
              <a:t>Tools</a:t>
            </a:r>
            <a:r>
              <a:rPr lang="en-US" sz="1800" dirty="0" smtClean="0"/>
              <a:t> </a:t>
            </a:r>
            <a:r>
              <a:rPr lang="en-US" sz="1800" dirty="0" err="1" smtClean="0"/>
              <a:t>và</a:t>
            </a:r>
            <a:r>
              <a:rPr lang="en-US" sz="1800" dirty="0" smtClean="0"/>
              <a:t> </a:t>
            </a:r>
            <a:r>
              <a:rPr lang="en-US" sz="1800" dirty="0" err="1" smtClean="0"/>
              <a:t>chọn</a:t>
            </a:r>
            <a:r>
              <a:rPr lang="en-US" sz="1800" dirty="0" smtClean="0"/>
              <a:t> </a:t>
            </a:r>
            <a:r>
              <a:rPr lang="en-US" sz="1800" b="1" dirty="0" smtClean="0"/>
              <a:t>Delete Browsing History</a:t>
            </a:r>
            <a:r>
              <a:rPr lang="en-US" sz="1600" b="1" dirty="0" smtClean="0"/>
              <a:t>	</a:t>
            </a:r>
            <a:endParaRPr lang="en-US" sz="16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24</a:t>
            </a:fld>
            <a:endParaRPr lang="en-US" dirty="0"/>
          </a:p>
        </p:txBody>
      </p:sp>
      <p:pic>
        <p:nvPicPr>
          <p:cNvPr id="275458" name="Picture 2"/>
          <p:cNvPicPr>
            <a:picLocks noChangeAspect="1" noChangeArrowheads="1"/>
          </p:cNvPicPr>
          <p:nvPr/>
        </p:nvPicPr>
        <p:blipFill>
          <a:blip r:embed="rId3" cstate="print"/>
          <a:srcRect/>
          <a:stretch>
            <a:fillRect/>
          </a:stretch>
        </p:blipFill>
        <p:spPr bwMode="auto">
          <a:xfrm>
            <a:off x="1400754" y="1652633"/>
            <a:ext cx="715971" cy="195643"/>
          </a:xfrm>
          <a:prstGeom prst="rect">
            <a:avLst/>
          </a:prstGeom>
          <a:noFill/>
          <a:ln w="9525">
            <a:noFill/>
            <a:miter lim="800000"/>
            <a:headEnd/>
            <a:tailEnd/>
          </a:ln>
        </p:spPr>
      </p:pic>
      <p:pic>
        <p:nvPicPr>
          <p:cNvPr id="275461" name="Picture 113" descr="Tools"/>
          <p:cNvPicPr>
            <a:picLocks noChangeAspect="1" noChangeArrowheads="1"/>
          </p:cNvPicPr>
          <p:nvPr/>
        </p:nvPicPr>
        <p:blipFill>
          <a:blip r:embed="rId4" cstate="print"/>
          <a:srcRect/>
          <a:stretch>
            <a:fillRect/>
          </a:stretch>
        </p:blipFill>
        <p:spPr bwMode="auto">
          <a:xfrm>
            <a:off x="1879801" y="5506629"/>
            <a:ext cx="473847" cy="192285"/>
          </a:xfrm>
          <a:prstGeom prst="rect">
            <a:avLst/>
          </a:prstGeom>
          <a:noFill/>
          <a:ln w="9525">
            <a:noFill/>
            <a:miter lim="800000"/>
            <a:headEnd/>
            <a:tailEnd/>
          </a:ln>
        </p:spPr>
      </p:pic>
      <p:pic>
        <p:nvPicPr>
          <p:cNvPr id="275462" name="Picture 104"/>
          <p:cNvPicPr>
            <a:picLocks noChangeAspect="1" noChangeArrowheads="1"/>
          </p:cNvPicPr>
          <p:nvPr/>
        </p:nvPicPr>
        <p:blipFill>
          <a:blip r:embed="rId5" cstate="print"/>
          <a:srcRect/>
          <a:stretch>
            <a:fillRect/>
          </a:stretch>
        </p:blipFill>
        <p:spPr bwMode="auto">
          <a:xfrm>
            <a:off x="7909546" y="2326113"/>
            <a:ext cx="1188091" cy="851807"/>
          </a:xfrm>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marL="2170113" indent="-2170113" eaLnBrk="1" hangingPunct="1"/>
            <a:r>
              <a:rPr lang="en-US" sz="3400" dirty="0" err="1" smtClean="0"/>
              <a:t>Bài</a:t>
            </a:r>
            <a:r>
              <a:rPr lang="en-US" sz="3400" dirty="0" smtClean="0"/>
              <a:t> 46: </a:t>
            </a:r>
            <a:r>
              <a:rPr lang="en-US" sz="3200" dirty="0" err="1"/>
              <a:t>Sử</a:t>
            </a:r>
            <a:r>
              <a:rPr lang="en-US" sz="3200" dirty="0"/>
              <a:t> </a:t>
            </a:r>
            <a:r>
              <a:rPr lang="en-US" sz="3200" dirty="0" err="1"/>
              <a:t>dụng</a:t>
            </a:r>
            <a:r>
              <a:rPr lang="en-US" sz="3200" dirty="0"/>
              <a:t> </a:t>
            </a:r>
            <a:r>
              <a:rPr lang="en-US" sz="3200" dirty="0" err="1"/>
              <a:t>thông</a:t>
            </a:r>
            <a:r>
              <a:rPr lang="en-US" sz="3200" dirty="0"/>
              <a:t> tin </a:t>
            </a:r>
            <a:r>
              <a:rPr lang="en-US" sz="3200" dirty="0" err="1"/>
              <a:t>trên</a:t>
            </a:r>
            <a:r>
              <a:rPr lang="en-US" sz="3200" dirty="0"/>
              <a:t> Web</a:t>
            </a:r>
            <a:endParaRPr lang="en-US" sz="3400" dirty="0" smtClean="0"/>
          </a:p>
        </p:txBody>
      </p:sp>
      <p:sp>
        <p:nvSpPr>
          <p:cNvPr id="48131" name="Rectangle 3"/>
          <p:cNvSpPr>
            <a:spLocks noGrp="1" noChangeArrowheads="1"/>
          </p:cNvSpPr>
          <p:nvPr>
            <p:ph idx="1"/>
          </p:nvPr>
        </p:nvSpPr>
        <p:spPr/>
        <p:txBody>
          <a:bodyPr/>
          <a:lstStyle/>
          <a:p>
            <a:pPr lvl="0"/>
            <a:r>
              <a:rPr lang="en-US" dirty="0" smtClean="0"/>
              <a:t>Sao </a:t>
            </a:r>
            <a:r>
              <a:rPr lang="en-US" dirty="0" err="1"/>
              <a:t>chép</a:t>
            </a:r>
            <a:r>
              <a:rPr lang="en-US" dirty="0"/>
              <a:t> </a:t>
            </a:r>
            <a:r>
              <a:rPr lang="en-US" dirty="0" err="1"/>
              <a:t>và</a:t>
            </a:r>
            <a:r>
              <a:rPr lang="en-US" dirty="0"/>
              <a:t> </a:t>
            </a:r>
            <a:r>
              <a:rPr lang="en-US" dirty="0" err="1"/>
              <a:t>dán</a:t>
            </a:r>
            <a:r>
              <a:rPr lang="en-US" dirty="0"/>
              <a:t> </a:t>
            </a:r>
            <a:r>
              <a:rPr lang="en-US" dirty="0" err="1"/>
              <a:t>thông</a:t>
            </a:r>
            <a:r>
              <a:rPr lang="en-US" dirty="0"/>
              <a:t> tin </a:t>
            </a:r>
            <a:r>
              <a:rPr lang="en-US" dirty="0" err="1"/>
              <a:t>từ</a:t>
            </a:r>
            <a:r>
              <a:rPr lang="en-US" dirty="0"/>
              <a:t> </a:t>
            </a:r>
            <a:r>
              <a:rPr lang="en-US" dirty="0" err="1" smtClean="0"/>
              <a:t>một</a:t>
            </a:r>
            <a:r>
              <a:rPr lang="en-US" dirty="0" smtClean="0"/>
              <a:t> </a:t>
            </a:r>
            <a:r>
              <a:rPr lang="en-US" dirty="0" err="1" smtClean="0"/>
              <a:t>trang</a:t>
            </a:r>
            <a:r>
              <a:rPr lang="en-US" dirty="0" smtClean="0"/>
              <a:t> </a:t>
            </a:r>
            <a:r>
              <a:rPr lang="en-US" dirty="0"/>
              <a:t>Web</a:t>
            </a:r>
          </a:p>
          <a:p>
            <a:pPr lvl="0"/>
            <a:r>
              <a:rPr lang="en-US" dirty="0"/>
              <a:t>In </a:t>
            </a:r>
            <a:r>
              <a:rPr lang="en-US" dirty="0" err="1"/>
              <a:t>một</a:t>
            </a:r>
            <a:r>
              <a:rPr lang="en-US" dirty="0"/>
              <a:t> </a:t>
            </a:r>
            <a:r>
              <a:rPr lang="en-US" dirty="0" err="1"/>
              <a:t>trang</a:t>
            </a:r>
            <a:r>
              <a:rPr lang="en-US" dirty="0"/>
              <a:t> Web</a:t>
            </a:r>
          </a:p>
          <a:p>
            <a:pPr lvl="0"/>
            <a:r>
              <a:rPr lang="en-US" dirty="0" err="1"/>
              <a:t>Tải</a:t>
            </a:r>
            <a:r>
              <a:rPr lang="en-US" dirty="0"/>
              <a:t> </a:t>
            </a:r>
            <a:r>
              <a:rPr lang="en-US" dirty="0" err="1"/>
              <a:t>thông</a:t>
            </a:r>
            <a:r>
              <a:rPr lang="en-US" dirty="0"/>
              <a:t> tin </a:t>
            </a:r>
            <a:r>
              <a:rPr lang="en-US" dirty="0" err="1"/>
              <a:t>từ</a:t>
            </a:r>
            <a:r>
              <a:rPr lang="en-US" dirty="0"/>
              <a:t> </a:t>
            </a:r>
            <a:r>
              <a:rPr lang="en-US" dirty="0" err="1"/>
              <a:t>một</a:t>
            </a:r>
            <a:r>
              <a:rPr lang="en-US" dirty="0"/>
              <a:t> </a:t>
            </a:r>
            <a:r>
              <a:rPr lang="en-US" dirty="0" err="1"/>
              <a:t>trang</a:t>
            </a:r>
            <a:r>
              <a:rPr lang="en-US" dirty="0"/>
              <a:t> Web</a:t>
            </a:r>
          </a:p>
          <a:p>
            <a:pPr lvl="0"/>
            <a:r>
              <a:rPr lang="en-US" dirty="0" err="1" smtClean="0"/>
              <a:t>Tùy</a:t>
            </a:r>
            <a:r>
              <a:rPr lang="en-US" dirty="0" smtClean="0"/>
              <a:t> </a:t>
            </a:r>
            <a:r>
              <a:rPr lang="en-US" dirty="0" err="1" smtClean="0"/>
              <a:t>biến</a:t>
            </a:r>
            <a:r>
              <a:rPr lang="en-US" dirty="0" smtClean="0"/>
              <a:t> </a:t>
            </a:r>
            <a:r>
              <a:rPr lang="en-US" dirty="0" err="1"/>
              <a:t>các</a:t>
            </a:r>
            <a:r>
              <a:rPr lang="en-US" dirty="0"/>
              <a:t> </a:t>
            </a:r>
            <a:r>
              <a:rPr lang="en-US" dirty="0" err="1"/>
              <a:t>lựa</a:t>
            </a:r>
            <a:r>
              <a:rPr lang="en-US" dirty="0"/>
              <a:t> </a:t>
            </a:r>
            <a:r>
              <a:rPr lang="en-US" dirty="0" err="1"/>
              <a:t>chọn</a:t>
            </a:r>
            <a:r>
              <a:rPr lang="en-US" dirty="0"/>
              <a:t> </a:t>
            </a:r>
            <a:r>
              <a:rPr lang="en-US" dirty="0" err="1"/>
              <a:t>cho</a:t>
            </a:r>
            <a:r>
              <a:rPr lang="en-US" dirty="0"/>
              <a:t> </a:t>
            </a:r>
            <a:r>
              <a:rPr lang="en-US" dirty="0" err="1"/>
              <a:t>một</a:t>
            </a:r>
            <a:r>
              <a:rPr lang="en-US" dirty="0"/>
              <a:t> </a:t>
            </a:r>
            <a:r>
              <a:rPr lang="en-US" dirty="0" err="1"/>
              <a:t>trang</a:t>
            </a:r>
            <a:r>
              <a:rPr lang="en-US" dirty="0"/>
              <a:t> Web</a:t>
            </a:r>
          </a:p>
          <a:p>
            <a:pPr lvl="0"/>
            <a:r>
              <a:rPr lang="en-US" dirty="0" err="1"/>
              <a:t>Xác</a:t>
            </a:r>
            <a:r>
              <a:rPr lang="en-US" dirty="0"/>
              <a:t> </a:t>
            </a:r>
            <a:r>
              <a:rPr lang="en-US" dirty="0" err="1"/>
              <a:t>định</a:t>
            </a:r>
            <a:r>
              <a:rPr lang="en-US" dirty="0"/>
              <a:t> </a:t>
            </a:r>
            <a:r>
              <a:rPr lang="en-US" dirty="0" err="1"/>
              <a:t>các</a:t>
            </a:r>
            <a:r>
              <a:rPr lang="en-US" dirty="0"/>
              <a:t> </a:t>
            </a:r>
            <a:r>
              <a:rPr lang="en-US" dirty="0" err="1"/>
              <a:t>vấn</a:t>
            </a:r>
            <a:r>
              <a:rPr lang="en-US" dirty="0"/>
              <a:t> </a:t>
            </a:r>
            <a:r>
              <a:rPr lang="en-US" dirty="0" err="1"/>
              <a:t>đề</a:t>
            </a:r>
            <a:r>
              <a:rPr lang="en-US" dirty="0"/>
              <a:t> </a:t>
            </a:r>
            <a:r>
              <a:rPr lang="en-US" dirty="0" err="1" smtClean="0"/>
              <a:t>chung</a:t>
            </a:r>
            <a:r>
              <a:rPr lang="en-US" dirty="0" smtClean="0"/>
              <a:t> </a:t>
            </a:r>
            <a:r>
              <a:rPr lang="en-US" dirty="0" err="1" smtClean="0"/>
              <a:t>đối</a:t>
            </a:r>
            <a:r>
              <a:rPr lang="en-US" dirty="0" smtClean="0"/>
              <a:t> </a:t>
            </a:r>
            <a:r>
              <a:rPr lang="en-US" dirty="0" err="1"/>
              <a:t>với</a:t>
            </a:r>
            <a:r>
              <a:rPr lang="en-US" dirty="0"/>
              <a:t> </a:t>
            </a:r>
            <a:r>
              <a:rPr lang="en-US" dirty="0" err="1" smtClean="0"/>
              <a:t>các</a:t>
            </a:r>
            <a:r>
              <a:rPr lang="en-US" dirty="0" smtClean="0"/>
              <a:t> </a:t>
            </a:r>
            <a:r>
              <a:rPr lang="en-US" dirty="0" err="1" smtClean="0"/>
              <a:t>trang</a:t>
            </a:r>
            <a:r>
              <a:rPr lang="en-US" dirty="0" smtClean="0"/>
              <a:t> </a:t>
            </a:r>
            <a:r>
              <a:rPr lang="en-US" dirty="0"/>
              <a:t>Web</a:t>
            </a:r>
          </a:p>
          <a:p>
            <a:endParaRPr lang="en-US" sz="2400" dirty="0" smtClean="0"/>
          </a:p>
          <a:p>
            <a:pPr eaLnBrk="1" hangingPunct="1"/>
            <a:endParaRPr lang="en-US" sz="2600" dirty="0" smtClean="0"/>
          </a:p>
        </p:txBody>
      </p:sp>
      <p:sp>
        <p:nvSpPr>
          <p:cNvPr id="48133" name="Slide Number Placeholder 4"/>
          <p:cNvSpPr>
            <a:spLocks noGrp="1"/>
          </p:cNvSpPr>
          <p:nvPr>
            <p:ph type="sldNum" sz="quarter" idx="10"/>
          </p:nvPr>
        </p:nvSpPr>
        <p:spPr>
          <a:noFill/>
        </p:spPr>
        <p:txBody>
          <a:bodyPr/>
          <a:lstStyle/>
          <a:p>
            <a:fld id="{69EEC61A-A37C-43CE-946C-44ADEB27C6E2}" type="slidenum">
              <a:rPr lang="en-US" smtClean="0">
                <a:latin typeface="Arial" charset="0"/>
              </a:rPr>
              <a:pPr/>
              <a:t>25</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dirty="0" err="1"/>
              <a:t>Truy</a:t>
            </a:r>
            <a:r>
              <a:rPr lang="en-US" dirty="0"/>
              <a:t> </a:t>
            </a:r>
            <a:r>
              <a:rPr lang="en-US" dirty="0" err="1"/>
              <a:t>lục</a:t>
            </a:r>
            <a:r>
              <a:rPr lang="en-US" dirty="0"/>
              <a:t> </a:t>
            </a:r>
            <a:r>
              <a:rPr lang="en-US" dirty="0" err="1"/>
              <a:t>thông</a:t>
            </a:r>
            <a:r>
              <a:rPr lang="en-US" dirty="0"/>
              <a:t> tin </a:t>
            </a:r>
            <a:r>
              <a:rPr lang="en-US" dirty="0" err="1"/>
              <a:t>từ</a:t>
            </a:r>
            <a:r>
              <a:rPr lang="en-US" dirty="0"/>
              <a:t> </a:t>
            </a:r>
            <a:r>
              <a:rPr lang="en-US" dirty="0" err="1"/>
              <a:t>một</a:t>
            </a:r>
            <a:r>
              <a:rPr lang="en-US" dirty="0"/>
              <a:t> </a:t>
            </a:r>
            <a:r>
              <a:rPr lang="en-US" dirty="0" err="1"/>
              <a:t>trang</a:t>
            </a:r>
            <a:r>
              <a:rPr lang="en-US" dirty="0"/>
              <a:t> Web</a:t>
            </a:r>
          </a:p>
        </p:txBody>
      </p:sp>
      <p:sp>
        <p:nvSpPr>
          <p:cNvPr id="6" name="Content Placeholder 5"/>
          <p:cNvSpPr>
            <a:spLocks noGrp="1"/>
          </p:cNvSpPr>
          <p:nvPr>
            <p:ph idx="1"/>
          </p:nvPr>
        </p:nvSpPr>
        <p:spPr>
          <a:xfrm>
            <a:off x="460730" y="1251690"/>
            <a:ext cx="8201025" cy="4535793"/>
          </a:xfrm>
        </p:spPr>
        <p:txBody>
          <a:bodyPr/>
          <a:lstStyle/>
          <a:p>
            <a:r>
              <a:rPr lang="vi-VN" sz="2400" dirty="0"/>
              <a:t>Phương pháp phổ biến </a:t>
            </a:r>
            <a:r>
              <a:rPr lang="vi-VN" sz="2400" dirty="0" smtClean="0"/>
              <a:t>nhất</a:t>
            </a:r>
            <a:r>
              <a:rPr lang="en-US" sz="2400" dirty="0" smtClean="0"/>
              <a:t> </a:t>
            </a:r>
            <a:r>
              <a:rPr lang="en-US" sz="2400" dirty="0" err="1" smtClean="0"/>
              <a:t>là</a:t>
            </a:r>
            <a:r>
              <a:rPr lang="vi-VN" sz="2400" dirty="0" smtClean="0"/>
              <a:t> </a:t>
            </a:r>
            <a:r>
              <a:rPr lang="vi-VN" sz="2400" dirty="0"/>
              <a:t>để sao chép thông tin từ trang web và dán vào tài </a:t>
            </a:r>
            <a:r>
              <a:rPr lang="vi-VN" sz="2400" dirty="0" smtClean="0"/>
              <a:t>liệu</a:t>
            </a:r>
            <a:endParaRPr lang="en-US" sz="2400" dirty="0" smtClean="0"/>
          </a:p>
          <a:p>
            <a:r>
              <a:rPr lang="vi-VN" sz="2400" dirty="0" smtClean="0"/>
              <a:t>Để </a:t>
            </a:r>
            <a:r>
              <a:rPr lang="vi-VN" sz="2400" dirty="0"/>
              <a:t>làm bản sao của hình ảnh trên trang web, kích chuột phải vào hình ảnh, </a:t>
            </a:r>
            <a:r>
              <a:rPr lang="en-US" sz="2400" dirty="0" err="1" smtClean="0"/>
              <a:t>nhấp</a:t>
            </a:r>
            <a:r>
              <a:rPr lang="vi-VN" sz="2400" dirty="0" smtClean="0"/>
              <a:t> </a:t>
            </a:r>
            <a:r>
              <a:rPr lang="vi-VN" sz="2400" b="1" dirty="0"/>
              <a:t>Save Picture As</a:t>
            </a:r>
            <a:r>
              <a:rPr lang="vi-VN" sz="2400" dirty="0"/>
              <a:t>, và chọn vị trí để lưu trữ hình </a:t>
            </a:r>
            <a:r>
              <a:rPr lang="vi-VN" sz="2400" dirty="0" smtClean="0"/>
              <a:t>ảnh</a:t>
            </a:r>
            <a:endParaRPr lang="en-US" sz="2400" dirty="0" smtClean="0"/>
          </a:p>
          <a:p>
            <a:r>
              <a:rPr lang="vi-VN" sz="2400" dirty="0" smtClean="0"/>
              <a:t>Bản </a:t>
            </a:r>
            <a:r>
              <a:rPr lang="vi-VN" sz="2400" dirty="0"/>
              <a:t>quyền có nghĩa là tất cả các tài liệu trên trang Web được bảo vệ và thuộc về tác giả của </a:t>
            </a:r>
            <a:r>
              <a:rPr lang="vi-VN" sz="2400" dirty="0" smtClean="0"/>
              <a:t>nó</a:t>
            </a:r>
            <a:endParaRPr lang="en-US" sz="2400" dirty="0" smtClean="0"/>
          </a:p>
          <a:p>
            <a:pPr lvl="1"/>
            <a:r>
              <a:rPr lang="vi-VN" sz="2000" dirty="0"/>
              <a:t>Hầu hết các trang web có liên kết e-mail </a:t>
            </a:r>
            <a:r>
              <a:rPr lang="en-US" sz="2000" dirty="0" err="1" smtClean="0"/>
              <a:t>nơi</a:t>
            </a:r>
            <a:r>
              <a:rPr lang="vi-VN" sz="2000" dirty="0" smtClean="0"/>
              <a:t> </a:t>
            </a:r>
            <a:r>
              <a:rPr lang="vi-VN" sz="2000" dirty="0"/>
              <a:t>bạn có thể yêu cầu sự cho phép sử dụng văn bản và đồ họa trên trang web </a:t>
            </a:r>
            <a:r>
              <a:rPr lang="vi-VN" sz="2000" dirty="0" smtClean="0"/>
              <a:t>đó</a:t>
            </a:r>
            <a:endParaRPr lang="en-US" sz="2000" dirty="0" smtClean="0"/>
          </a:p>
          <a:p>
            <a:pPr lvl="1"/>
            <a:r>
              <a:rPr lang="en-US" sz="2000" dirty="0" err="1" smtClean="0"/>
              <a:t>Đề</a:t>
            </a:r>
            <a:r>
              <a:rPr lang="en-US" sz="2000" dirty="0" smtClean="0"/>
              <a:t> </a:t>
            </a:r>
            <a:r>
              <a:rPr lang="en-US" sz="2000" dirty="0" err="1" smtClean="0"/>
              <a:t>cập</a:t>
            </a:r>
            <a:r>
              <a:rPr lang="en-US" sz="2000" dirty="0" smtClean="0"/>
              <a:t> </a:t>
            </a:r>
            <a:r>
              <a:rPr lang="en-US" sz="2000" dirty="0" err="1"/>
              <a:t>rõ</a:t>
            </a:r>
            <a:r>
              <a:rPr lang="en-US" sz="2000" dirty="0"/>
              <a:t> </a:t>
            </a:r>
            <a:r>
              <a:rPr lang="en-US" sz="2000" dirty="0" err="1"/>
              <a:t>ràng</a:t>
            </a:r>
            <a:r>
              <a:rPr lang="en-US" sz="2000" dirty="0"/>
              <a:t> </a:t>
            </a:r>
            <a:r>
              <a:rPr lang="en-US" sz="2000" dirty="0" err="1"/>
              <a:t>dự</a:t>
            </a:r>
            <a:r>
              <a:rPr lang="en-US" sz="2000" dirty="0"/>
              <a:t> </a:t>
            </a:r>
            <a:r>
              <a:rPr lang="en-US" sz="2000" dirty="0" err="1"/>
              <a:t>định</a:t>
            </a:r>
            <a:r>
              <a:rPr lang="en-US" sz="2000" dirty="0"/>
              <a:t> </a:t>
            </a:r>
            <a:r>
              <a:rPr lang="en-US" sz="2000" dirty="0" err="1"/>
              <a:t>sử</a:t>
            </a:r>
            <a:r>
              <a:rPr lang="en-US" sz="2000" dirty="0"/>
              <a:t> </a:t>
            </a:r>
            <a:r>
              <a:rPr lang="en-US" sz="2000" dirty="0" err="1"/>
              <a:t>dụng</a:t>
            </a:r>
            <a:r>
              <a:rPr lang="en-US" sz="2000" dirty="0"/>
              <a:t> </a:t>
            </a:r>
            <a:r>
              <a:rPr lang="en-US" sz="2000" dirty="0" err="1"/>
              <a:t>thông</a:t>
            </a:r>
            <a:r>
              <a:rPr lang="en-US" sz="2000" dirty="0"/>
              <a:t> tin </a:t>
            </a:r>
            <a:r>
              <a:rPr lang="en-US" sz="2000" dirty="0" err="1"/>
              <a:t>của</a:t>
            </a:r>
            <a:r>
              <a:rPr lang="en-US" sz="2000" dirty="0"/>
              <a:t> </a:t>
            </a:r>
            <a:r>
              <a:rPr lang="en-US" sz="2000" dirty="0" err="1"/>
              <a:t>bạn</a:t>
            </a:r>
            <a:r>
              <a:rPr lang="en-US" sz="2000" dirty="0"/>
              <a:t> </a:t>
            </a:r>
            <a:r>
              <a:rPr lang="en-US" sz="2000" dirty="0" err="1"/>
              <a:t>và</a:t>
            </a:r>
            <a:r>
              <a:rPr lang="en-US" sz="2000" dirty="0"/>
              <a:t> </a:t>
            </a:r>
            <a:r>
              <a:rPr lang="en-US" sz="2000" dirty="0" err="1"/>
              <a:t>thậm</a:t>
            </a:r>
            <a:r>
              <a:rPr lang="en-US" sz="2000" dirty="0"/>
              <a:t> </a:t>
            </a:r>
            <a:r>
              <a:rPr lang="en-US" sz="2000" dirty="0" err="1"/>
              <a:t>chí</a:t>
            </a:r>
            <a:r>
              <a:rPr lang="en-US" sz="2000" dirty="0"/>
              <a:t> </a:t>
            </a:r>
            <a:r>
              <a:rPr lang="en-US" sz="2000" dirty="0" err="1"/>
              <a:t>cả</a:t>
            </a:r>
            <a:r>
              <a:rPr lang="en-US" sz="2000" dirty="0"/>
              <a:t> </a:t>
            </a:r>
            <a:r>
              <a:rPr lang="en-US" sz="2000" dirty="0" err="1"/>
              <a:t>khi</a:t>
            </a:r>
            <a:r>
              <a:rPr lang="en-US" sz="2000" dirty="0"/>
              <a:t> </a:t>
            </a:r>
            <a:r>
              <a:rPr lang="en-US" sz="2000" dirty="0" err="1"/>
              <a:t>bạn</a:t>
            </a:r>
            <a:r>
              <a:rPr lang="en-US" sz="2000" dirty="0"/>
              <a:t> </a:t>
            </a:r>
            <a:r>
              <a:rPr lang="en-US" sz="2000" dirty="0" err="1"/>
              <a:t>đã</a:t>
            </a:r>
            <a:r>
              <a:rPr lang="en-US" sz="2000" dirty="0"/>
              <a:t> </a:t>
            </a:r>
            <a:r>
              <a:rPr lang="en-US" sz="2000" dirty="0" err="1"/>
              <a:t>xin</a:t>
            </a:r>
            <a:r>
              <a:rPr lang="en-US" sz="2000" dirty="0"/>
              <a:t> </a:t>
            </a:r>
            <a:r>
              <a:rPr lang="en-US" sz="2000" dirty="0" err="1" smtClean="0"/>
              <a:t>phép</a:t>
            </a:r>
            <a:r>
              <a:rPr lang="en-US" sz="2000" dirty="0" smtClean="0"/>
              <a:t>, </a:t>
            </a:r>
            <a:r>
              <a:rPr lang="en-US" sz="2000" dirty="0" err="1" smtClean="0"/>
              <a:t>nhớ</a:t>
            </a:r>
            <a:r>
              <a:rPr lang="en-US" sz="2000" dirty="0" smtClean="0"/>
              <a:t> </a:t>
            </a:r>
            <a:r>
              <a:rPr lang="en-US" sz="2000" dirty="0" err="1"/>
              <a:t>đóng</a:t>
            </a:r>
            <a:r>
              <a:rPr lang="en-US" sz="2000" dirty="0"/>
              <a:t> </a:t>
            </a:r>
            <a:r>
              <a:rPr lang="en-US" sz="2000" dirty="0" err="1"/>
              <a:t>góp</a:t>
            </a:r>
            <a:r>
              <a:rPr lang="en-US" sz="2000" dirty="0"/>
              <a:t> </a:t>
            </a:r>
            <a:r>
              <a:rPr lang="en-US" sz="2000" dirty="0" err="1"/>
              <a:t>cho</a:t>
            </a:r>
            <a:r>
              <a:rPr lang="en-US" sz="2000" dirty="0"/>
              <a:t> </a:t>
            </a:r>
            <a:r>
              <a:rPr lang="en-US" sz="2000" dirty="0" err="1"/>
              <a:t>trang</a:t>
            </a:r>
            <a:r>
              <a:rPr lang="en-US" sz="2000" dirty="0"/>
              <a:t> </a:t>
            </a:r>
            <a:r>
              <a:rPr lang="en-US" sz="2000" dirty="0" err="1"/>
              <a:t>một</a:t>
            </a:r>
            <a:r>
              <a:rPr lang="en-US" sz="2000" dirty="0"/>
              <a:t> </a:t>
            </a:r>
            <a:r>
              <a:rPr lang="en-US" sz="2000" dirty="0" err="1"/>
              <a:t>cách</a:t>
            </a:r>
            <a:r>
              <a:rPr lang="en-US" sz="2000" dirty="0"/>
              <a:t> </a:t>
            </a:r>
            <a:r>
              <a:rPr lang="en-US" sz="2000" dirty="0" err="1"/>
              <a:t>thích</a:t>
            </a:r>
            <a:r>
              <a:rPr lang="en-US" sz="2000" dirty="0"/>
              <a:t> </a:t>
            </a:r>
            <a:r>
              <a:rPr lang="en-US" sz="2000" dirty="0" err="1" smtClean="0"/>
              <a:t>hợp</a:t>
            </a:r>
            <a:endParaRPr lang="en-US" sz="2000" dirty="0" smtClean="0"/>
          </a:p>
          <a:p>
            <a:pPr lvl="1"/>
            <a:r>
              <a:rPr lang="vi-VN" sz="2000" dirty="0" smtClean="0"/>
              <a:t>Chỉ </a:t>
            </a:r>
            <a:r>
              <a:rPr lang="vi-VN" sz="2000" dirty="0"/>
              <a:t>có ngoại lệ là nếu thông tin thực sự thuộc về bạn hay công ty của bạn</a:t>
            </a:r>
            <a:endParaRPr lang="en-US" sz="2000" dirty="0"/>
          </a:p>
        </p:txBody>
      </p:sp>
      <p:sp>
        <p:nvSpPr>
          <p:cNvPr id="49157" name="Slide Number Placeholder 4"/>
          <p:cNvSpPr>
            <a:spLocks noGrp="1"/>
          </p:cNvSpPr>
          <p:nvPr>
            <p:ph type="sldNum" sz="quarter" idx="10"/>
          </p:nvPr>
        </p:nvSpPr>
        <p:spPr>
          <a:noFill/>
        </p:spPr>
        <p:txBody>
          <a:bodyPr/>
          <a:lstStyle/>
          <a:p>
            <a:fld id="{891E647F-A93A-4F51-BAE4-CAFB9E1BD22F}" type="slidenum">
              <a:rPr lang="en-US" smtClean="0">
                <a:latin typeface="Arial" charset="0"/>
              </a:rPr>
              <a:pPr/>
              <a:t>26</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2"/>
          <p:cNvSpPr>
            <a:spLocks noGrp="1" noChangeArrowheads="1"/>
          </p:cNvSpPr>
          <p:nvPr>
            <p:ph type="title"/>
          </p:nvPr>
        </p:nvSpPr>
        <p:spPr/>
        <p:txBody>
          <a:bodyPr/>
          <a:lstStyle/>
          <a:p>
            <a:pPr eaLnBrk="1" hangingPunct="1"/>
            <a:r>
              <a:rPr lang="en-US" sz="2400" dirty="0" err="1" smtClean="0"/>
              <a:t>Sử</a:t>
            </a:r>
            <a:r>
              <a:rPr lang="en-US" sz="2400" dirty="0" smtClean="0"/>
              <a:t> </a:t>
            </a:r>
            <a:r>
              <a:rPr lang="en-US" sz="2400" dirty="0" err="1" smtClean="0"/>
              <a:t>dụng</a:t>
            </a:r>
            <a:r>
              <a:rPr lang="en-US" sz="2400" dirty="0" smtClean="0"/>
              <a:t> </a:t>
            </a:r>
            <a:r>
              <a:rPr lang="en-US" sz="2400" dirty="0" err="1" smtClean="0"/>
              <a:t>sao</a:t>
            </a:r>
            <a:r>
              <a:rPr lang="en-US" sz="2400" dirty="0" smtClean="0"/>
              <a:t> </a:t>
            </a:r>
            <a:r>
              <a:rPr lang="en-US" sz="2400" dirty="0" err="1" smtClean="0"/>
              <a:t>chep</a:t>
            </a:r>
            <a:r>
              <a:rPr lang="en-US" sz="2400" dirty="0" smtClean="0"/>
              <a:t> (Copy) </a:t>
            </a:r>
            <a:r>
              <a:rPr lang="en-US" sz="2400" dirty="0" err="1" smtClean="0"/>
              <a:t>và</a:t>
            </a:r>
            <a:r>
              <a:rPr lang="en-US" sz="2400" dirty="0" smtClean="0"/>
              <a:t> </a:t>
            </a:r>
            <a:r>
              <a:rPr lang="en-US" sz="2400" dirty="0" err="1" smtClean="0"/>
              <a:t>dán</a:t>
            </a:r>
            <a:r>
              <a:rPr lang="en-US" sz="2400" dirty="0" smtClean="0"/>
              <a:t> (Paste)</a:t>
            </a:r>
          </a:p>
        </p:txBody>
      </p:sp>
      <p:sp>
        <p:nvSpPr>
          <p:cNvPr id="10" name="Content Placeholder 9"/>
          <p:cNvSpPr>
            <a:spLocks noGrp="1"/>
          </p:cNvSpPr>
          <p:nvPr>
            <p:ph idx="1"/>
          </p:nvPr>
        </p:nvSpPr>
        <p:spPr/>
        <p:txBody>
          <a:bodyPr/>
          <a:lstStyle/>
          <a:p>
            <a:r>
              <a:rPr lang="vi-VN" dirty="0"/>
              <a:t>Để sao chép và dán từ các trang web, sử dụng các thủ tục tương tự như </a:t>
            </a:r>
            <a:r>
              <a:rPr lang="en-US" dirty="0" err="1" smtClean="0"/>
              <a:t>đối</a:t>
            </a:r>
            <a:r>
              <a:rPr lang="en-US" dirty="0" smtClean="0"/>
              <a:t> </a:t>
            </a:r>
            <a:r>
              <a:rPr lang="vi-VN" dirty="0" smtClean="0"/>
              <a:t>với </a:t>
            </a:r>
            <a:r>
              <a:rPr lang="vi-VN" dirty="0"/>
              <a:t>các chương trình phần mềm ứng </a:t>
            </a:r>
            <a:r>
              <a:rPr lang="vi-VN" dirty="0" smtClean="0"/>
              <a:t>dụng</a:t>
            </a:r>
            <a:endParaRPr lang="en-US" dirty="0" smtClean="0"/>
          </a:p>
          <a:p>
            <a:r>
              <a:rPr lang="vi-VN" dirty="0" smtClean="0"/>
              <a:t>Thông </a:t>
            </a:r>
            <a:r>
              <a:rPr lang="vi-VN" dirty="0"/>
              <a:t>tin có thể được sao chép từ trang web và dán vào bất kỳ chương trình ứng </a:t>
            </a:r>
            <a:r>
              <a:rPr lang="vi-VN" dirty="0" smtClean="0"/>
              <a:t>dụng</a:t>
            </a:r>
            <a:endParaRPr lang="en-US" dirty="0" smtClean="0"/>
          </a:p>
          <a:p>
            <a:r>
              <a:rPr lang="vi-VN" dirty="0" smtClean="0"/>
              <a:t>Phải </a:t>
            </a:r>
            <a:r>
              <a:rPr lang="vi-VN" dirty="0"/>
              <a:t>chọn mục trước khi kích </a:t>
            </a:r>
            <a:r>
              <a:rPr lang="vi-VN" dirty="0" smtClean="0"/>
              <a:t>hoạt</a:t>
            </a:r>
            <a:r>
              <a:rPr lang="en-US" dirty="0" smtClean="0"/>
              <a:t> </a:t>
            </a:r>
            <a:r>
              <a:rPr lang="vi-VN" dirty="0" smtClean="0"/>
              <a:t>các </a:t>
            </a:r>
            <a:r>
              <a:rPr lang="vi-VN" dirty="0"/>
              <a:t>lệnh </a:t>
            </a:r>
            <a:endParaRPr lang="en-US" dirty="0" smtClean="0"/>
          </a:p>
        </p:txBody>
      </p:sp>
      <p:sp>
        <p:nvSpPr>
          <p:cNvPr id="55299" name="Slide Number Placeholder 4"/>
          <p:cNvSpPr>
            <a:spLocks noGrp="1"/>
          </p:cNvSpPr>
          <p:nvPr>
            <p:ph type="sldNum" sz="quarter" idx="10"/>
          </p:nvPr>
        </p:nvSpPr>
        <p:spPr>
          <a:noFill/>
        </p:spPr>
        <p:txBody>
          <a:bodyPr/>
          <a:lstStyle/>
          <a:p>
            <a:fld id="{9BB1311B-78F8-47CF-98A8-DD0D5E69341F}" type="slidenum">
              <a:rPr lang="en-US" smtClean="0">
                <a:latin typeface="Arial" charset="0"/>
              </a:rPr>
              <a:pPr/>
              <a:t>27</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lvl="0"/>
            <a:r>
              <a:rPr lang="en-US" dirty="0"/>
              <a:t>In </a:t>
            </a:r>
            <a:r>
              <a:rPr lang="en-US" dirty="0" err="1"/>
              <a:t>một</a:t>
            </a:r>
            <a:r>
              <a:rPr lang="en-US" dirty="0"/>
              <a:t> </a:t>
            </a:r>
            <a:r>
              <a:rPr lang="en-US" dirty="0" err="1"/>
              <a:t>trang</a:t>
            </a:r>
            <a:r>
              <a:rPr lang="en-US" dirty="0"/>
              <a:t> Web</a:t>
            </a:r>
          </a:p>
        </p:txBody>
      </p:sp>
      <p:sp>
        <p:nvSpPr>
          <p:cNvPr id="11" name="Content Placeholder 10"/>
          <p:cNvSpPr>
            <a:spLocks noGrp="1"/>
          </p:cNvSpPr>
          <p:nvPr>
            <p:ph idx="1"/>
          </p:nvPr>
        </p:nvSpPr>
        <p:spPr/>
        <p:txBody>
          <a:bodyPr/>
          <a:lstStyle/>
          <a:p>
            <a:r>
              <a:rPr lang="en-US" sz="2400" dirty="0" err="1" smtClean="0"/>
              <a:t>Để</a:t>
            </a:r>
            <a:r>
              <a:rPr lang="en-US" sz="2400" dirty="0" smtClean="0"/>
              <a:t> in </a:t>
            </a:r>
            <a:r>
              <a:rPr lang="en-US" sz="2400" dirty="0" err="1" smtClean="0"/>
              <a:t>trang</a:t>
            </a:r>
            <a:r>
              <a:rPr lang="en-US" sz="2400" dirty="0" smtClean="0"/>
              <a:t> web, </a:t>
            </a:r>
            <a:r>
              <a:rPr lang="en-US" sz="2400" dirty="0" err="1" smtClean="0"/>
              <a:t>sử</a:t>
            </a:r>
            <a:r>
              <a:rPr lang="en-US" sz="2400" dirty="0" smtClean="0"/>
              <a:t> </a:t>
            </a:r>
            <a:r>
              <a:rPr lang="en-US" sz="2400" dirty="0" err="1" smtClean="0"/>
              <a:t>dụng</a:t>
            </a:r>
            <a:r>
              <a:rPr lang="en-US" sz="2400" dirty="0" smtClean="0"/>
              <a:t> </a:t>
            </a:r>
            <a:br>
              <a:rPr lang="en-US" sz="2400" dirty="0" smtClean="0"/>
            </a:br>
            <a:r>
              <a:rPr lang="en-US" sz="2400" dirty="0" err="1" smtClean="0"/>
              <a:t>một</a:t>
            </a:r>
            <a:r>
              <a:rPr lang="en-US" sz="2400" dirty="0" smtClean="0"/>
              <a:t> </a:t>
            </a:r>
            <a:r>
              <a:rPr lang="en-US" sz="2400" dirty="0" err="1" smtClean="0"/>
              <a:t>trong</a:t>
            </a:r>
            <a:r>
              <a:rPr lang="en-US" sz="2400" dirty="0" smtClean="0"/>
              <a:t> </a:t>
            </a:r>
            <a:r>
              <a:rPr lang="en-US" sz="2400" dirty="0" err="1" smtClean="0"/>
              <a:t>các</a:t>
            </a:r>
            <a:r>
              <a:rPr lang="en-US" sz="2400" dirty="0" smtClean="0"/>
              <a:t> </a:t>
            </a:r>
            <a:r>
              <a:rPr lang="en-US" sz="2400" dirty="0" err="1" smtClean="0"/>
              <a:t>các</a:t>
            </a:r>
            <a:r>
              <a:rPr lang="en-US" sz="2400" dirty="0" smtClean="0"/>
              <a:t> </a:t>
            </a:r>
            <a:r>
              <a:rPr lang="en-US" sz="2400" dirty="0" err="1" smtClean="0"/>
              <a:t>sau</a:t>
            </a:r>
            <a:r>
              <a:rPr lang="en-US" sz="2400" dirty="0" smtClean="0"/>
              <a:t>:</a:t>
            </a:r>
          </a:p>
          <a:p>
            <a:pPr lvl="1"/>
            <a:r>
              <a:rPr lang="en-US" sz="2400" dirty="0" err="1" smtClean="0"/>
              <a:t>Trên</a:t>
            </a:r>
            <a:r>
              <a:rPr lang="en-US" sz="2400" dirty="0" smtClean="0"/>
              <a:t> </a:t>
            </a:r>
            <a:r>
              <a:rPr lang="en-US" sz="2400" dirty="0" err="1" smtClean="0"/>
              <a:t>thanh</a:t>
            </a:r>
            <a:r>
              <a:rPr lang="en-US" sz="2400" dirty="0" smtClean="0"/>
              <a:t> </a:t>
            </a:r>
            <a:r>
              <a:rPr lang="en-US" sz="2400" dirty="0" err="1" smtClean="0"/>
              <a:t>trình</a:t>
            </a:r>
            <a:r>
              <a:rPr lang="en-US" sz="2400" dirty="0" smtClean="0"/>
              <a:t> </a:t>
            </a:r>
            <a:r>
              <a:rPr lang="en-US" sz="2400" dirty="0" err="1" smtClean="0"/>
              <a:t>đơn</a:t>
            </a:r>
            <a:r>
              <a:rPr lang="en-US" sz="2400" dirty="0" smtClean="0"/>
              <a:t>, </a:t>
            </a:r>
            <a:r>
              <a:rPr lang="en-US" sz="2400" dirty="0" err="1" smtClean="0"/>
              <a:t>nhấp</a:t>
            </a:r>
            <a:r>
              <a:rPr lang="en-US" sz="2400" dirty="0" smtClean="0"/>
              <a:t> </a:t>
            </a:r>
            <a:br>
              <a:rPr lang="en-US" sz="2400" dirty="0" smtClean="0"/>
            </a:br>
            <a:r>
              <a:rPr lang="en-US" sz="2400" b="1" dirty="0" smtClean="0"/>
              <a:t>File</a:t>
            </a:r>
            <a:r>
              <a:rPr lang="en-US" sz="2400" dirty="0" smtClean="0"/>
              <a:t> </a:t>
            </a:r>
            <a:r>
              <a:rPr lang="en-US" sz="2400" dirty="0" err="1" smtClean="0"/>
              <a:t>và</a:t>
            </a:r>
            <a:r>
              <a:rPr lang="en-US" sz="2400" dirty="0" smtClean="0"/>
              <a:t> </a:t>
            </a:r>
            <a:r>
              <a:rPr lang="en-US" sz="2400" dirty="0" err="1" smtClean="0"/>
              <a:t>chọn</a:t>
            </a:r>
            <a:r>
              <a:rPr lang="en-US" sz="2400" dirty="0" smtClean="0"/>
              <a:t> </a:t>
            </a:r>
            <a:r>
              <a:rPr lang="en-US" sz="2400" b="1" dirty="0" smtClean="0"/>
              <a:t>Print</a:t>
            </a:r>
            <a:endParaRPr lang="en-US" sz="2400" dirty="0" smtClean="0"/>
          </a:p>
          <a:p>
            <a:pPr lvl="1"/>
            <a:r>
              <a:rPr lang="en-US" sz="2400" dirty="0" err="1" smtClean="0"/>
              <a:t>Trên</a:t>
            </a:r>
            <a:r>
              <a:rPr lang="en-US" sz="2400" dirty="0" smtClean="0"/>
              <a:t> </a:t>
            </a:r>
            <a:r>
              <a:rPr lang="en-US" sz="2400" dirty="0" err="1" smtClean="0"/>
              <a:t>thanh</a:t>
            </a:r>
            <a:r>
              <a:rPr lang="en-US" sz="2400" dirty="0" smtClean="0"/>
              <a:t> </a:t>
            </a:r>
            <a:r>
              <a:rPr lang="en-US" sz="2400" dirty="0" err="1" smtClean="0"/>
              <a:t>công</a:t>
            </a:r>
            <a:r>
              <a:rPr lang="en-US" sz="2400" dirty="0" smtClean="0"/>
              <a:t> </a:t>
            </a:r>
            <a:r>
              <a:rPr lang="en-US" sz="2400" dirty="0" err="1" smtClean="0"/>
              <a:t>cụ</a:t>
            </a:r>
            <a:r>
              <a:rPr lang="en-US" sz="2400" dirty="0" smtClean="0"/>
              <a:t>, </a:t>
            </a:r>
            <a:r>
              <a:rPr lang="en-US" sz="2400" dirty="0" err="1" smtClean="0"/>
              <a:t>nhấp</a:t>
            </a:r>
            <a:r>
              <a:rPr lang="en-US" sz="2400" dirty="0" smtClean="0"/>
              <a:t>   </a:t>
            </a:r>
          </a:p>
          <a:p>
            <a:pPr lvl="1"/>
            <a:r>
              <a:rPr lang="en-US" sz="2400" dirty="0" err="1" smtClean="0"/>
              <a:t>Nhấp</a:t>
            </a:r>
            <a:r>
              <a:rPr lang="en-US" sz="2400" dirty="0" smtClean="0"/>
              <a:t>       +</a:t>
            </a:r>
          </a:p>
          <a:p>
            <a:r>
              <a:rPr lang="vi-VN" sz="2400" dirty="0"/>
              <a:t>Tùy thuộc vào trang Web </a:t>
            </a:r>
            <a:r>
              <a:rPr lang="en-US" sz="2400" dirty="0" smtClean="0"/>
              <a:t/>
            </a:r>
            <a:br>
              <a:rPr lang="en-US" sz="2400" dirty="0" smtClean="0"/>
            </a:br>
            <a:r>
              <a:rPr lang="vi-VN" sz="2400" dirty="0" smtClean="0"/>
              <a:t>được </a:t>
            </a:r>
            <a:r>
              <a:rPr lang="vi-VN" sz="2400" dirty="0"/>
              <a:t>thiết kế hoặc những gì </a:t>
            </a:r>
            <a:r>
              <a:rPr lang="en-US" sz="2400" dirty="0" smtClean="0"/>
              <a:t/>
            </a:r>
            <a:br>
              <a:rPr lang="en-US" sz="2400" dirty="0" smtClean="0"/>
            </a:br>
            <a:r>
              <a:rPr lang="vi-VN" sz="2400" dirty="0" smtClean="0"/>
              <a:t>công </a:t>
            </a:r>
            <a:r>
              <a:rPr lang="vi-VN" sz="2400" dirty="0"/>
              <a:t>cụ in ấn được sử dụng </a:t>
            </a:r>
            <a:r>
              <a:rPr lang="en-US" sz="2400" dirty="0" smtClean="0"/>
              <a:t/>
            </a:r>
            <a:br>
              <a:rPr lang="en-US" sz="2400" dirty="0" smtClean="0"/>
            </a:br>
            <a:r>
              <a:rPr lang="vi-VN" sz="2400" dirty="0" smtClean="0"/>
              <a:t>bởi </a:t>
            </a:r>
            <a:r>
              <a:rPr lang="vi-VN" sz="2400" dirty="0"/>
              <a:t>trình duyệt web, bản in trên giấy có thể bị thiếu một số yếu tố có thể nhìn thấy trên màn hình.</a:t>
            </a:r>
            <a:endParaRPr lang="en-US" sz="2400" dirty="0"/>
          </a:p>
        </p:txBody>
      </p:sp>
      <p:sp>
        <p:nvSpPr>
          <p:cNvPr id="56323" name="Slide Number Placeholder 5"/>
          <p:cNvSpPr>
            <a:spLocks noGrp="1"/>
          </p:cNvSpPr>
          <p:nvPr>
            <p:ph type="sldNum" sz="quarter" idx="10"/>
          </p:nvPr>
        </p:nvSpPr>
        <p:spPr>
          <a:noFill/>
        </p:spPr>
        <p:txBody>
          <a:bodyPr/>
          <a:lstStyle/>
          <a:p>
            <a:fld id="{F0F40CE7-A7E1-4C51-BE86-1179BB7DA097}" type="slidenum">
              <a:rPr lang="en-US" smtClean="0">
                <a:latin typeface="Arial" charset="0"/>
              </a:rPr>
              <a:pPr/>
              <a:t>28</a:t>
            </a:fld>
            <a:endParaRPr lang="en-US" dirty="0" smtClean="0">
              <a:latin typeface="Arial" charset="0"/>
            </a:endParaRPr>
          </a:p>
        </p:txBody>
      </p:sp>
      <p:pic>
        <p:nvPicPr>
          <p:cNvPr id="56330" name="Picture 10" descr="u8-053"/>
          <p:cNvPicPr>
            <a:picLocks noChangeAspect="1" noChangeArrowheads="1"/>
          </p:cNvPicPr>
          <p:nvPr/>
        </p:nvPicPr>
        <p:blipFill>
          <a:blip r:embed="rId3" cstate="print"/>
          <a:srcRect/>
          <a:stretch>
            <a:fillRect/>
          </a:stretch>
        </p:blipFill>
        <p:spPr bwMode="auto">
          <a:xfrm>
            <a:off x="5370506" y="1374319"/>
            <a:ext cx="3773494" cy="3384649"/>
          </a:xfrm>
          <a:prstGeom prst="rect">
            <a:avLst/>
          </a:prstGeom>
          <a:noFill/>
          <a:ln w="9525">
            <a:noFill/>
            <a:miter lim="800000"/>
            <a:headEnd/>
            <a:tailEnd/>
          </a:ln>
        </p:spPr>
      </p:pic>
      <p:grpSp>
        <p:nvGrpSpPr>
          <p:cNvPr id="2" name="Group 1"/>
          <p:cNvGrpSpPr/>
          <p:nvPr/>
        </p:nvGrpSpPr>
        <p:grpSpPr>
          <a:xfrm>
            <a:off x="2202073" y="3523745"/>
            <a:ext cx="945273" cy="246858"/>
            <a:chOff x="1848727" y="3277682"/>
            <a:chExt cx="945273" cy="246858"/>
          </a:xfrm>
        </p:grpSpPr>
        <p:pic>
          <p:nvPicPr>
            <p:cNvPr id="56326" name="Picture 7" descr="CTRL"/>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848727" y="3277682"/>
              <a:ext cx="398463" cy="246063"/>
            </a:xfrm>
            <a:prstGeom prst="rect">
              <a:avLst/>
            </a:prstGeom>
            <a:noFill/>
            <a:ln w="9525">
              <a:noFill/>
              <a:miter lim="800000"/>
              <a:headEnd/>
              <a:tailEnd/>
            </a:ln>
          </p:spPr>
        </p:pic>
        <p:pic>
          <p:nvPicPr>
            <p:cNvPr id="56327" name="Picture 8" descr="P"/>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455862" y="3278477"/>
              <a:ext cx="338138" cy="246063"/>
            </a:xfrm>
            <a:prstGeom prst="rect">
              <a:avLst/>
            </a:prstGeom>
            <a:noFill/>
            <a:ln w="9525">
              <a:noFill/>
              <a:miter lim="800000"/>
              <a:headEnd/>
              <a:tailEnd/>
            </a:ln>
          </p:spPr>
        </p:pic>
      </p:grpSp>
      <p:pic>
        <p:nvPicPr>
          <p:cNvPr id="56331" name="Picture 11"/>
          <p:cNvPicPr>
            <a:picLocks noChangeAspect="1" noChangeArrowheads="1"/>
          </p:cNvPicPr>
          <p:nvPr/>
        </p:nvPicPr>
        <p:blipFill>
          <a:blip r:embed="rId6" cstate="print"/>
          <a:srcRect/>
          <a:stretch>
            <a:fillRect/>
          </a:stretch>
        </p:blipFill>
        <p:spPr bwMode="auto">
          <a:xfrm>
            <a:off x="4799044" y="3066644"/>
            <a:ext cx="429484" cy="2672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p:txBody>
          <a:bodyPr/>
          <a:lstStyle/>
          <a:p>
            <a:pPr lvl="0"/>
            <a:r>
              <a:rPr lang="en-US" dirty="0"/>
              <a:t>In </a:t>
            </a:r>
            <a:r>
              <a:rPr lang="en-US" dirty="0" err="1"/>
              <a:t>một</a:t>
            </a:r>
            <a:r>
              <a:rPr lang="en-US" dirty="0"/>
              <a:t> </a:t>
            </a:r>
            <a:r>
              <a:rPr lang="en-US" dirty="0" err="1"/>
              <a:t>trang</a:t>
            </a:r>
            <a:r>
              <a:rPr lang="en-US" dirty="0"/>
              <a:t> Web</a:t>
            </a:r>
          </a:p>
        </p:txBody>
      </p:sp>
      <p:sp>
        <p:nvSpPr>
          <p:cNvPr id="8" name="Content Placeholder 7"/>
          <p:cNvSpPr>
            <a:spLocks noGrp="1"/>
          </p:cNvSpPr>
          <p:nvPr>
            <p:ph idx="1"/>
          </p:nvPr>
        </p:nvSpPr>
        <p:spPr/>
        <p:txBody>
          <a:bodyPr/>
          <a:lstStyle/>
          <a:p>
            <a:r>
              <a:rPr lang="en-US" sz="2400" dirty="0" err="1" smtClean="0"/>
              <a:t>Sử</a:t>
            </a:r>
            <a:r>
              <a:rPr lang="en-US" sz="2400" dirty="0" smtClean="0"/>
              <a:t> </a:t>
            </a:r>
            <a:r>
              <a:rPr lang="en-US" sz="2400" dirty="0" err="1" smtClean="0"/>
              <a:t>dụng</a:t>
            </a:r>
            <a:r>
              <a:rPr lang="en-US" sz="2400" dirty="0" smtClean="0"/>
              <a:t> Print Preview </a:t>
            </a:r>
            <a:r>
              <a:rPr lang="vi-VN" sz="2400" dirty="0"/>
              <a:t>để xem trang Web có thể xuất hiện trên </a:t>
            </a:r>
            <a:r>
              <a:rPr lang="vi-VN" sz="2400" dirty="0" smtClean="0"/>
              <a:t>giấy</a:t>
            </a:r>
            <a:r>
              <a:rPr lang="en-US" sz="2400" dirty="0" smtClean="0"/>
              <a:t> </a:t>
            </a:r>
            <a:r>
              <a:rPr lang="en-US" sz="2400" dirty="0" err="1" smtClean="0"/>
              <a:t>như</a:t>
            </a:r>
            <a:r>
              <a:rPr lang="en-US" sz="2400" dirty="0" smtClean="0"/>
              <a:t> </a:t>
            </a:r>
            <a:r>
              <a:rPr lang="en-US" sz="2400" dirty="0" err="1" smtClean="0"/>
              <a:t>thế</a:t>
            </a:r>
            <a:r>
              <a:rPr lang="en-US" sz="2400" dirty="0" smtClean="0"/>
              <a:t> </a:t>
            </a:r>
            <a:r>
              <a:rPr lang="en-US" sz="2400" dirty="0" err="1" smtClean="0"/>
              <a:t>nào</a:t>
            </a:r>
            <a:r>
              <a:rPr lang="en-US" sz="2400" dirty="0" smtClean="0"/>
              <a:t> </a:t>
            </a:r>
          </a:p>
          <a:p>
            <a:r>
              <a:rPr lang="en-US" sz="2400" dirty="0" err="1" smtClean="0"/>
              <a:t>Để</a:t>
            </a:r>
            <a:r>
              <a:rPr lang="en-US" sz="2400" dirty="0" smtClean="0"/>
              <a:t> </a:t>
            </a:r>
            <a:r>
              <a:rPr lang="en-US" sz="2400" dirty="0" err="1" smtClean="0"/>
              <a:t>xem</a:t>
            </a:r>
            <a:r>
              <a:rPr lang="en-US" sz="2400" dirty="0" smtClean="0"/>
              <a:t> </a:t>
            </a:r>
            <a:r>
              <a:rPr lang="en-US" sz="2400" dirty="0" err="1" smtClean="0"/>
              <a:t>trang</a:t>
            </a:r>
            <a:r>
              <a:rPr lang="en-US" sz="2400" dirty="0" smtClean="0"/>
              <a:t> web </a:t>
            </a:r>
            <a:r>
              <a:rPr lang="en-US" sz="2400" dirty="0" err="1" smtClean="0"/>
              <a:t>trước</a:t>
            </a:r>
            <a:r>
              <a:rPr lang="en-US" sz="2400" dirty="0" smtClean="0"/>
              <a:t> </a:t>
            </a:r>
            <a:br>
              <a:rPr lang="en-US" sz="2400" dirty="0" smtClean="0"/>
            </a:br>
            <a:r>
              <a:rPr lang="en-US" sz="2400" dirty="0" err="1" smtClean="0"/>
              <a:t>khi</a:t>
            </a:r>
            <a:r>
              <a:rPr lang="en-US" sz="2400" dirty="0" smtClean="0"/>
              <a:t> in, </a:t>
            </a:r>
            <a:r>
              <a:rPr lang="en-US" sz="2400" dirty="0" err="1" smtClean="0"/>
              <a:t>sử</a:t>
            </a:r>
            <a:r>
              <a:rPr lang="en-US" sz="2400" dirty="0" smtClean="0"/>
              <a:t> </a:t>
            </a:r>
            <a:r>
              <a:rPr lang="en-US" sz="2400" dirty="0" err="1" smtClean="0"/>
              <a:t>dụng</a:t>
            </a:r>
            <a:r>
              <a:rPr lang="en-US" sz="2400" dirty="0" smtClean="0"/>
              <a:t> </a:t>
            </a:r>
            <a:r>
              <a:rPr lang="en-US" sz="2400" dirty="0" err="1" smtClean="0"/>
              <a:t>một</a:t>
            </a:r>
            <a:r>
              <a:rPr lang="en-US" sz="2400" dirty="0" smtClean="0"/>
              <a:t> </a:t>
            </a:r>
            <a:r>
              <a:rPr lang="en-US" sz="2400" dirty="0" err="1" smtClean="0"/>
              <a:t>trong</a:t>
            </a:r>
            <a:r>
              <a:rPr lang="en-US" sz="2400" dirty="0" smtClean="0"/>
              <a:t> </a:t>
            </a:r>
            <a:br>
              <a:rPr lang="en-US" sz="2400" dirty="0" smtClean="0"/>
            </a:br>
            <a:r>
              <a:rPr lang="en-US" sz="2400" dirty="0" err="1" smtClean="0"/>
              <a:t>các</a:t>
            </a:r>
            <a:r>
              <a:rPr lang="en-US" sz="2400" dirty="0" smtClean="0"/>
              <a:t> </a:t>
            </a:r>
            <a:r>
              <a:rPr lang="en-US" sz="2400" dirty="0" err="1" smtClean="0"/>
              <a:t>cách</a:t>
            </a:r>
            <a:r>
              <a:rPr lang="en-US" sz="2400" dirty="0" smtClean="0"/>
              <a:t> </a:t>
            </a:r>
            <a:r>
              <a:rPr lang="en-US" sz="2400" dirty="0" err="1" smtClean="0"/>
              <a:t>sau</a:t>
            </a:r>
            <a:r>
              <a:rPr lang="en-US" sz="2400" dirty="0" smtClean="0"/>
              <a:t>:</a:t>
            </a:r>
          </a:p>
          <a:p>
            <a:pPr lvl="1"/>
            <a:r>
              <a:rPr lang="en-US" sz="2000" dirty="0" err="1" smtClean="0"/>
              <a:t>Trên</a:t>
            </a:r>
            <a:r>
              <a:rPr lang="en-US" sz="2000" dirty="0" smtClean="0"/>
              <a:t> </a:t>
            </a:r>
            <a:r>
              <a:rPr lang="en-US" sz="2000" dirty="0" err="1" smtClean="0"/>
              <a:t>thanh</a:t>
            </a:r>
            <a:r>
              <a:rPr lang="en-US" sz="2000" dirty="0" smtClean="0"/>
              <a:t> </a:t>
            </a:r>
            <a:r>
              <a:rPr lang="en-US" sz="2000" dirty="0" err="1" smtClean="0"/>
              <a:t>trình</a:t>
            </a:r>
            <a:r>
              <a:rPr lang="en-US" sz="2000" dirty="0" smtClean="0"/>
              <a:t> </a:t>
            </a:r>
            <a:r>
              <a:rPr lang="en-US" sz="2000" dirty="0" err="1" smtClean="0"/>
              <a:t>đơn</a:t>
            </a:r>
            <a:r>
              <a:rPr lang="en-US" sz="2000" dirty="0" smtClean="0"/>
              <a:t>, </a:t>
            </a:r>
            <a:br>
              <a:rPr lang="en-US" sz="2000" dirty="0" smtClean="0"/>
            </a:br>
            <a:r>
              <a:rPr lang="en-US" sz="2000" dirty="0" err="1" smtClean="0"/>
              <a:t>nhấp</a:t>
            </a:r>
            <a:r>
              <a:rPr lang="en-US" sz="2000" dirty="0" smtClean="0"/>
              <a:t> </a:t>
            </a:r>
            <a:r>
              <a:rPr lang="en-US" sz="2000" b="1" dirty="0" smtClean="0"/>
              <a:t>File</a:t>
            </a:r>
            <a:r>
              <a:rPr lang="en-US" sz="2000" dirty="0" smtClean="0"/>
              <a:t> </a:t>
            </a:r>
            <a:r>
              <a:rPr lang="en-US" sz="2000" dirty="0" err="1" smtClean="0"/>
              <a:t>và</a:t>
            </a:r>
            <a:r>
              <a:rPr lang="en-US" sz="2000" dirty="0" smtClean="0"/>
              <a:t> </a:t>
            </a:r>
            <a:r>
              <a:rPr lang="en-US" sz="2000" dirty="0" err="1" smtClean="0"/>
              <a:t>chọn</a:t>
            </a:r>
            <a:r>
              <a:rPr lang="en-US" sz="2000" dirty="0" smtClean="0"/>
              <a:t> </a:t>
            </a:r>
            <a:br>
              <a:rPr lang="en-US" sz="2000" dirty="0" smtClean="0"/>
            </a:br>
            <a:r>
              <a:rPr lang="en-US" sz="2000" b="1" dirty="0" smtClean="0"/>
              <a:t>Print Preview</a:t>
            </a:r>
            <a:endParaRPr lang="en-US" sz="2000" dirty="0" smtClean="0"/>
          </a:p>
          <a:p>
            <a:pPr lvl="1"/>
            <a:r>
              <a:rPr lang="en-US" sz="2000" dirty="0" err="1" smtClean="0"/>
              <a:t>Nhấp</a:t>
            </a:r>
            <a:r>
              <a:rPr lang="en-US" sz="2000" dirty="0" smtClean="0"/>
              <a:t> </a:t>
            </a:r>
            <a:r>
              <a:rPr lang="en-US" sz="2000" dirty="0" err="1" smtClean="0"/>
              <a:t>mũi</a:t>
            </a:r>
            <a:r>
              <a:rPr lang="en-US" sz="2000" dirty="0" smtClean="0"/>
              <a:t> </a:t>
            </a:r>
            <a:r>
              <a:rPr lang="en-US" sz="2000" dirty="0" err="1" smtClean="0"/>
              <a:t>tên</a:t>
            </a:r>
            <a:r>
              <a:rPr lang="en-US" sz="2000" dirty="0" smtClean="0"/>
              <a:t> </a:t>
            </a:r>
            <a:r>
              <a:rPr lang="en-US" sz="2000" dirty="0" err="1" smtClean="0"/>
              <a:t>xuống</a:t>
            </a:r>
            <a:r>
              <a:rPr lang="en-US" sz="2000" dirty="0" smtClean="0"/>
              <a:t> </a:t>
            </a:r>
            <a:br>
              <a:rPr lang="en-US" sz="2000" dirty="0" smtClean="0"/>
            </a:br>
            <a:r>
              <a:rPr lang="en-US" sz="2000" dirty="0" err="1" smtClean="0"/>
              <a:t>của</a:t>
            </a:r>
            <a:r>
              <a:rPr lang="en-US" sz="2000" dirty="0"/>
              <a:t> </a:t>
            </a:r>
            <a:r>
              <a:rPr lang="en-US" sz="2000" dirty="0" smtClean="0"/>
              <a:t>       </a:t>
            </a:r>
            <a:r>
              <a:rPr lang="en-US" sz="2000" dirty="0" err="1" smtClean="0"/>
              <a:t>và</a:t>
            </a:r>
            <a:r>
              <a:rPr lang="en-US" sz="2000" dirty="0" smtClean="0"/>
              <a:t> </a:t>
            </a:r>
            <a:r>
              <a:rPr lang="en-US" sz="2000" dirty="0" err="1" smtClean="0"/>
              <a:t>chọn</a:t>
            </a:r>
            <a:r>
              <a:rPr lang="en-US" sz="2000" dirty="0" smtClean="0"/>
              <a:t> </a:t>
            </a:r>
            <a:br>
              <a:rPr lang="en-US" sz="2000" dirty="0" smtClean="0"/>
            </a:br>
            <a:r>
              <a:rPr lang="en-US" sz="2000" b="1" dirty="0" smtClean="0"/>
              <a:t>Print Preview</a:t>
            </a:r>
            <a:endParaRPr lang="en-US" sz="2000" dirty="0" smtClean="0"/>
          </a:p>
          <a:p>
            <a:endParaRPr lang="en-US" dirty="0"/>
          </a:p>
        </p:txBody>
      </p:sp>
      <p:sp>
        <p:nvSpPr>
          <p:cNvPr id="57347" name="Slide Number Placeholder 5"/>
          <p:cNvSpPr>
            <a:spLocks noGrp="1"/>
          </p:cNvSpPr>
          <p:nvPr>
            <p:ph type="sldNum" sz="quarter" idx="10"/>
          </p:nvPr>
        </p:nvSpPr>
        <p:spPr>
          <a:noFill/>
        </p:spPr>
        <p:txBody>
          <a:bodyPr/>
          <a:lstStyle/>
          <a:p>
            <a:fld id="{3D6430EB-89FE-4AD9-BCC9-38B071BC7998}" type="slidenum">
              <a:rPr lang="en-US" smtClean="0">
                <a:latin typeface="Arial" charset="0"/>
              </a:rPr>
              <a:pPr/>
              <a:t>29</a:t>
            </a:fld>
            <a:endParaRPr lang="en-US" dirty="0" smtClean="0">
              <a:latin typeface="Arial" charset="0"/>
            </a:endParaRPr>
          </a:p>
        </p:txBody>
      </p:sp>
      <p:pic>
        <p:nvPicPr>
          <p:cNvPr id="57351" name="Picture 7"/>
          <p:cNvPicPr>
            <a:picLocks noChangeAspect="1" noChangeArrowheads="1"/>
          </p:cNvPicPr>
          <p:nvPr/>
        </p:nvPicPr>
        <p:blipFill>
          <a:blip r:embed="rId3" cstate="print"/>
          <a:srcRect/>
          <a:stretch>
            <a:fillRect/>
          </a:stretch>
        </p:blipFill>
        <p:spPr bwMode="auto">
          <a:xfrm>
            <a:off x="1873828" y="4713680"/>
            <a:ext cx="334800" cy="208320"/>
          </a:xfrm>
          <a:prstGeom prst="rect">
            <a:avLst/>
          </a:prstGeom>
          <a:noFill/>
          <a:ln w="9525">
            <a:noFill/>
            <a:miter lim="800000"/>
            <a:headEnd/>
            <a:tailEnd/>
          </a:ln>
        </p:spPr>
      </p:pic>
      <p:pic>
        <p:nvPicPr>
          <p:cNvPr id="57352" name="Picture 8" descr="u8-054"/>
          <p:cNvPicPr>
            <a:picLocks noChangeAspect="1" noChangeArrowheads="1"/>
          </p:cNvPicPr>
          <p:nvPr/>
        </p:nvPicPr>
        <p:blipFill>
          <a:blip r:embed="rId4" cstate="print"/>
          <a:srcRect/>
          <a:stretch>
            <a:fillRect/>
          </a:stretch>
        </p:blipFill>
        <p:spPr bwMode="auto">
          <a:xfrm>
            <a:off x="5730240" y="2934942"/>
            <a:ext cx="3413760" cy="33760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p:txBody>
          <a:bodyPr/>
          <a:lstStyle/>
          <a:p>
            <a:r>
              <a:rPr lang="en-US" dirty="0" err="1" smtClean="0"/>
              <a:t>Tìm</a:t>
            </a:r>
            <a:r>
              <a:rPr lang="en-US" dirty="0" smtClean="0"/>
              <a:t> </a:t>
            </a:r>
            <a:r>
              <a:rPr lang="en-US" dirty="0" err="1" smtClean="0"/>
              <a:t>hiểu</a:t>
            </a:r>
            <a:r>
              <a:rPr lang="en-US" dirty="0" smtClean="0"/>
              <a:t> </a:t>
            </a:r>
            <a:r>
              <a:rPr lang="en-US" dirty="0" err="1"/>
              <a:t>về</a:t>
            </a:r>
            <a:r>
              <a:rPr lang="en-US" dirty="0"/>
              <a:t> World Wide Web</a:t>
            </a:r>
          </a:p>
        </p:txBody>
      </p:sp>
      <p:sp>
        <p:nvSpPr>
          <p:cNvPr id="6" name="Content Placeholder 5"/>
          <p:cNvSpPr>
            <a:spLocks noGrp="1"/>
          </p:cNvSpPr>
          <p:nvPr>
            <p:ph idx="1"/>
          </p:nvPr>
        </p:nvSpPr>
        <p:spPr>
          <a:xfrm>
            <a:off x="424248" y="1252409"/>
            <a:ext cx="8229600" cy="5137150"/>
          </a:xfrm>
        </p:spPr>
        <p:txBody>
          <a:bodyPr/>
          <a:lstStyle/>
          <a:p>
            <a:pPr>
              <a:spcBef>
                <a:spcPts val="0"/>
              </a:spcBef>
            </a:pPr>
            <a:r>
              <a:rPr lang="en-US" sz="2000" dirty="0" err="1" smtClean="0"/>
              <a:t>Mạng</a:t>
            </a:r>
            <a:r>
              <a:rPr lang="en-US" sz="2000" dirty="0" smtClean="0"/>
              <a:t> </a:t>
            </a:r>
            <a:r>
              <a:rPr lang="en-US" sz="2000" dirty="0" err="1" smtClean="0"/>
              <a:t>lưới</a:t>
            </a:r>
            <a:r>
              <a:rPr lang="en-US" sz="2000" dirty="0" smtClean="0"/>
              <a:t> </a:t>
            </a:r>
            <a:r>
              <a:rPr lang="en-US" sz="2000" dirty="0" err="1" smtClean="0"/>
              <a:t>toàn</a:t>
            </a:r>
            <a:r>
              <a:rPr lang="en-US" sz="2000" dirty="0" smtClean="0"/>
              <a:t> </a:t>
            </a:r>
            <a:r>
              <a:rPr lang="en-US" sz="2000" dirty="0" err="1"/>
              <a:t>cầu</a:t>
            </a:r>
            <a:r>
              <a:rPr lang="en-US" sz="2000" dirty="0"/>
              <a:t> </a:t>
            </a:r>
            <a:r>
              <a:rPr lang="en-US" sz="2000" dirty="0" err="1"/>
              <a:t>bao</a:t>
            </a:r>
            <a:r>
              <a:rPr lang="en-US" sz="2000" dirty="0"/>
              <a:t> </a:t>
            </a:r>
            <a:r>
              <a:rPr lang="en-US" sz="2000" dirty="0" err="1"/>
              <a:t>gồm</a:t>
            </a:r>
            <a:r>
              <a:rPr lang="en-US" sz="2000" dirty="0"/>
              <a:t> </a:t>
            </a:r>
            <a:r>
              <a:rPr lang="en-US" sz="2000" dirty="0" err="1"/>
              <a:t>rất</a:t>
            </a:r>
            <a:r>
              <a:rPr lang="en-US" sz="2000" dirty="0"/>
              <a:t> </a:t>
            </a:r>
            <a:r>
              <a:rPr lang="en-US" sz="2000" dirty="0" err="1"/>
              <a:t>nhiều</a:t>
            </a:r>
            <a:r>
              <a:rPr lang="en-US" sz="2000" dirty="0"/>
              <a:t> </a:t>
            </a:r>
            <a:r>
              <a:rPr lang="en-US" sz="2000" dirty="0" err="1"/>
              <a:t>mạng</a:t>
            </a:r>
            <a:r>
              <a:rPr lang="en-US" sz="2000" dirty="0"/>
              <a:t> </a:t>
            </a:r>
            <a:r>
              <a:rPr lang="en-US" sz="2000" dirty="0" err="1"/>
              <a:t>nhỏ</a:t>
            </a:r>
            <a:r>
              <a:rPr lang="en-US" sz="2000" dirty="0"/>
              <a:t> </a:t>
            </a:r>
            <a:r>
              <a:rPr lang="en-US" sz="2000" dirty="0" err="1" smtClean="0"/>
              <a:t>hơn</a:t>
            </a:r>
            <a:r>
              <a:rPr lang="en-US" sz="2000" dirty="0" smtClean="0"/>
              <a:t> </a:t>
            </a:r>
            <a:r>
              <a:rPr lang="en-US" sz="2000" dirty="0" err="1" smtClean="0"/>
              <a:t>được</a:t>
            </a:r>
            <a:r>
              <a:rPr lang="en-US" sz="2000" dirty="0" smtClean="0"/>
              <a:t> </a:t>
            </a:r>
            <a:r>
              <a:rPr lang="en-US" sz="2000" dirty="0" err="1"/>
              <a:t>kết</a:t>
            </a:r>
            <a:r>
              <a:rPr lang="en-US" sz="2000" dirty="0"/>
              <a:t> </a:t>
            </a:r>
            <a:r>
              <a:rPr lang="en-US" sz="2000" dirty="0" err="1"/>
              <a:t>nối</a:t>
            </a:r>
            <a:r>
              <a:rPr lang="en-US" sz="2000" dirty="0"/>
              <a:t> </a:t>
            </a:r>
            <a:r>
              <a:rPr lang="en-US" sz="2000" dirty="0" err="1"/>
              <a:t>với</a:t>
            </a:r>
            <a:r>
              <a:rPr lang="en-US" sz="2000" dirty="0"/>
              <a:t> </a:t>
            </a:r>
            <a:r>
              <a:rPr lang="en-US" sz="2000" dirty="0" err="1"/>
              <a:t>nhau</a:t>
            </a:r>
            <a:endParaRPr lang="en-US" sz="2000" dirty="0" smtClean="0"/>
          </a:p>
          <a:p>
            <a:pPr>
              <a:spcBef>
                <a:spcPts val="0"/>
              </a:spcBef>
            </a:pPr>
            <a:r>
              <a:rPr lang="en-US" sz="2000" dirty="0" err="1" smtClean="0"/>
              <a:t>Cũng</a:t>
            </a:r>
            <a:r>
              <a:rPr lang="en-US" sz="2000" dirty="0" smtClean="0"/>
              <a:t> </a:t>
            </a:r>
            <a:r>
              <a:rPr lang="en-US" sz="2000" dirty="0" err="1" smtClean="0"/>
              <a:t>là</a:t>
            </a:r>
            <a:r>
              <a:rPr lang="en-US" sz="2000" dirty="0" smtClean="0"/>
              <a:t> </a:t>
            </a:r>
            <a:r>
              <a:rPr lang="vi-VN" sz="2000" dirty="0" smtClean="0"/>
              <a:t>ứng </a:t>
            </a:r>
            <a:r>
              <a:rPr lang="vi-VN" sz="2000" dirty="0"/>
              <a:t>dụng cho phép người dùng </a:t>
            </a:r>
            <a:r>
              <a:rPr lang="vi-VN" sz="2000" dirty="0" smtClean="0"/>
              <a:t>giao </a:t>
            </a:r>
            <a:r>
              <a:rPr lang="vi-VN" sz="2000" dirty="0"/>
              <a:t>tiếp và chia sẻ thông tin qua e-mail hoặc xem nội dung trang </a:t>
            </a:r>
            <a:r>
              <a:rPr lang="vi-VN" sz="2000" dirty="0" smtClean="0"/>
              <a:t>web</a:t>
            </a:r>
            <a:endParaRPr lang="en-US" sz="2000" dirty="0" smtClean="0"/>
          </a:p>
          <a:p>
            <a:pPr>
              <a:spcBef>
                <a:spcPts val="0"/>
              </a:spcBef>
            </a:pPr>
            <a:r>
              <a:rPr lang="en-US" sz="2000" dirty="0" err="1"/>
              <a:t>Máy</a:t>
            </a:r>
            <a:r>
              <a:rPr lang="en-US" sz="2000" dirty="0"/>
              <a:t> </a:t>
            </a:r>
            <a:r>
              <a:rPr lang="en-US" sz="2000" dirty="0" err="1"/>
              <a:t>chủ</a:t>
            </a:r>
            <a:r>
              <a:rPr lang="en-US" sz="2000" dirty="0"/>
              <a:t> </a:t>
            </a:r>
            <a:r>
              <a:rPr lang="en-US" sz="2000" dirty="0" smtClean="0"/>
              <a:t>Web </a:t>
            </a:r>
            <a:r>
              <a:rPr lang="en-US" sz="2000" dirty="0" err="1"/>
              <a:t>quản</a:t>
            </a:r>
            <a:r>
              <a:rPr lang="en-US" sz="2000" dirty="0"/>
              <a:t> </a:t>
            </a:r>
            <a:r>
              <a:rPr lang="en-US" sz="2000" dirty="0" err="1"/>
              <a:t>lý</a:t>
            </a:r>
            <a:r>
              <a:rPr lang="en-US" sz="2000" dirty="0"/>
              <a:t> </a:t>
            </a:r>
            <a:r>
              <a:rPr lang="en-US" sz="2000" dirty="0" err="1"/>
              <a:t>hoặc</a:t>
            </a:r>
            <a:r>
              <a:rPr lang="en-US" sz="2000" dirty="0"/>
              <a:t> </a:t>
            </a:r>
            <a:r>
              <a:rPr lang="en-US" sz="2000" dirty="0" err="1"/>
              <a:t>lưu</a:t>
            </a:r>
            <a:r>
              <a:rPr lang="en-US" sz="2000" dirty="0"/>
              <a:t> </a:t>
            </a:r>
            <a:r>
              <a:rPr lang="en-US" sz="2000" dirty="0" err="1"/>
              <a:t>trữ</a:t>
            </a:r>
            <a:r>
              <a:rPr lang="en-US" sz="2000" dirty="0"/>
              <a:t> </a:t>
            </a:r>
            <a:r>
              <a:rPr lang="en-US" sz="2000" dirty="0" err="1"/>
              <a:t>trang</a:t>
            </a:r>
            <a:r>
              <a:rPr lang="en-US" sz="2000" dirty="0"/>
              <a:t> Web </a:t>
            </a:r>
            <a:r>
              <a:rPr lang="en-US" sz="2000" dirty="0" err="1"/>
              <a:t>của</a:t>
            </a:r>
            <a:r>
              <a:rPr lang="en-US" sz="2000" dirty="0"/>
              <a:t> </a:t>
            </a:r>
            <a:r>
              <a:rPr lang="en-US" sz="2000" dirty="0" err="1"/>
              <a:t>công</a:t>
            </a:r>
            <a:r>
              <a:rPr lang="en-US" sz="2000" dirty="0"/>
              <a:t> </a:t>
            </a:r>
            <a:r>
              <a:rPr lang="en-US" sz="2000" dirty="0" err="1"/>
              <a:t>ty</a:t>
            </a:r>
            <a:r>
              <a:rPr lang="en-US" sz="2000" dirty="0"/>
              <a:t> hay </a:t>
            </a:r>
            <a:r>
              <a:rPr lang="en-US" sz="2000" dirty="0" err="1"/>
              <a:t>của</a:t>
            </a:r>
            <a:r>
              <a:rPr lang="en-US" sz="2000" dirty="0"/>
              <a:t> </a:t>
            </a:r>
            <a:r>
              <a:rPr lang="en-US" sz="2000" dirty="0" err="1"/>
              <a:t>một</a:t>
            </a:r>
            <a:r>
              <a:rPr lang="en-US" sz="2000" dirty="0"/>
              <a:t> </a:t>
            </a:r>
            <a:r>
              <a:rPr lang="en-US" sz="2000" dirty="0" err="1"/>
              <a:t>cá</a:t>
            </a:r>
            <a:r>
              <a:rPr lang="en-US" sz="2000" dirty="0"/>
              <a:t> </a:t>
            </a:r>
            <a:r>
              <a:rPr lang="en-US" sz="2000" dirty="0" err="1"/>
              <a:t>nhân</a:t>
            </a:r>
            <a:endParaRPr lang="en-US" sz="2000" dirty="0" smtClean="0"/>
          </a:p>
          <a:p>
            <a:pPr>
              <a:spcBef>
                <a:spcPts val="0"/>
              </a:spcBef>
            </a:pPr>
            <a:r>
              <a:rPr lang="vi-VN" sz="2000" dirty="0"/>
              <a:t>Trang web là </a:t>
            </a:r>
            <a:r>
              <a:rPr lang="en-US" sz="2000" dirty="0" err="1" smtClean="0"/>
              <a:t>một</a:t>
            </a:r>
            <a:r>
              <a:rPr lang="en-US" sz="2000" dirty="0" smtClean="0"/>
              <a:t> </a:t>
            </a:r>
            <a:r>
              <a:rPr lang="vi-VN" sz="2000" dirty="0" smtClean="0"/>
              <a:t>tập </a:t>
            </a:r>
            <a:r>
              <a:rPr lang="en-US" sz="2000" dirty="0" err="1" smtClean="0"/>
              <a:t>hợp</a:t>
            </a:r>
            <a:r>
              <a:rPr lang="en-US" sz="2000" dirty="0" smtClean="0"/>
              <a:t> </a:t>
            </a:r>
            <a:r>
              <a:rPr lang="vi-VN" sz="2000" dirty="0" smtClean="0"/>
              <a:t>của </a:t>
            </a:r>
            <a:r>
              <a:rPr lang="vi-VN" sz="2000" dirty="0"/>
              <a:t>các trang có chứa thông tin về công ty, sản phẩm, người, hoặc dịch vụ</a:t>
            </a:r>
            <a:endParaRPr lang="en-US" sz="2000" dirty="0" smtClean="0"/>
          </a:p>
          <a:p>
            <a:pPr lvl="1">
              <a:spcBef>
                <a:spcPts val="0"/>
              </a:spcBef>
            </a:pPr>
            <a:r>
              <a:rPr lang="en-US" sz="1800" dirty="0" err="1" smtClean="0"/>
              <a:t>Có</a:t>
            </a:r>
            <a:r>
              <a:rPr lang="en-US" sz="1800" dirty="0" smtClean="0"/>
              <a:t> </a:t>
            </a:r>
            <a:r>
              <a:rPr lang="en-US" sz="1800" dirty="0" err="1" smtClean="0"/>
              <a:t>thể</a:t>
            </a:r>
            <a:r>
              <a:rPr lang="en-US" sz="1800" dirty="0" smtClean="0"/>
              <a:t> </a:t>
            </a:r>
            <a:r>
              <a:rPr lang="en-US" sz="1800" dirty="0" err="1" smtClean="0"/>
              <a:t>một</a:t>
            </a:r>
            <a:r>
              <a:rPr lang="en-US" sz="1800" dirty="0" smtClean="0"/>
              <a:t> </a:t>
            </a:r>
            <a:r>
              <a:rPr lang="en-US" sz="1800" dirty="0" err="1"/>
              <a:t>trong</a:t>
            </a:r>
            <a:r>
              <a:rPr lang="en-US" sz="1800" dirty="0"/>
              <a:t> </a:t>
            </a:r>
            <a:r>
              <a:rPr lang="en-US" sz="1800" dirty="0" err="1"/>
              <a:t>số</a:t>
            </a:r>
            <a:r>
              <a:rPr lang="en-US" sz="1800" dirty="0"/>
              <a:t> </a:t>
            </a:r>
            <a:r>
              <a:rPr lang="en-US" sz="1800" dirty="0" err="1"/>
              <a:t>rất</a:t>
            </a:r>
            <a:r>
              <a:rPr lang="en-US" sz="1800" dirty="0"/>
              <a:t> </a:t>
            </a:r>
            <a:r>
              <a:rPr lang="en-US" sz="1800" dirty="0" err="1"/>
              <a:t>nhiều</a:t>
            </a:r>
            <a:r>
              <a:rPr lang="en-US" sz="1800" dirty="0"/>
              <a:t> </a:t>
            </a:r>
            <a:r>
              <a:rPr lang="en-US" sz="1800" dirty="0" err="1"/>
              <a:t>trang</a:t>
            </a:r>
            <a:r>
              <a:rPr lang="en-US" sz="1800" dirty="0"/>
              <a:t> </a:t>
            </a:r>
            <a:r>
              <a:rPr lang="en-US" sz="1800" dirty="0" err="1"/>
              <a:t>được</a:t>
            </a:r>
            <a:r>
              <a:rPr lang="en-US" sz="1800" dirty="0"/>
              <a:t> </a:t>
            </a:r>
            <a:r>
              <a:rPr lang="en-US" sz="1800" dirty="0" err="1"/>
              <a:t>lưu</a:t>
            </a:r>
            <a:r>
              <a:rPr lang="en-US" sz="1800" dirty="0"/>
              <a:t> </a:t>
            </a:r>
            <a:r>
              <a:rPr lang="en-US" sz="1800" dirty="0" err="1"/>
              <a:t>trữ</a:t>
            </a:r>
            <a:r>
              <a:rPr lang="en-US" sz="1800" dirty="0"/>
              <a:t> </a:t>
            </a:r>
            <a:r>
              <a:rPr lang="en-US" sz="1800" dirty="0" err="1"/>
              <a:t>trên</a:t>
            </a:r>
            <a:r>
              <a:rPr lang="en-US" sz="1800" dirty="0"/>
              <a:t> </a:t>
            </a:r>
            <a:r>
              <a:rPr lang="en-US" sz="1800" dirty="0" err="1"/>
              <a:t>một</a:t>
            </a:r>
            <a:r>
              <a:rPr lang="en-US" sz="1800" dirty="0"/>
              <a:t> </a:t>
            </a:r>
            <a:r>
              <a:rPr lang="en-US" sz="1800" dirty="0" err="1"/>
              <a:t>máy</a:t>
            </a:r>
            <a:r>
              <a:rPr lang="en-US" sz="1800" dirty="0"/>
              <a:t> </a:t>
            </a:r>
            <a:r>
              <a:rPr lang="en-US" sz="1800" dirty="0" err="1"/>
              <a:t>chủ</a:t>
            </a:r>
            <a:r>
              <a:rPr lang="en-US" sz="1800" dirty="0"/>
              <a:t> </a:t>
            </a:r>
            <a:r>
              <a:rPr lang="en-US" sz="1800" dirty="0" err="1"/>
              <a:t>trang</a:t>
            </a:r>
            <a:r>
              <a:rPr lang="en-US" sz="1800" dirty="0"/>
              <a:t> web, </a:t>
            </a:r>
            <a:r>
              <a:rPr lang="en-US" sz="1800" dirty="0" err="1"/>
              <a:t>thông</a:t>
            </a:r>
            <a:r>
              <a:rPr lang="en-US" sz="1800" dirty="0"/>
              <a:t> </a:t>
            </a:r>
            <a:r>
              <a:rPr lang="en-US" sz="1800" dirty="0" err="1"/>
              <a:t>thường</a:t>
            </a:r>
            <a:r>
              <a:rPr lang="en-US" sz="1800" dirty="0"/>
              <a:t> </a:t>
            </a:r>
            <a:r>
              <a:rPr lang="en-US" sz="1800" dirty="0" err="1"/>
              <a:t>được</a:t>
            </a:r>
            <a:r>
              <a:rPr lang="en-US" sz="1800" dirty="0"/>
              <a:t> </a:t>
            </a:r>
            <a:r>
              <a:rPr lang="en-US" sz="1800" dirty="0" err="1"/>
              <a:t>sở</a:t>
            </a:r>
            <a:r>
              <a:rPr lang="en-US" sz="1800" dirty="0"/>
              <a:t> </a:t>
            </a:r>
            <a:r>
              <a:rPr lang="en-US" sz="1800" dirty="0" err="1"/>
              <a:t>hữu</a:t>
            </a:r>
            <a:r>
              <a:rPr lang="en-US" sz="1800" dirty="0"/>
              <a:t> </a:t>
            </a:r>
            <a:r>
              <a:rPr lang="en-US" sz="1800" dirty="0" err="1"/>
              <a:t>bởi</a:t>
            </a:r>
            <a:r>
              <a:rPr lang="en-US" sz="1800" dirty="0"/>
              <a:t> </a:t>
            </a:r>
            <a:r>
              <a:rPr lang="en-US" sz="1800" dirty="0" err="1"/>
              <a:t>một</a:t>
            </a:r>
            <a:r>
              <a:rPr lang="en-US" sz="1800" dirty="0"/>
              <a:t> </a:t>
            </a:r>
            <a:r>
              <a:rPr lang="en-US" sz="1800" dirty="0" err="1"/>
              <a:t>nhà</a:t>
            </a:r>
            <a:r>
              <a:rPr lang="en-US" sz="1800" dirty="0"/>
              <a:t> </a:t>
            </a:r>
            <a:r>
              <a:rPr lang="en-US" sz="1800" dirty="0" err="1"/>
              <a:t>cung</a:t>
            </a:r>
            <a:r>
              <a:rPr lang="en-US" sz="1800" dirty="0"/>
              <a:t> </a:t>
            </a:r>
            <a:r>
              <a:rPr lang="en-US" sz="1800" dirty="0" err="1"/>
              <a:t>cấp</a:t>
            </a:r>
            <a:r>
              <a:rPr lang="en-US" sz="1800" dirty="0"/>
              <a:t> </a:t>
            </a:r>
            <a:r>
              <a:rPr lang="en-US" sz="1800" dirty="0" err="1"/>
              <a:t>dịch</a:t>
            </a:r>
            <a:r>
              <a:rPr lang="en-US" sz="1800" dirty="0"/>
              <a:t> </a:t>
            </a:r>
            <a:r>
              <a:rPr lang="en-US" sz="1800" dirty="0" err="1"/>
              <a:t>vụ</a:t>
            </a:r>
            <a:r>
              <a:rPr lang="en-US" sz="1800" dirty="0"/>
              <a:t> Internet</a:t>
            </a:r>
            <a:endParaRPr lang="en-US" sz="1800" dirty="0" smtClean="0"/>
          </a:p>
          <a:p>
            <a:pPr lvl="1">
              <a:spcBef>
                <a:spcPts val="0"/>
              </a:spcBef>
            </a:pPr>
            <a:r>
              <a:rPr lang="vi-VN" sz="1800" dirty="0" smtClean="0"/>
              <a:t>Tập</a:t>
            </a:r>
            <a:r>
              <a:rPr lang="en-US" sz="1800" dirty="0" smtClean="0"/>
              <a:t> </a:t>
            </a:r>
            <a:r>
              <a:rPr lang="en-US" sz="1800" dirty="0" err="1" smtClean="0"/>
              <a:t>hợp</a:t>
            </a:r>
            <a:r>
              <a:rPr lang="vi-VN" sz="1800" dirty="0" smtClean="0"/>
              <a:t> </a:t>
            </a:r>
            <a:r>
              <a:rPr lang="vi-VN" sz="1800" dirty="0"/>
              <a:t>của những trang web được tổ chức bởi tất cả các máy chủ web được kết nối với Internet được gọi là World Wide Web, "Web" hoặc "www"</a:t>
            </a:r>
            <a:endParaRPr lang="en-US" sz="1800" dirty="0" smtClean="0"/>
          </a:p>
          <a:p>
            <a:pPr>
              <a:spcBef>
                <a:spcPts val="0"/>
              </a:spcBef>
            </a:pPr>
            <a:r>
              <a:rPr lang="vi-VN" sz="2000" dirty="0"/>
              <a:t>Để xem trang Web, cần trình duyệt web để giúp thông tin truy cập bằng cách hiển thị hình ảnh, văn bản, và hình ảnh động bằng cách sử dụng "điểm </a:t>
            </a:r>
            <a:r>
              <a:rPr lang="en-US" sz="2000" dirty="0" err="1" smtClean="0"/>
              <a:t>và</a:t>
            </a:r>
            <a:r>
              <a:rPr lang="en-US" sz="2000" dirty="0" smtClean="0"/>
              <a:t> </a:t>
            </a:r>
            <a:r>
              <a:rPr lang="vi-VN" sz="2000" dirty="0" smtClean="0"/>
              <a:t>nhấn“</a:t>
            </a:r>
            <a:r>
              <a:rPr lang="en-US" sz="2000" dirty="0" smtClean="0"/>
              <a:t> (</a:t>
            </a:r>
            <a:r>
              <a:rPr lang="en-US" sz="2000" dirty="0"/>
              <a:t>point and click</a:t>
            </a:r>
            <a:r>
              <a:rPr lang="en-US" sz="2000" dirty="0" smtClean="0"/>
              <a:t>)</a:t>
            </a:r>
          </a:p>
          <a:p>
            <a:pPr lvl="1">
              <a:spcBef>
                <a:spcPts val="0"/>
              </a:spcBef>
            </a:pPr>
            <a:r>
              <a:rPr lang="en-US" sz="1800" dirty="0" err="1" smtClean="0"/>
              <a:t>Sử</a:t>
            </a:r>
            <a:r>
              <a:rPr lang="en-US" sz="1800" dirty="0" smtClean="0"/>
              <a:t> </a:t>
            </a:r>
            <a:r>
              <a:rPr lang="en-US" sz="1800" dirty="0" err="1" smtClean="0"/>
              <a:t>dụng</a:t>
            </a:r>
            <a:r>
              <a:rPr lang="en-US" sz="1800" dirty="0" smtClean="0"/>
              <a:t> </a:t>
            </a:r>
            <a:r>
              <a:rPr lang="en-US" sz="1800" dirty="0" err="1" smtClean="0"/>
              <a:t>giao</a:t>
            </a:r>
            <a:r>
              <a:rPr lang="en-US" sz="1800" dirty="0" smtClean="0"/>
              <a:t> </a:t>
            </a:r>
            <a:r>
              <a:rPr lang="en-US" sz="1800" dirty="0" err="1" smtClean="0"/>
              <a:t>thức</a:t>
            </a:r>
            <a:r>
              <a:rPr lang="en-US" sz="1800" dirty="0" smtClean="0"/>
              <a:t> HyperText Transfer Protocol (HTTP) </a:t>
            </a:r>
            <a:r>
              <a:rPr lang="en-US" sz="1800" dirty="0" err="1" smtClean="0"/>
              <a:t>để</a:t>
            </a:r>
            <a:r>
              <a:rPr lang="en-US" sz="1800" dirty="0" smtClean="0"/>
              <a:t> </a:t>
            </a:r>
            <a:r>
              <a:rPr lang="en-US" sz="1800" dirty="0" err="1"/>
              <a:t>giao</a:t>
            </a:r>
            <a:r>
              <a:rPr lang="en-US" sz="1800" dirty="0"/>
              <a:t> </a:t>
            </a:r>
            <a:r>
              <a:rPr lang="en-US" sz="1800" dirty="0" err="1"/>
              <a:t>tiếp</a:t>
            </a:r>
            <a:r>
              <a:rPr lang="en-US" sz="1800" dirty="0"/>
              <a:t> </a:t>
            </a:r>
            <a:r>
              <a:rPr lang="en-US" sz="1800" dirty="0" err="1"/>
              <a:t>với</a:t>
            </a:r>
            <a:r>
              <a:rPr lang="en-US" sz="1800" dirty="0"/>
              <a:t> </a:t>
            </a:r>
            <a:r>
              <a:rPr lang="en-US" sz="1800" dirty="0" err="1"/>
              <a:t>máy</a:t>
            </a:r>
            <a:r>
              <a:rPr lang="en-US" sz="1800" dirty="0"/>
              <a:t> </a:t>
            </a:r>
            <a:r>
              <a:rPr lang="en-US" sz="1800" dirty="0" err="1" smtClean="0"/>
              <a:t>chủ</a:t>
            </a:r>
            <a:r>
              <a:rPr lang="en-US" sz="1800" dirty="0" smtClean="0"/>
              <a:t> </a:t>
            </a:r>
            <a:r>
              <a:rPr lang="en-US" sz="1800" dirty="0" err="1" smtClean="0"/>
              <a:t>quản</a:t>
            </a:r>
            <a:r>
              <a:rPr lang="en-US" sz="1800" dirty="0" smtClean="0"/>
              <a:t> </a:t>
            </a:r>
            <a:r>
              <a:rPr lang="en-US" sz="1800" dirty="0" err="1"/>
              <a:t>lý</a:t>
            </a:r>
            <a:r>
              <a:rPr lang="en-US" sz="1800" dirty="0"/>
              <a:t> </a:t>
            </a:r>
            <a:r>
              <a:rPr lang="en-US" sz="1800" dirty="0" err="1" smtClean="0"/>
              <a:t>các</a:t>
            </a:r>
            <a:r>
              <a:rPr lang="en-US" sz="1800" dirty="0" smtClean="0"/>
              <a:t> </a:t>
            </a:r>
            <a:r>
              <a:rPr lang="en-US" sz="1800" dirty="0" err="1" smtClean="0"/>
              <a:t>trang</a:t>
            </a:r>
            <a:r>
              <a:rPr lang="en-US" sz="1800" dirty="0" smtClean="0"/>
              <a:t> Web </a:t>
            </a:r>
          </a:p>
          <a:p>
            <a:pPr>
              <a:spcBef>
                <a:spcPts val="0"/>
              </a:spcBef>
            </a:pPr>
            <a:endParaRPr lang="en-US" sz="2000" dirty="0"/>
          </a:p>
        </p:txBody>
      </p:sp>
      <p:sp>
        <p:nvSpPr>
          <p:cNvPr id="5123" name="Slide Number Placeholder 4"/>
          <p:cNvSpPr>
            <a:spLocks noGrp="1"/>
          </p:cNvSpPr>
          <p:nvPr>
            <p:ph type="sldNum" sz="quarter" idx="10"/>
          </p:nvPr>
        </p:nvSpPr>
        <p:spPr>
          <a:noFill/>
        </p:spPr>
        <p:txBody>
          <a:bodyPr/>
          <a:lstStyle/>
          <a:p>
            <a:fld id="{47C8E1DE-B433-4C7A-A5C3-812E7E70216A}" type="slidenum">
              <a:rPr lang="en-US" smtClean="0">
                <a:latin typeface="Arial" charset="0"/>
              </a:rPr>
              <a:pPr/>
              <a:t>3</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2"/>
          <p:cNvSpPr>
            <a:spLocks noGrp="1" noChangeArrowheads="1"/>
          </p:cNvSpPr>
          <p:nvPr>
            <p:ph type="title"/>
          </p:nvPr>
        </p:nvSpPr>
        <p:spPr/>
        <p:txBody>
          <a:bodyPr/>
          <a:lstStyle/>
          <a:p>
            <a:pPr lvl="0"/>
            <a:r>
              <a:rPr lang="en-US" dirty="0"/>
              <a:t>In </a:t>
            </a:r>
            <a:r>
              <a:rPr lang="en-US" dirty="0" err="1"/>
              <a:t>một</a:t>
            </a:r>
            <a:r>
              <a:rPr lang="en-US" dirty="0"/>
              <a:t> </a:t>
            </a:r>
            <a:r>
              <a:rPr lang="en-US" dirty="0" err="1"/>
              <a:t>trang</a:t>
            </a:r>
            <a:r>
              <a:rPr lang="en-US" dirty="0"/>
              <a:t> Web</a:t>
            </a:r>
          </a:p>
        </p:txBody>
      </p:sp>
      <p:sp>
        <p:nvSpPr>
          <p:cNvPr id="10" name="Content Placeholder 9"/>
          <p:cNvSpPr>
            <a:spLocks noGrp="1"/>
          </p:cNvSpPr>
          <p:nvPr>
            <p:ph idx="1"/>
          </p:nvPr>
        </p:nvSpPr>
        <p:spPr>
          <a:xfrm>
            <a:off x="460730" y="1251689"/>
            <a:ext cx="8201025" cy="5228623"/>
          </a:xfrm>
        </p:spPr>
        <p:txBody>
          <a:bodyPr/>
          <a:lstStyle/>
          <a:p>
            <a:pPr>
              <a:spcBef>
                <a:spcPts val="400"/>
              </a:spcBef>
            </a:pPr>
            <a:r>
              <a:rPr lang="vi-VN" sz="2400" dirty="0"/>
              <a:t>Thanh công </a:t>
            </a:r>
            <a:r>
              <a:rPr lang="vi-VN" sz="2400" dirty="0" smtClean="0"/>
              <a:t>cụ</a:t>
            </a:r>
            <a:r>
              <a:rPr lang="en-US" sz="2400" dirty="0" smtClean="0"/>
              <a:t> </a:t>
            </a:r>
            <a:r>
              <a:rPr lang="en-US" sz="2400" dirty="0" err="1" smtClean="0"/>
              <a:t>có</a:t>
            </a:r>
            <a:r>
              <a:rPr lang="en-US" sz="2400" dirty="0" smtClean="0"/>
              <a:t> </a:t>
            </a:r>
            <a:r>
              <a:rPr lang="en-US" sz="2400" dirty="0" err="1" smtClean="0"/>
              <a:t>sẵn</a:t>
            </a:r>
            <a:r>
              <a:rPr lang="en-US" sz="2400" dirty="0" smtClean="0"/>
              <a:t> </a:t>
            </a:r>
            <a:r>
              <a:rPr lang="en-US" sz="2400" dirty="0" err="1" smtClean="0"/>
              <a:t>trong</a:t>
            </a:r>
            <a:r>
              <a:rPr lang="en-US" sz="2400" dirty="0" smtClean="0"/>
              <a:t> </a:t>
            </a:r>
            <a:r>
              <a:rPr lang="en-US" sz="2400" dirty="0" err="1" smtClean="0"/>
              <a:t>chế</a:t>
            </a:r>
            <a:r>
              <a:rPr lang="en-US" sz="2400" dirty="0" smtClean="0"/>
              <a:t> </a:t>
            </a:r>
            <a:r>
              <a:rPr lang="en-US" sz="2400" dirty="0" err="1" smtClean="0"/>
              <a:t>độ</a:t>
            </a:r>
            <a:r>
              <a:rPr lang="vi-VN" sz="2400" dirty="0" smtClean="0"/>
              <a:t> </a:t>
            </a:r>
            <a:r>
              <a:rPr lang="vi-VN" sz="2400" dirty="0"/>
              <a:t>xem trước để kiểm soát cách </a:t>
            </a:r>
            <a:r>
              <a:rPr lang="vi-VN" sz="2400" dirty="0" smtClean="0"/>
              <a:t>in</a:t>
            </a:r>
            <a:r>
              <a:rPr lang="en-US" sz="2400" dirty="0" smtClean="0"/>
              <a:t> </a:t>
            </a:r>
            <a:r>
              <a:rPr lang="vi-VN" sz="2400" dirty="0" smtClean="0"/>
              <a:t>trang</a:t>
            </a:r>
            <a:endParaRPr lang="en-US" sz="2400" dirty="0" smtClean="0"/>
          </a:p>
          <a:p>
            <a:pPr>
              <a:spcBef>
                <a:spcPts val="400"/>
              </a:spcBef>
            </a:pPr>
            <a:r>
              <a:rPr lang="vi-VN" sz="2400" dirty="0" smtClean="0"/>
              <a:t>Có </a:t>
            </a:r>
            <a:r>
              <a:rPr lang="vi-VN" sz="2400" dirty="0"/>
              <a:t>thể thay đổi thiết lập trang cho máy in hiện hành để điều chỉnh trang sẽ </a:t>
            </a:r>
            <a:r>
              <a:rPr lang="vi-VN" sz="2400" dirty="0" smtClean="0"/>
              <a:t>in</a:t>
            </a:r>
            <a:endParaRPr lang="en-US" sz="2400" dirty="0" smtClean="0"/>
          </a:p>
          <a:p>
            <a:pPr>
              <a:spcBef>
                <a:spcPts val="400"/>
              </a:spcBef>
            </a:pPr>
            <a:r>
              <a:rPr lang="vi-VN" sz="2400" dirty="0" smtClean="0"/>
              <a:t>Để </a:t>
            </a:r>
            <a:r>
              <a:rPr lang="vi-VN" sz="2400" dirty="0"/>
              <a:t>thay đổi thiết lập </a:t>
            </a:r>
            <a:r>
              <a:rPr lang="vi-VN" sz="2400" dirty="0" smtClean="0"/>
              <a:t>trang</a:t>
            </a:r>
            <a:r>
              <a:rPr lang="en-US" sz="2400" dirty="0" smtClean="0"/>
              <a:t>, </a:t>
            </a:r>
            <a:br>
              <a:rPr lang="en-US" sz="2400" dirty="0" smtClean="0"/>
            </a:br>
            <a:r>
              <a:rPr lang="en-US" sz="2400" dirty="0" err="1" smtClean="0"/>
              <a:t>sử</a:t>
            </a:r>
            <a:r>
              <a:rPr lang="en-US" sz="2400" dirty="0" smtClean="0"/>
              <a:t> </a:t>
            </a:r>
            <a:r>
              <a:rPr lang="en-US" sz="2400" dirty="0" err="1" smtClean="0"/>
              <a:t>dụng</a:t>
            </a:r>
            <a:r>
              <a:rPr lang="en-US" sz="2400" dirty="0" smtClean="0"/>
              <a:t> </a:t>
            </a:r>
            <a:r>
              <a:rPr lang="en-US" sz="2400" dirty="0" err="1" smtClean="0"/>
              <a:t>một</a:t>
            </a:r>
            <a:r>
              <a:rPr lang="en-US" sz="2400" dirty="0" smtClean="0"/>
              <a:t> </a:t>
            </a:r>
            <a:r>
              <a:rPr lang="en-US" sz="2400" dirty="0" err="1" smtClean="0"/>
              <a:t>trong</a:t>
            </a:r>
            <a:r>
              <a:rPr lang="en-US" sz="2400" dirty="0" smtClean="0"/>
              <a:t> </a:t>
            </a:r>
            <a:r>
              <a:rPr lang="en-US" sz="2400" dirty="0" err="1" smtClean="0"/>
              <a:t>các</a:t>
            </a:r>
            <a:r>
              <a:rPr lang="en-US" sz="2400" dirty="0" smtClean="0"/>
              <a:t> </a:t>
            </a:r>
            <a:r>
              <a:rPr lang="en-US" sz="2400" dirty="0" err="1" smtClean="0"/>
              <a:t>cách</a:t>
            </a:r>
            <a:r>
              <a:rPr lang="en-US" sz="2400" dirty="0" smtClean="0"/>
              <a:t> </a:t>
            </a:r>
            <a:r>
              <a:rPr lang="en-US" sz="2400" dirty="0" err="1" smtClean="0"/>
              <a:t>sau</a:t>
            </a:r>
            <a:r>
              <a:rPr lang="en-US" sz="2400" dirty="0" smtClean="0"/>
              <a:t>:</a:t>
            </a:r>
          </a:p>
          <a:p>
            <a:pPr lvl="1">
              <a:spcBef>
                <a:spcPts val="400"/>
              </a:spcBef>
            </a:pPr>
            <a:r>
              <a:rPr lang="en-US" sz="2000" dirty="0" err="1" smtClean="0"/>
              <a:t>Chọn</a:t>
            </a:r>
            <a:r>
              <a:rPr lang="en-US" sz="2000" dirty="0" smtClean="0"/>
              <a:t> </a:t>
            </a:r>
            <a:r>
              <a:rPr lang="en-US" sz="2000" b="1" dirty="0" smtClean="0"/>
              <a:t>File</a:t>
            </a:r>
            <a:r>
              <a:rPr lang="en-US" sz="2000" dirty="0" smtClean="0"/>
              <a:t> </a:t>
            </a:r>
            <a:r>
              <a:rPr lang="en-US" sz="2000" dirty="0" err="1" smtClean="0"/>
              <a:t>và</a:t>
            </a:r>
            <a:r>
              <a:rPr lang="en-US" sz="2000" dirty="0" smtClean="0"/>
              <a:t> </a:t>
            </a:r>
            <a:r>
              <a:rPr lang="en-US" sz="2000" dirty="0" err="1" smtClean="0"/>
              <a:t>nhấp</a:t>
            </a:r>
            <a:r>
              <a:rPr lang="en-US" sz="2000" dirty="0" smtClean="0"/>
              <a:t> </a:t>
            </a:r>
            <a:r>
              <a:rPr lang="en-US" sz="2000" b="1" dirty="0" smtClean="0"/>
              <a:t>Page Setup</a:t>
            </a:r>
            <a:endParaRPr lang="en-US" sz="2000" dirty="0" smtClean="0"/>
          </a:p>
          <a:p>
            <a:pPr lvl="1">
              <a:spcBef>
                <a:spcPts val="400"/>
              </a:spcBef>
            </a:pPr>
            <a:r>
              <a:rPr lang="en-US" sz="2000" dirty="0" err="1" smtClean="0"/>
              <a:t>Nhấp</a:t>
            </a:r>
            <a:r>
              <a:rPr lang="en-US" sz="2000" dirty="0" smtClean="0"/>
              <a:t> </a:t>
            </a:r>
            <a:r>
              <a:rPr lang="en-US" sz="2000" dirty="0" err="1" smtClean="0"/>
              <a:t>mũi</a:t>
            </a:r>
            <a:r>
              <a:rPr lang="en-US" sz="2000" dirty="0" smtClean="0"/>
              <a:t> </a:t>
            </a:r>
            <a:r>
              <a:rPr lang="en-US" sz="2000" dirty="0" err="1" smtClean="0"/>
              <a:t>tên</a:t>
            </a:r>
            <a:r>
              <a:rPr lang="en-US" sz="2000" dirty="0" smtClean="0"/>
              <a:t> </a:t>
            </a:r>
            <a:r>
              <a:rPr lang="en-US" sz="2000" dirty="0" err="1" smtClean="0"/>
              <a:t>xuống</a:t>
            </a:r>
            <a:r>
              <a:rPr lang="en-US" sz="2000" dirty="0" smtClean="0"/>
              <a:t> </a:t>
            </a:r>
            <a:r>
              <a:rPr lang="en-US" sz="2000" dirty="0" err="1" smtClean="0"/>
              <a:t>của</a:t>
            </a:r>
            <a:r>
              <a:rPr lang="en-US" sz="2000" dirty="0" smtClean="0"/>
              <a:t>  </a:t>
            </a:r>
            <a:r>
              <a:rPr lang="en-US" sz="2000" b="1" dirty="0" smtClean="0"/>
              <a:t>     </a:t>
            </a:r>
            <a:br>
              <a:rPr lang="en-US" sz="2000" b="1" dirty="0" smtClean="0"/>
            </a:br>
            <a:r>
              <a:rPr lang="en-US" sz="2000" dirty="0" err="1" smtClean="0"/>
              <a:t>và</a:t>
            </a:r>
            <a:r>
              <a:rPr lang="en-US" sz="2000" dirty="0" smtClean="0"/>
              <a:t> </a:t>
            </a:r>
            <a:r>
              <a:rPr lang="en-US" sz="2000" dirty="0" err="1" smtClean="0"/>
              <a:t>chọn</a:t>
            </a:r>
            <a:r>
              <a:rPr lang="en-US" sz="2000" dirty="0" smtClean="0"/>
              <a:t> </a:t>
            </a:r>
            <a:r>
              <a:rPr lang="en-US" sz="2000" b="1" dirty="0" smtClean="0"/>
              <a:t>Page Setup</a:t>
            </a:r>
            <a:endParaRPr lang="en-US" sz="2000" dirty="0" smtClean="0"/>
          </a:p>
          <a:p>
            <a:pPr lvl="1">
              <a:spcBef>
                <a:spcPts val="400"/>
              </a:spcBef>
            </a:pPr>
            <a:r>
              <a:rPr lang="en-US" sz="2000" dirty="0" err="1" smtClean="0"/>
              <a:t>Nhấp</a:t>
            </a:r>
            <a:r>
              <a:rPr lang="en-US" sz="2000" dirty="0" smtClean="0"/>
              <a:t>       </a:t>
            </a:r>
            <a:r>
              <a:rPr lang="en-US" sz="2000" b="1" dirty="0" smtClean="0"/>
              <a:t>(Page Setup)</a:t>
            </a:r>
            <a:r>
              <a:rPr lang="en-US" sz="2000" dirty="0" smtClean="0"/>
              <a:t> </a:t>
            </a:r>
            <a:r>
              <a:rPr lang="en-US" sz="2000" dirty="0" err="1" smtClean="0"/>
              <a:t>trên</a:t>
            </a:r>
            <a:r>
              <a:rPr lang="en-US" sz="2000" dirty="0" smtClean="0"/>
              <a:t> </a:t>
            </a:r>
            <a:r>
              <a:rPr lang="en-US" sz="2000" dirty="0" err="1" smtClean="0"/>
              <a:t>thanh</a:t>
            </a:r>
            <a:r>
              <a:rPr lang="en-US" sz="2000" dirty="0" smtClean="0"/>
              <a:t> </a:t>
            </a:r>
            <a:br>
              <a:rPr lang="en-US" sz="2000" dirty="0" smtClean="0"/>
            </a:br>
            <a:r>
              <a:rPr lang="en-US" sz="2000" dirty="0" err="1" smtClean="0"/>
              <a:t>công</a:t>
            </a:r>
            <a:r>
              <a:rPr lang="en-US" sz="2000" dirty="0" smtClean="0"/>
              <a:t> </a:t>
            </a:r>
            <a:r>
              <a:rPr lang="en-US" sz="2000" dirty="0" err="1" smtClean="0"/>
              <a:t>cụ</a:t>
            </a:r>
            <a:r>
              <a:rPr lang="en-US" sz="2000" dirty="0" smtClean="0"/>
              <a:t> Print Preview</a:t>
            </a:r>
          </a:p>
          <a:p>
            <a:pPr>
              <a:spcBef>
                <a:spcPts val="400"/>
              </a:spcBef>
            </a:pPr>
            <a:r>
              <a:rPr lang="vi-VN" sz="2400" dirty="0"/>
              <a:t>Để in một phần của trang, chọn </a:t>
            </a:r>
            <a:r>
              <a:rPr lang="en-US" sz="2400" dirty="0" smtClean="0"/>
              <a:t/>
            </a:r>
            <a:br>
              <a:rPr lang="en-US" sz="2400" dirty="0" smtClean="0"/>
            </a:br>
            <a:r>
              <a:rPr lang="vi-VN" sz="2400" dirty="0" smtClean="0"/>
              <a:t>phần </a:t>
            </a:r>
            <a:r>
              <a:rPr lang="vi-VN" sz="2400" dirty="0"/>
              <a:t>trang trước để kích hoạt </a:t>
            </a:r>
            <a:r>
              <a:rPr lang="en-US" sz="2400" dirty="0" smtClean="0"/>
              <a:t/>
            </a:r>
            <a:br>
              <a:rPr lang="en-US" sz="2400" dirty="0" smtClean="0"/>
            </a:br>
            <a:r>
              <a:rPr lang="vi-VN" sz="2400" dirty="0" smtClean="0"/>
              <a:t>lệnh </a:t>
            </a:r>
            <a:r>
              <a:rPr lang="en-US" sz="2400" b="1" dirty="0" smtClean="0"/>
              <a:t>Print</a:t>
            </a:r>
            <a:r>
              <a:rPr lang="vi-VN" sz="2400" dirty="0" smtClean="0"/>
              <a:t>, </a:t>
            </a:r>
            <a:r>
              <a:rPr lang="vi-VN" sz="2400" dirty="0"/>
              <a:t>và </a:t>
            </a:r>
            <a:r>
              <a:rPr lang="vi-VN" sz="2400"/>
              <a:t>nhấp </a:t>
            </a:r>
            <a:r>
              <a:rPr lang="en-US" sz="2400" b="1" smtClean="0"/>
              <a:t>Selection</a:t>
            </a:r>
            <a:endParaRPr lang="en-US" sz="2400" dirty="0" smtClean="0"/>
          </a:p>
        </p:txBody>
      </p:sp>
      <p:sp>
        <p:nvSpPr>
          <p:cNvPr id="58371" name="Slide Number Placeholder 5"/>
          <p:cNvSpPr>
            <a:spLocks noGrp="1"/>
          </p:cNvSpPr>
          <p:nvPr>
            <p:ph type="sldNum" sz="quarter" idx="10"/>
          </p:nvPr>
        </p:nvSpPr>
        <p:spPr>
          <a:noFill/>
        </p:spPr>
        <p:txBody>
          <a:bodyPr/>
          <a:lstStyle/>
          <a:p>
            <a:fld id="{87C9B62E-1D56-47B7-A804-664B12CDCB48}" type="slidenum">
              <a:rPr lang="en-US" smtClean="0">
                <a:latin typeface="Arial" charset="0"/>
              </a:rPr>
              <a:pPr/>
              <a:t>30</a:t>
            </a:fld>
            <a:endParaRPr lang="en-US" dirty="0" smtClean="0">
              <a:latin typeface="Arial" charset="0"/>
            </a:endParaRPr>
          </a:p>
        </p:txBody>
      </p:sp>
      <p:pic>
        <p:nvPicPr>
          <p:cNvPr id="58375" name="Picture 8" descr="lo-139"/>
          <p:cNvPicPr>
            <a:picLocks noChangeAspect="1" noChangeArrowheads="1"/>
          </p:cNvPicPr>
          <p:nvPr/>
        </p:nvPicPr>
        <p:blipFill>
          <a:blip r:embed="rId3" cstate="print"/>
          <a:srcRect/>
          <a:stretch>
            <a:fillRect/>
          </a:stretch>
        </p:blipFill>
        <p:spPr bwMode="auto">
          <a:xfrm>
            <a:off x="3704492" y="4329361"/>
            <a:ext cx="388685" cy="241850"/>
          </a:xfrm>
          <a:prstGeom prst="rect">
            <a:avLst/>
          </a:prstGeom>
          <a:noFill/>
          <a:ln w="9525">
            <a:noFill/>
            <a:miter lim="800000"/>
            <a:headEnd/>
            <a:tailEnd/>
          </a:ln>
        </p:spPr>
      </p:pic>
      <p:pic>
        <p:nvPicPr>
          <p:cNvPr id="58376" name="Picture 9" descr="C:\CCI-Docs\Manuals\IC3 2005 with Vista &amp; Office 2007\Screens\1173 Screens\Unit 8\L60\lo-185.png"/>
          <p:cNvPicPr>
            <a:picLocks noChangeAspect="1" noChangeArrowheads="1"/>
          </p:cNvPicPr>
          <p:nvPr/>
        </p:nvPicPr>
        <p:blipFill>
          <a:blip r:embed="rId4" cstate="print"/>
          <a:srcRect/>
          <a:stretch>
            <a:fillRect/>
          </a:stretch>
        </p:blipFill>
        <p:spPr bwMode="auto">
          <a:xfrm>
            <a:off x="2000974" y="4672369"/>
            <a:ext cx="324882" cy="280071"/>
          </a:xfrm>
          <a:prstGeom prst="rect">
            <a:avLst/>
          </a:prstGeom>
          <a:noFill/>
          <a:ln w="9525">
            <a:noFill/>
            <a:miter lim="800000"/>
            <a:headEnd/>
            <a:tailEnd/>
          </a:ln>
        </p:spPr>
      </p:pic>
      <p:pic>
        <p:nvPicPr>
          <p:cNvPr id="58377" name="Picture 9" descr="u8-055"/>
          <p:cNvPicPr>
            <a:picLocks noChangeAspect="1" noChangeArrowheads="1"/>
          </p:cNvPicPr>
          <p:nvPr/>
        </p:nvPicPr>
        <p:blipFill>
          <a:blip r:embed="rId5" cstate="print"/>
          <a:srcRect/>
          <a:stretch>
            <a:fillRect/>
          </a:stretch>
        </p:blipFill>
        <p:spPr bwMode="auto">
          <a:xfrm>
            <a:off x="5974080" y="2815493"/>
            <a:ext cx="3169920" cy="3269586"/>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2"/>
          <p:cNvSpPr>
            <a:spLocks noGrp="1" noChangeArrowheads="1"/>
          </p:cNvSpPr>
          <p:nvPr>
            <p:ph type="title"/>
          </p:nvPr>
        </p:nvSpPr>
        <p:spPr/>
        <p:txBody>
          <a:bodyPr/>
          <a:lstStyle/>
          <a:p>
            <a:pPr eaLnBrk="1" hangingPunct="1"/>
            <a:r>
              <a:rPr lang="en-US" dirty="0" err="1"/>
              <a:t>Tải</a:t>
            </a:r>
            <a:r>
              <a:rPr lang="en-US" dirty="0"/>
              <a:t> </a:t>
            </a:r>
            <a:r>
              <a:rPr lang="en-US" dirty="0" err="1"/>
              <a:t>thông</a:t>
            </a:r>
            <a:r>
              <a:rPr lang="en-US" dirty="0"/>
              <a:t> tin</a:t>
            </a:r>
            <a:endParaRPr lang="en-US" dirty="0" smtClean="0"/>
          </a:p>
        </p:txBody>
      </p:sp>
      <p:sp>
        <p:nvSpPr>
          <p:cNvPr id="6" name="Content Placeholder 5"/>
          <p:cNvSpPr>
            <a:spLocks noGrp="1"/>
          </p:cNvSpPr>
          <p:nvPr>
            <p:ph idx="1"/>
          </p:nvPr>
        </p:nvSpPr>
        <p:spPr/>
        <p:txBody>
          <a:bodyPr/>
          <a:lstStyle/>
          <a:p>
            <a:r>
              <a:rPr lang="vi-VN" sz="2400" dirty="0"/>
              <a:t>Quy trình sao chép tập tin từ máy tính khác trên Internet vào máy tính của </a:t>
            </a:r>
            <a:r>
              <a:rPr lang="vi-VN" sz="2400" dirty="0" smtClean="0"/>
              <a:t>bạn</a:t>
            </a:r>
            <a:endParaRPr lang="en-US" sz="2400" dirty="0" smtClean="0"/>
          </a:p>
          <a:p>
            <a:r>
              <a:rPr lang="vi-VN" sz="2400" dirty="0" smtClean="0"/>
              <a:t>Sử </a:t>
            </a:r>
            <a:r>
              <a:rPr lang="vi-VN" sz="2400" dirty="0"/>
              <a:t>dụng thư mục riêng biệt để lưu trữ tất cả các tập tin tải </a:t>
            </a:r>
            <a:r>
              <a:rPr lang="vi-VN" sz="2400" dirty="0" smtClean="0"/>
              <a:t>về</a:t>
            </a:r>
            <a:endParaRPr lang="en-US" sz="2400" dirty="0" smtClean="0"/>
          </a:p>
          <a:p>
            <a:r>
              <a:rPr lang="vi-VN" sz="2400" dirty="0" smtClean="0"/>
              <a:t>Luôn </a:t>
            </a:r>
            <a:r>
              <a:rPr lang="vi-VN" sz="2400" dirty="0"/>
              <a:t>luôn chọn để lưu tập tin vào thư mục được chỉ định, có thể cài đặt </a:t>
            </a:r>
            <a:r>
              <a:rPr lang="vi-VN" sz="2400" dirty="0" smtClean="0"/>
              <a:t>sau</a:t>
            </a:r>
            <a:endParaRPr lang="en-US" sz="2400" dirty="0" smtClean="0"/>
          </a:p>
          <a:p>
            <a:r>
              <a:rPr lang="vi-VN" sz="2400" dirty="0" smtClean="0"/>
              <a:t>Luôn </a:t>
            </a:r>
            <a:r>
              <a:rPr lang="vi-VN" sz="2400" dirty="0"/>
              <a:t>luôn chạy quét virus trên tập tin tải về trước khi cài đặt </a:t>
            </a:r>
            <a:r>
              <a:rPr lang="vi-VN" sz="2400" dirty="0" smtClean="0"/>
              <a:t>nó!</a:t>
            </a:r>
            <a:endParaRPr lang="en-US" sz="2400" dirty="0" smtClean="0"/>
          </a:p>
          <a:p>
            <a:r>
              <a:rPr lang="vi-VN" sz="2400" dirty="0" smtClean="0"/>
              <a:t>Nếu </a:t>
            </a:r>
            <a:r>
              <a:rPr lang="vi-VN" sz="2400" dirty="0"/>
              <a:t>tập tin đã tải đi kèm với tập tin văn bản Readme, hãy chắc chắn để đọc nó trước khi cài đặt hoặc sử </a:t>
            </a:r>
            <a:r>
              <a:rPr lang="vi-VN" sz="2400" dirty="0" smtClean="0"/>
              <a:t>dụng</a:t>
            </a:r>
            <a:endParaRPr lang="en-US" sz="2400" dirty="0" smtClean="0"/>
          </a:p>
          <a:p>
            <a:r>
              <a:rPr lang="vi-VN" sz="2400" dirty="0" smtClean="0"/>
              <a:t>Đoạn </a:t>
            </a:r>
            <a:r>
              <a:rPr lang="vi-VN" sz="2400" dirty="0"/>
              <a:t>phim đã xem hoặc xem trực tiếp trên trang web </a:t>
            </a:r>
            <a:r>
              <a:rPr lang="vi-VN" sz="2400" dirty="0" smtClean="0"/>
              <a:t>được </a:t>
            </a:r>
            <a:r>
              <a:rPr lang="vi-VN" sz="2400" dirty="0"/>
              <a:t>tải về từ trang web của </a:t>
            </a:r>
            <a:r>
              <a:rPr lang="vi-VN" sz="2400" dirty="0" smtClean="0"/>
              <a:t>chủ </a:t>
            </a:r>
            <a:r>
              <a:rPr lang="vi-VN" sz="2400" dirty="0"/>
              <a:t>sở hữu </a:t>
            </a:r>
            <a:r>
              <a:rPr lang="vi-VN" sz="2400" dirty="0" smtClean="0"/>
              <a:t>máy chủ Web</a:t>
            </a:r>
            <a:endParaRPr lang="en-US" sz="2400" dirty="0"/>
          </a:p>
        </p:txBody>
      </p:sp>
      <p:sp>
        <p:nvSpPr>
          <p:cNvPr id="59395" name="Slide Number Placeholder 4"/>
          <p:cNvSpPr>
            <a:spLocks noGrp="1"/>
          </p:cNvSpPr>
          <p:nvPr>
            <p:ph type="sldNum" sz="quarter" idx="10"/>
          </p:nvPr>
        </p:nvSpPr>
        <p:spPr>
          <a:noFill/>
        </p:spPr>
        <p:txBody>
          <a:bodyPr/>
          <a:lstStyle/>
          <a:p>
            <a:fld id="{2B4E5A09-B50B-45D2-A7B1-65FBD25A6430}" type="slidenum">
              <a:rPr lang="en-US" smtClean="0">
                <a:latin typeface="Arial" charset="0"/>
              </a:rPr>
              <a:pPr/>
              <a:t>31</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4"/>
          <p:cNvSpPr>
            <a:spLocks noGrp="1" noChangeArrowheads="1"/>
          </p:cNvSpPr>
          <p:nvPr>
            <p:ph type="title"/>
          </p:nvPr>
        </p:nvSpPr>
        <p:spPr/>
        <p:txBody>
          <a:bodyPr/>
          <a:lstStyle/>
          <a:p>
            <a:pPr eaLnBrk="1" hangingPunct="1"/>
            <a:r>
              <a:rPr lang="en-US" dirty="0" err="1" smtClean="0"/>
              <a:t>Tùy</a:t>
            </a:r>
            <a:r>
              <a:rPr lang="en-US" dirty="0" smtClean="0"/>
              <a:t> </a:t>
            </a:r>
            <a:r>
              <a:rPr lang="en-US" dirty="0" err="1" smtClean="0"/>
              <a:t>biến</a:t>
            </a:r>
            <a:r>
              <a:rPr lang="en-US" dirty="0" smtClean="0"/>
              <a:t> </a:t>
            </a:r>
            <a:r>
              <a:rPr lang="en-US" dirty="0" err="1" smtClean="0"/>
              <a:t>trình</a:t>
            </a:r>
            <a:r>
              <a:rPr lang="en-US" dirty="0" smtClean="0"/>
              <a:t> </a:t>
            </a:r>
            <a:r>
              <a:rPr lang="en-US" dirty="0" err="1" smtClean="0"/>
              <a:t>duyệt</a:t>
            </a:r>
            <a:r>
              <a:rPr lang="en-US" dirty="0" smtClean="0"/>
              <a:t> Web</a:t>
            </a:r>
          </a:p>
        </p:txBody>
      </p:sp>
      <p:sp>
        <p:nvSpPr>
          <p:cNvPr id="8" name="Content Placeholder 7"/>
          <p:cNvSpPr>
            <a:spLocks noGrp="1"/>
          </p:cNvSpPr>
          <p:nvPr>
            <p:ph idx="1"/>
          </p:nvPr>
        </p:nvSpPr>
        <p:spPr/>
        <p:txBody>
          <a:bodyPr/>
          <a:lstStyle/>
          <a:p>
            <a:pPr>
              <a:spcBef>
                <a:spcPts val="400"/>
              </a:spcBef>
            </a:pPr>
            <a:r>
              <a:rPr lang="en-US" sz="2200" dirty="0" err="1" smtClean="0"/>
              <a:t>Để</a:t>
            </a:r>
            <a:r>
              <a:rPr lang="en-US" sz="2200" dirty="0" smtClean="0"/>
              <a:t> </a:t>
            </a:r>
            <a:r>
              <a:rPr lang="en-US" sz="2200" dirty="0" err="1" smtClean="0"/>
              <a:t>thay</a:t>
            </a:r>
            <a:r>
              <a:rPr lang="en-US" sz="2200" dirty="0" smtClean="0"/>
              <a:t> </a:t>
            </a:r>
            <a:r>
              <a:rPr lang="en-US" sz="2200" dirty="0" err="1" smtClean="0"/>
              <a:t>đổi</a:t>
            </a:r>
            <a:r>
              <a:rPr lang="en-US" sz="2200" dirty="0" smtClean="0"/>
              <a:t> </a:t>
            </a:r>
            <a:r>
              <a:rPr lang="en-US" sz="2200" dirty="0" err="1" smtClean="0"/>
              <a:t>hoặc</a:t>
            </a:r>
            <a:r>
              <a:rPr lang="en-US" sz="2200" dirty="0" smtClean="0"/>
              <a:t> </a:t>
            </a:r>
            <a:r>
              <a:rPr lang="en-US" sz="2200" dirty="0" err="1" smtClean="0"/>
              <a:t>tùy</a:t>
            </a:r>
            <a:r>
              <a:rPr lang="en-US" sz="2200" dirty="0" smtClean="0"/>
              <a:t> </a:t>
            </a:r>
            <a:r>
              <a:rPr lang="en-US" sz="2200" dirty="0" err="1" smtClean="0"/>
              <a:t>biến</a:t>
            </a:r>
            <a:r>
              <a:rPr lang="en-US" sz="2200" dirty="0" smtClean="0"/>
              <a:t> Internet Explorer, </a:t>
            </a:r>
            <a:r>
              <a:rPr lang="en-US" sz="2200" dirty="0" err="1" smtClean="0"/>
              <a:t>sử</a:t>
            </a:r>
            <a:r>
              <a:rPr lang="en-US" sz="2200" dirty="0" smtClean="0"/>
              <a:t> </a:t>
            </a:r>
            <a:r>
              <a:rPr lang="en-US" sz="2200" dirty="0" err="1" smtClean="0"/>
              <a:t>dụng</a:t>
            </a:r>
            <a:r>
              <a:rPr lang="en-US" sz="2200" dirty="0" smtClean="0"/>
              <a:t> </a:t>
            </a:r>
            <a:r>
              <a:rPr lang="en-US" sz="2200" dirty="0" err="1" smtClean="0"/>
              <a:t>một</a:t>
            </a:r>
            <a:r>
              <a:rPr lang="en-US" sz="2200" dirty="0" smtClean="0"/>
              <a:t> </a:t>
            </a:r>
            <a:r>
              <a:rPr lang="en-US" sz="2200" dirty="0" err="1" smtClean="0"/>
              <a:t>trong</a:t>
            </a:r>
            <a:r>
              <a:rPr lang="en-US" sz="2200" dirty="0" smtClean="0"/>
              <a:t> </a:t>
            </a:r>
            <a:r>
              <a:rPr lang="en-US" sz="2200" dirty="0" err="1" smtClean="0"/>
              <a:t>các</a:t>
            </a:r>
            <a:r>
              <a:rPr lang="en-US" sz="2200" dirty="0" smtClean="0"/>
              <a:t> </a:t>
            </a:r>
            <a:r>
              <a:rPr lang="en-US" sz="2200" dirty="0" err="1" smtClean="0"/>
              <a:t>cách</a:t>
            </a:r>
            <a:r>
              <a:rPr lang="en-US" sz="2200" dirty="0" smtClean="0"/>
              <a:t> </a:t>
            </a:r>
            <a:r>
              <a:rPr lang="en-US" sz="2200" dirty="0" err="1" smtClean="0"/>
              <a:t>sau</a:t>
            </a:r>
            <a:r>
              <a:rPr lang="en-US" sz="2200" dirty="0" smtClean="0"/>
              <a:t>:</a:t>
            </a:r>
          </a:p>
          <a:p>
            <a:pPr lvl="1">
              <a:spcBef>
                <a:spcPts val="400"/>
              </a:spcBef>
            </a:pPr>
            <a:r>
              <a:rPr lang="en-US" sz="1800" dirty="0" err="1" smtClean="0"/>
              <a:t>Trên</a:t>
            </a:r>
            <a:r>
              <a:rPr lang="en-US" sz="1800" dirty="0" smtClean="0"/>
              <a:t> </a:t>
            </a:r>
            <a:r>
              <a:rPr lang="en-US" sz="1800" dirty="0" err="1" smtClean="0"/>
              <a:t>thanh</a:t>
            </a:r>
            <a:r>
              <a:rPr lang="en-US" sz="1800" dirty="0" smtClean="0"/>
              <a:t> </a:t>
            </a:r>
            <a:r>
              <a:rPr lang="en-US" sz="1800" dirty="0" err="1" smtClean="0"/>
              <a:t>trình</a:t>
            </a:r>
            <a:r>
              <a:rPr lang="en-US" sz="1800" dirty="0" smtClean="0"/>
              <a:t> </a:t>
            </a:r>
            <a:r>
              <a:rPr lang="en-US" sz="1800" dirty="0" err="1" smtClean="0"/>
              <a:t>đơn</a:t>
            </a:r>
            <a:r>
              <a:rPr lang="en-US" sz="1800" dirty="0" smtClean="0"/>
              <a:t>, </a:t>
            </a:r>
            <a:r>
              <a:rPr lang="en-US" sz="1800" dirty="0" err="1" smtClean="0"/>
              <a:t>chọn</a:t>
            </a:r>
            <a:r>
              <a:rPr lang="en-US" sz="1800" dirty="0" smtClean="0"/>
              <a:t> </a:t>
            </a:r>
            <a:r>
              <a:rPr lang="en-US" sz="1800" b="1" dirty="0" smtClean="0"/>
              <a:t>Tools,</a:t>
            </a:r>
            <a:r>
              <a:rPr lang="en-US" sz="1800" dirty="0" smtClean="0"/>
              <a:t> </a:t>
            </a:r>
            <a:br>
              <a:rPr lang="en-US" sz="1800" dirty="0" smtClean="0"/>
            </a:br>
            <a:r>
              <a:rPr lang="en-US" sz="1800" b="1" dirty="0" smtClean="0"/>
              <a:t>Internet Options</a:t>
            </a:r>
            <a:endParaRPr lang="en-US" sz="1800" dirty="0" smtClean="0"/>
          </a:p>
          <a:p>
            <a:pPr lvl="1">
              <a:spcBef>
                <a:spcPts val="400"/>
              </a:spcBef>
            </a:pPr>
            <a:r>
              <a:rPr lang="en-US" sz="1800" dirty="0" err="1" smtClean="0"/>
              <a:t>Trên</a:t>
            </a:r>
            <a:r>
              <a:rPr lang="en-US" sz="1800" dirty="0" smtClean="0"/>
              <a:t> </a:t>
            </a:r>
            <a:r>
              <a:rPr lang="en-US" sz="1800" dirty="0" err="1" smtClean="0"/>
              <a:t>thanh</a:t>
            </a:r>
            <a:r>
              <a:rPr lang="en-US" sz="1800" dirty="0" smtClean="0"/>
              <a:t> </a:t>
            </a:r>
            <a:r>
              <a:rPr lang="en-US" sz="1800" dirty="0" err="1" smtClean="0"/>
              <a:t>công</a:t>
            </a:r>
            <a:r>
              <a:rPr lang="en-US" sz="1800" dirty="0" smtClean="0"/>
              <a:t> </a:t>
            </a:r>
            <a:r>
              <a:rPr lang="en-US" sz="1800" dirty="0" err="1" smtClean="0"/>
              <a:t>cụ</a:t>
            </a:r>
            <a:r>
              <a:rPr lang="en-US" sz="1800" dirty="0" smtClean="0"/>
              <a:t>, </a:t>
            </a:r>
            <a:r>
              <a:rPr lang="en-US" sz="1800" dirty="0" err="1" smtClean="0"/>
              <a:t>nhấp</a:t>
            </a:r>
            <a:r>
              <a:rPr lang="en-US" sz="1800" dirty="0" smtClean="0"/>
              <a:t>         , </a:t>
            </a:r>
            <a:br>
              <a:rPr lang="en-US" sz="1800" dirty="0" smtClean="0"/>
            </a:br>
            <a:r>
              <a:rPr lang="en-US" sz="1800" b="1" dirty="0" smtClean="0"/>
              <a:t>Internet Options</a:t>
            </a:r>
            <a:endParaRPr lang="en-US" sz="1800" dirty="0" smtClean="0"/>
          </a:p>
          <a:p>
            <a:pPr>
              <a:spcBef>
                <a:spcPts val="400"/>
              </a:spcBef>
            </a:pPr>
            <a:r>
              <a:rPr lang="en-US" sz="2200" dirty="0" smtClean="0"/>
              <a:t>Tab </a:t>
            </a:r>
            <a:r>
              <a:rPr lang="en-US" sz="2200" b="1" dirty="0" smtClean="0"/>
              <a:t>General</a:t>
            </a:r>
            <a:r>
              <a:rPr lang="en-US" sz="2200" dirty="0" smtClean="0"/>
              <a:t>: </a:t>
            </a:r>
            <a:r>
              <a:rPr lang="vi-VN" sz="2200" dirty="0"/>
              <a:t>thay đổi trang chủ cho </a:t>
            </a:r>
            <a:r>
              <a:rPr lang="en-US" sz="2200" dirty="0" smtClean="0"/>
              <a:t/>
            </a:r>
            <a:br>
              <a:rPr lang="en-US" sz="2200" dirty="0" smtClean="0"/>
            </a:br>
            <a:r>
              <a:rPr lang="vi-VN" sz="2200" dirty="0" smtClean="0"/>
              <a:t>trình </a:t>
            </a:r>
            <a:r>
              <a:rPr lang="vi-VN" sz="2200" dirty="0"/>
              <a:t>duyệt web và thực hiện quản lý </a:t>
            </a:r>
            <a:r>
              <a:rPr lang="vi-VN" sz="2200" dirty="0" smtClean="0"/>
              <a:t>cơ </a:t>
            </a:r>
            <a:r>
              <a:rPr lang="en-US" sz="2200" dirty="0" smtClean="0"/>
              <a:t/>
            </a:r>
            <a:br>
              <a:rPr lang="en-US" sz="2200" dirty="0" smtClean="0"/>
            </a:br>
            <a:r>
              <a:rPr lang="vi-VN" sz="2200" dirty="0" smtClean="0"/>
              <a:t>bản các </a:t>
            </a:r>
            <a:r>
              <a:rPr lang="vi-VN" sz="2200" dirty="0"/>
              <a:t>tập tin từ các trang web </a:t>
            </a:r>
            <a:r>
              <a:rPr lang="en-US" sz="2200" dirty="0" err="1" smtClean="0"/>
              <a:t>đã</a:t>
            </a:r>
            <a:r>
              <a:rPr lang="en-US" sz="2200" dirty="0" smtClean="0"/>
              <a:t> </a:t>
            </a:r>
            <a:r>
              <a:rPr lang="en-US" sz="2200" dirty="0" err="1" smtClean="0"/>
              <a:t>mở</a:t>
            </a:r>
            <a:endParaRPr lang="en-US" sz="2200" dirty="0"/>
          </a:p>
          <a:p>
            <a:pPr>
              <a:spcBef>
                <a:spcPts val="400"/>
              </a:spcBef>
            </a:pPr>
            <a:r>
              <a:rPr lang="en-US" sz="2200" b="1" dirty="0" smtClean="0"/>
              <a:t>Browsing history:</a:t>
            </a:r>
            <a:r>
              <a:rPr lang="en-US" sz="2200" dirty="0" smtClean="0"/>
              <a:t> </a:t>
            </a:r>
            <a:r>
              <a:rPr lang="vi-VN" sz="2200" dirty="0"/>
              <a:t>xóa thông tin có thể </a:t>
            </a:r>
            <a:r>
              <a:rPr lang="en-US" sz="2200" dirty="0" smtClean="0"/>
              <a:t/>
            </a:r>
            <a:br>
              <a:rPr lang="en-US" sz="2200" dirty="0" smtClean="0"/>
            </a:br>
            <a:r>
              <a:rPr lang="vi-VN" sz="2200" dirty="0" smtClean="0"/>
              <a:t>được </a:t>
            </a:r>
            <a:r>
              <a:rPr lang="vi-VN" sz="2200" dirty="0"/>
              <a:t>thu thập bởi </a:t>
            </a:r>
            <a:r>
              <a:rPr lang="en-US" sz="2200" dirty="0" err="1" smtClean="0"/>
              <a:t>những</a:t>
            </a:r>
            <a:r>
              <a:rPr lang="en-US" sz="2200" dirty="0" smtClean="0"/>
              <a:t> </a:t>
            </a:r>
            <a:r>
              <a:rPr lang="vi-VN" sz="2200" dirty="0" smtClean="0"/>
              <a:t>kẻ </a:t>
            </a:r>
            <a:r>
              <a:rPr lang="vi-VN" sz="2200" dirty="0"/>
              <a:t>gửi thư rác</a:t>
            </a:r>
            <a:endParaRPr lang="en-US" sz="2200" dirty="0"/>
          </a:p>
          <a:p>
            <a:pPr>
              <a:spcBef>
                <a:spcPts val="400"/>
              </a:spcBef>
            </a:pPr>
            <a:r>
              <a:rPr lang="vi-VN" sz="2200" dirty="0"/>
              <a:t>Việc xoá lịch sử sẽ ngăn chặn thư rác thu hoạch từ việc tìm kiếm các trang web phù hợp với tiêu chuẩn tiếp thị</a:t>
            </a:r>
            <a:r>
              <a:rPr lang="en-US" sz="2200" dirty="0" smtClean="0"/>
              <a:t>: </a:t>
            </a:r>
          </a:p>
          <a:p>
            <a:pPr lvl="1">
              <a:spcBef>
                <a:spcPts val="400"/>
              </a:spcBef>
            </a:pPr>
            <a:r>
              <a:rPr lang="en-US" sz="1800" dirty="0" err="1"/>
              <a:t>Trên</a:t>
            </a:r>
            <a:r>
              <a:rPr lang="en-US" sz="1800" dirty="0"/>
              <a:t> </a:t>
            </a:r>
            <a:r>
              <a:rPr lang="en-US" sz="1800" dirty="0" err="1"/>
              <a:t>thanh</a:t>
            </a:r>
            <a:r>
              <a:rPr lang="en-US" sz="1800" dirty="0"/>
              <a:t> </a:t>
            </a:r>
            <a:r>
              <a:rPr lang="en-US" sz="1800" dirty="0" err="1"/>
              <a:t>trình</a:t>
            </a:r>
            <a:r>
              <a:rPr lang="en-US" sz="1800" dirty="0"/>
              <a:t> </a:t>
            </a:r>
            <a:r>
              <a:rPr lang="en-US" sz="1800" dirty="0" err="1"/>
              <a:t>đơn</a:t>
            </a:r>
            <a:r>
              <a:rPr lang="en-US" sz="1800" dirty="0"/>
              <a:t>, </a:t>
            </a:r>
            <a:r>
              <a:rPr lang="en-US" sz="1800" dirty="0" err="1"/>
              <a:t>chọn</a:t>
            </a:r>
            <a:r>
              <a:rPr lang="en-US" sz="1800" dirty="0"/>
              <a:t> </a:t>
            </a:r>
            <a:r>
              <a:rPr lang="en-US" sz="1800" b="1" dirty="0" smtClean="0"/>
              <a:t>Tools</a:t>
            </a:r>
            <a:r>
              <a:rPr lang="en-US" sz="1800" dirty="0" smtClean="0"/>
              <a:t> </a:t>
            </a:r>
            <a:r>
              <a:rPr lang="en-US" sz="1800" dirty="0" err="1" smtClean="0"/>
              <a:t>và</a:t>
            </a:r>
            <a:r>
              <a:rPr lang="en-US" sz="1800" dirty="0" smtClean="0"/>
              <a:t> </a:t>
            </a:r>
            <a:r>
              <a:rPr lang="en-US" sz="1800" dirty="0" err="1" smtClean="0"/>
              <a:t>chọn</a:t>
            </a:r>
            <a:r>
              <a:rPr lang="en-US" sz="1800" dirty="0" smtClean="0"/>
              <a:t> </a:t>
            </a:r>
            <a:r>
              <a:rPr lang="en-US" sz="1800" b="1" dirty="0" smtClean="0"/>
              <a:t>Delete Browsing History</a:t>
            </a:r>
            <a:endParaRPr lang="en-US" sz="1800" dirty="0" smtClean="0"/>
          </a:p>
          <a:p>
            <a:pPr lvl="1">
              <a:spcBef>
                <a:spcPts val="400"/>
              </a:spcBef>
            </a:pPr>
            <a:r>
              <a:rPr lang="en-US" sz="1800" dirty="0" err="1"/>
              <a:t>Trên</a:t>
            </a:r>
            <a:r>
              <a:rPr lang="en-US" sz="1800" dirty="0"/>
              <a:t> </a:t>
            </a:r>
            <a:r>
              <a:rPr lang="en-US" sz="1800" dirty="0" err="1"/>
              <a:t>thanh</a:t>
            </a:r>
            <a:r>
              <a:rPr lang="en-US" sz="1800" dirty="0"/>
              <a:t> </a:t>
            </a:r>
            <a:r>
              <a:rPr lang="en-US" sz="1800" dirty="0" err="1"/>
              <a:t>công</a:t>
            </a:r>
            <a:r>
              <a:rPr lang="en-US" sz="1800" dirty="0"/>
              <a:t> </a:t>
            </a:r>
            <a:r>
              <a:rPr lang="en-US" sz="1800" dirty="0" err="1"/>
              <a:t>cụ</a:t>
            </a:r>
            <a:r>
              <a:rPr lang="en-US" sz="1800" dirty="0"/>
              <a:t>, </a:t>
            </a:r>
            <a:r>
              <a:rPr lang="en-US" sz="1800" dirty="0" err="1" smtClean="0"/>
              <a:t>nhấp</a:t>
            </a:r>
            <a:r>
              <a:rPr lang="en-US" sz="1800" dirty="0" smtClean="0"/>
              <a:t>         , </a:t>
            </a:r>
            <a:r>
              <a:rPr lang="en-US" sz="1800" b="1" dirty="0" smtClean="0"/>
              <a:t>Delete Browsing History</a:t>
            </a:r>
            <a:endParaRPr lang="en-US" sz="1800" dirty="0" smtClean="0"/>
          </a:p>
          <a:p>
            <a:pPr>
              <a:spcBef>
                <a:spcPts val="400"/>
              </a:spcBef>
            </a:pPr>
            <a:endParaRPr lang="en-US" sz="2400" dirty="0"/>
          </a:p>
        </p:txBody>
      </p:sp>
      <p:sp>
        <p:nvSpPr>
          <p:cNvPr id="60419" name="Slide Number Placeholder 5"/>
          <p:cNvSpPr>
            <a:spLocks noGrp="1"/>
          </p:cNvSpPr>
          <p:nvPr>
            <p:ph type="sldNum" sz="quarter" idx="10"/>
          </p:nvPr>
        </p:nvSpPr>
        <p:spPr>
          <a:noFill/>
        </p:spPr>
        <p:txBody>
          <a:bodyPr/>
          <a:lstStyle/>
          <a:p>
            <a:fld id="{F32C4FC4-0E38-445C-94A1-123344D87738}" type="slidenum">
              <a:rPr lang="en-US" smtClean="0">
                <a:latin typeface="Arial" charset="0"/>
              </a:rPr>
              <a:pPr/>
              <a:t>32</a:t>
            </a:fld>
            <a:endParaRPr lang="en-US" dirty="0" smtClean="0">
              <a:latin typeface="Arial" charset="0"/>
            </a:endParaRPr>
          </a:p>
        </p:txBody>
      </p:sp>
      <p:pic>
        <p:nvPicPr>
          <p:cNvPr id="60423" name="Picture 7"/>
          <p:cNvPicPr>
            <a:picLocks noChangeAspect="1" noChangeArrowheads="1"/>
          </p:cNvPicPr>
          <p:nvPr/>
        </p:nvPicPr>
        <p:blipFill>
          <a:blip r:embed="rId3" cstate="print"/>
          <a:srcRect/>
          <a:stretch>
            <a:fillRect/>
          </a:stretch>
        </p:blipFill>
        <p:spPr bwMode="auto">
          <a:xfrm>
            <a:off x="6276415" y="1804416"/>
            <a:ext cx="2648129" cy="3272687"/>
          </a:xfrm>
          <a:prstGeom prst="rect">
            <a:avLst/>
          </a:prstGeom>
          <a:noFill/>
          <a:ln w="9525">
            <a:noFill/>
            <a:miter lim="800000"/>
            <a:headEnd/>
            <a:tailEnd/>
          </a:ln>
        </p:spPr>
      </p:pic>
      <p:pic>
        <p:nvPicPr>
          <p:cNvPr id="60424" name="Picture 8"/>
          <p:cNvPicPr>
            <a:picLocks noChangeAspect="1" noChangeArrowheads="1"/>
          </p:cNvPicPr>
          <p:nvPr/>
        </p:nvPicPr>
        <p:blipFill>
          <a:blip r:embed="rId4" cstate="print"/>
          <a:srcRect/>
          <a:stretch>
            <a:fillRect/>
          </a:stretch>
        </p:blipFill>
        <p:spPr bwMode="auto">
          <a:xfrm>
            <a:off x="4063386" y="2750075"/>
            <a:ext cx="493945" cy="200441"/>
          </a:xfrm>
          <a:prstGeom prst="rect">
            <a:avLst/>
          </a:prstGeom>
          <a:noFill/>
          <a:ln w="9525">
            <a:noFill/>
            <a:miter lim="800000"/>
            <a:headEnd/>
            <a:tailEnd/>
          </a:ln>
        </p:spPr>
      </p:pic>
      <p:pic>
        <p:nvPicPr>
          <p:cNvPr id="11" name="Picture 8"/>
          <p:cNvPicPr>
            <a:picLocks noChangeAspect="1" noChangeArrowheads="1"/>
          </p:cNvPicPr>
          <p:nvPr/>
        </p:nvPicPr>
        <p:blipFill>
          <a:blip r:embed="rId4" cstate="print"/>
          <a:srcRect/>
          <a:stretch>
            <a:fillRect/>
          </a:stretch>
        </p:blipFill>
        <p:spPr bwMode="auto">
          <a:xfrm>
            <a:off x="3987083" y="6162192"/>
            <a:ext cx="561506" cy="2278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2"/>
          <p:cNvSpPr>
            <a:spLocks noGrp="1" noChangeArrowheads="1"/>
          </p:cNvSpPr>
          <p:nvPr>
            <p:ph type="title"/>
          </p:nvPr>
        </p:nvSpPr>
        <p:spPr/>
        <p:txBody>
          <a:bodyPr/>
          <a:lstStyle/>
          <a:p>
            <a:pPr eaLnBrk="1" hangingPunct="1"/>
            <a:r>
              <a:rPr lang="en-US" dirty="0" err="1"/>
              <a:t>Tùy</a:t>
            </a:r>
            <a:r>
              <a:rPr lang="en-US" dirty="0"/>
              <a:t> </a:t>
            </a:r>
            <a:r>
              <a:rPr lang="en-US" dirty="0" err="1"/>
              <a:t>biến</a:t>
            </a:r>
            <a:r>
              <a:rPr lang="en-US" dirty="0"/>
              <a:t> </a:t>
            </a:r>
            <a:r>
              <a:rPr lang="en-US" dirty="0" err="1"/>
              <a:t>trình</a:t>
            </a:r>
            <a:r>
              <a:rPr lang="en-US" dirty="0"/>
              <a:t> </a:t>
            </a:r>
            <a:r>
              <a:rPr lang="en-US" dirty="0" err="1"/>
              <a:t>duyệt</a:t>
            </a:r>
            <a:r>
              <a:rPr lang="en-US" dirty="0"/>
              <a:t> Web</a:t>
            </a:r>
            <a:endParaRPr lang="en-US" dirty="0" smtClean="0"/>
          </a:p>
        </p:txBody>
      </p:sp>
      <p:sp>
        <p:nvSpPr>
          <p:cNvPr id="8" name="Content Placeholder 7"/>
          <p:cNvSpPr>
            <a:spLocks noGrp="1"/>
          </p:cNvSpPr>
          <p:nvPr>
            <p:ph idx="1"/>
          </p:nvPr>
        </p:nvSpPr>
        <p:spPr/>
        <p:txBody>
          <a:bodyPr/>
          <a:lstStyle/>
          <a:p>
            <a:r>
              <a:rPr lang="en-US" sz="2200" dirty="0" smtClean="0"/>
              <a:t>Tab </a:t>
            </a:r>
            <a:r>
              <a:rPr lang="en-US" sz="2200" b="1" dirty="0" smtClean="0"/>
              <a:t>Security</a:t>
            </a:r>
            <a:r>
              <a:rPr lang="en-US" sz="2200" dirty="0" smtClean="0"/>
              <a:t> </a:t>
            </a:r>
            <a:r>
              <a:rPr lang="vi-VN" sz="2200" dirty="0"/>
              <a:t>giúp thiết lập các </a:t>
            </a:r>
            <a:r>
              <a:rPr lang="en-US" sz="2200" dirty="0" smtClean="0"/>
              <a:t/>
            </a:r>
            <a:br>
              <a:rPr lang="en-US" sz="2200" dirty="0" smtClean="0"/>
            </a:br>
            <a:r>
              <a:rPr lang="vi-VN" sz="2200" dirty="0" smtClean="0"/>
              <a:t>tùy </a:t>
            </a:r>
            <a:r>
              <a:rPr lang="vi-VN" sz="2200" dirty="0"/>
              <a:t>chọn mà bạn có thể nhìn thấy </a:t>
            </a:r>
            <a:r>
              <a:rPr lang="en-US" sz="2200" dirty="0" smtClean="0"/>
              <a:t/>
            </a:r>
            <a:br>
              <a:rPr lang="en-US" sz="2200" dirty="0" smtClean="0"/>
            </a:br>
            <a:r>
              <a:rPr lang="vi-VN" sz="2200" dirty="0" smtClean="0"/>
              <a:t>trong </a:t>
            </a:r>
            <a:r>
              <a:rPr lang="vi-VN" sz="2200" dirty="0"/>
              <a:t>khi </a:t>
            </a:r>
            <a:r>
              <a:rPr lang="en-US" sz="2200" dirty="0" err="1" smtClean="0"/>
              <a:t>lên</a:t>
            </a:r>
            <a:r>
              <a:rPr lang="vi-VN" sz="2200" dirty="0" smtClean="0"/>
              <a:t> Internet</a:t>
            </a:r>
            <a:endParaRPr lang="en-US" sz="2200" dirty="0" smtClean="0"/>
          </a:p>
          <a:p>
            <a:r>
              <a:rPr lang="vi-VN" sz="2200" dirty="0" smtClean="0"/>
              <a:t>Nếu </a:t>
            </a:r>
            <a:r>
              <a:rPr lang="vi-VN" sz="2200" dirty="0"/>
              <a:t>bảo mật đặt quá cao, bạn sẽ </a:t>
            </a:r>
            <a:r>
              <a:rPr lang="en-US" sz="2200" dirty="0" smtClean="0"/>
              <a:t/>
            </a:r>
            <a:br>
              <a:rPr lang="en-US" sz="2200" dirty="0" smtClean="0"/>
            </a:br>
            <a:r>
              <a:rPr lang="vi-VN" sz="2200" dirty="0" smtClean="0"/>
              <a:t>không </a:t>
            </a:r>
            <a:r>
              <a:rPr lang="vi-VN" sz="2200" dirty="0"/>
              <a:t>thể xem hoặc tải về tập tin </a:t>
            </a:r>
            <a:r>
              <a:rPr lang="en-US" sz="2200" dirty="0" smtClean="0"/>
              <a:t/>
            </a:r>
            <a:br>
              <a:rPr lang="en-US" sz="2200" dirty="0" smtClean="0"/>
            </a:br>
            <a:r>
              <a:rPr lang="vi-VN" sz="2200" dirty="0" smtClean="0"/>
              <a:t>nhất </a:t>
            </a:r>
            <a:r>
              <a:rPr lang="vi-VN" sz="2200" dirty="0"/>
              <a:t>định, và một số yếu tố hoạt hình </a:t>
            </a:r>
            <a:r>
              <a:rPr lang="en-US" sz="2200" dirty="0" smtClean="0"/>
              <a:t/>
            </a:r>
            <a:br>
              <a:rPr lang="en-US" sz="2200" dirty="0" smtClean="0"/>
            </a:br>
            <a:r>
              <a:rPr lang="vi-VN" sz="2200" dirty="0" smtClean="0"/>
              <a:t>hoặc </a:t>
            </a:r>
            <a:r>
              <a:rPr lang="vi-VN" sz="2200" dirty="0"/>
              <a:t>phương tiện truyền thông trên </a:t>
            </a:r>
            <a:r>
              <a:rPr lang="en-US" sz="2200" dirty="0" smtClean="0"/>
              <a:t/>
            </a:r>
            <a:br>
              <a:rPr lang="en-US" sz="2200" dirty="0" smtClean="0"/>
            </a:br>
            <a:r>
              <a:rPr lang="vi-VN" sz="2200" dirty="0" smtClean="0"/>
              <a:t>trang </a:t>
            </a:r>
            <a:r>
              <a:rPr lang="vi-VN" sz="2200" dirty="0"/>
              <a:t>web không thể hiển </a:t>
            </a:r>
            <a:r>
              <a:rPr lang="vi-VN" sz="2200" dirty="0" smtClean="0"/>
              <a:t>thị</a:t>
            </a:r>
            <a:endParaRPr lang="en-US" sz="2200" dirty="0" smtClean="0"/>
          </a:p>
          <a:p>
            <a:r>
              <a:rPr lang="vi-VN" sz="2200" dirty="0" smtClean="0"/>
              <a:t>Kiểm </a:t>
            </a:r>
            <a:r>
              <a:rPr lang="vi-VN" sz="2200" dirty="0"/>
              <a:t>tra với quản trị mạng (hoặc một </a:t>
            </a:r>
            <a:r>
              <a:rPr lang="en-US" sz="2200" dirty="0" smtClean="0"/>
              <a:t/>
            </a:r>
            <a:br>
              <a:rPr lang="en-US" sz="2200" dirty="0" smtClean="0"/>
            </a:br>
            <a:r>
              <a:rPr lang="vi-VN" sz="2200" dirty="0" smtClean="0"/>
              <a:t>người </a:t>
            </a:r>
            <a:r>
              <a:rPr lang="vi-VN" sz="2200" dirty="0"/>
              <a:t>nào đó quen thuộc với các </a:t>
            </a:r>
            <a:r>
              <a:rPr lang="en-US" sz="2200" dirty="0" smtClean="0"/>
              <a:t/>
            </a:r>
            <a:br>
              <a:rPr lang="en-US" sz="2200" dirty="0" smtClean="0"/>
            </a:br>
            <a:r>
              <a:rPr lang="vi-VN" sz="2200" dirty="0" smtClean="0"/>
              <a:t>thiết </a:t>
            </a:r>
            <a:r>
              <a:rPr lang="vi-VN" sz="2200" dirty="0"/>
              <a:t>lập bảo mật) trước khi thực hiện </a:t>
            </a:r>
            <a:r>
              <a:rPr lang="en-US" sz="2200" dirty="0" smtClean="0"/>
              <a:t/>
            </a:r>
            <a:br>
              <a:rPr lang="en-US" sz="2200" dirty="0" smtClean="0"/>
            </a:br>
            <a:r>
              <a:rPr lang="vi-VN" sz="2200" dirty="0" smtClean="0"/>
              <a:t>thay </a:t>
            </a:r>
            <a:r>
              <a:rPr lang="vi-VN" sz="2200" dirty="0"/>
              <a:t>đổi để đảm bảo bạn có thể xem </a:t>
            </a:r>
            <a:r>
              <a:rPr lang="en-US" sz="2200" dirty="0" smtClean="0"/>
              <a:t/>
            </a:r>
            <a:br>
              <a:rPr lang="en-US" sz="2200" dirty="0" smtClean="0"/>
            </a:br>
            <a:r>
              <a:rPr lang="vi-VN" sz="2200" dirty="0" smtClean="0"/>
              <a:t>hoặc </a:t>
            </a:r>
            <a:r>
              <a:rPr lang="vi-VN" sz="2200" dirty="0"/>
              <a:t>kích hoạt các mục</a:t>
            </a:r>
            <a:endParaRPr lang="en-US" sz="2200" dirty="0"/>
          </a:p>
        </p:txBody>
      </p:sp>
      <p:sp>
        <p:nvSpPr>
          <p:cNvPr id="61443" name="Slide Number Placeholder 5"/>
          <p:cNvSpPr>
            <a:spLocks noGrp="1"/>
          </p:cNvSpPr>
          <p:nvPr>
            <p:ph type="sldNum" sz="quarter" idx="10"/>
          </p:nvPr>
        </p:nvSpPr>
        <p:spPr>
          <a:noFill/>
        </p:spPr>
        <p:txBody>
          <a:bodyPr/>
          <a:lstStyle/>
          <a:p>
            <a:fld id="{CB4F8F82-5B49-4F16-93CB-0E7F64AE0331}" type="slidenum">
              <a:rPr lang="en-US" smtClean="0">
                <a:latin typeface="Arial" charset="0"/>
              </a:rPr>
              <a:pPr/>
              <a:t>33</a:t>
            </a:fld>
            <a:endParaRPr lang="en-US" dirty="0" smtClean="0">
              <a:latin typeface="Arial" charset="0"/>
            </a:endParaRPr>
          </a:p>
        </p:txBody>
      </p:sp>
      <p:pic>
        <p:nvPicPr>
          <p:cNvPr id="61447" name="Picture 7"/>
          <p:cNvPicPr>
            <a:picLocks noChangeAspect="1" noChangeArrowheads="1"/>
          </p:cNvPicPr>
          <p:nvPr/>
        </p:nvPicPr>
        <p:blipFill>
          <a:blip r:embed="rId3" cstate="print"/>
          <a:srcRect/>
          <a:stretch>
            <a:fillRect/>
          </a:stretch>
        </p:blipFill>
        <p:spPr bwMode="auto">
          <a:xfrm>
            <a:off x="5802506" y="1366836"/>
            <a:ext cx="3170806" cy="3918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2"/>
          <p:cNvSpPr>
            <a:spLocks noGrp="1" noChangeArrowheads="1"/>
          </p:cNvSpPr>
          <p:nvPr>
            <p:ph type="title"/>
          </p:nvPr>
        </p:nvSpPr>
        <p:spPr/>
        <p:txBody>
          <a:bodyPr/>
          <a:lstStyle/>
          <a:p>
            <a:pPr eaLnBrk="1" hangingPunct="1"/>
            <a:r>
              <a:rPr lang="en-US" dirty="0" err="1"/>
              <a:t>Tùy</a:t>
            </a:r>
            <a:r>
              <a:rPr lang="en-US" dirty="0"/>
              <a:t> </a:t>
            </a:r>
            <a:r>
              <a:rPr lang="en-US" dirty="0" err="1"/>
              <a:t>biến</a:t>
            </a:r>
            <a:r>
              <a:rPr lang="en-US" dirty="0"/>
              <a:t> </a:t>
            </a:r>
            <a:r>
              <a:rPr lang="en-US" dirty="0" err="1"/>
              <a:t>trình</a:t>
            </a:r>
            <a:r>
              <a:rPr lang="en-US" dirty="0"/>
              <a:t> </a:t>
            </a:r>
            <a:r>
              <a:rPr lang="en-US" dirty="0" err="1"/>
              <a:t>duyệt</a:t>
            </a:r>
            <a:r>
              <a:rPr lang="en-US" dirty="0"/>
              <a:t> Web</a:t>
            </a:r>
            <a:endParaRPr lang="en-US" dirty="0" smtClean="0"/>
          </a:p>
        </p:txBody>
      </p:sp>
      <p:sp>
        <p:nvSpPr>
          <p:cNvPr id="8" name="Content Placeholder 7"/>
          <p:cNvSpPr>
            <a:spLocks noGrp="1"/>
          </p:cNvSpPr>
          <p:nvPr>
            <p:ph idx="1"/>
          </p:nvPr>
        </p:nvSpPr>
        <p:spPr/>
        <p:txBody>
          <a:bodyPr/>
          <a:lstStyle/>
          <a:p>
            <a:r>
              <a:rPr lang="en-US" sz="2200" dirty="0" smtClean="0"/>
              <a:t>Tab </a:t>
            </a:r>
            <a:r>
              <a:rPr lang="en-US" sz="2200" b="1" dirty="0" smtClean="0"/>
              <a:t>Privacy</a:t>
            </a:r>
            <a:r>
              <a:rPr lang="en-US" sz="2200" dirty="0" smtClean="0"/>
              <a:t> </a:t>
            </a:r>
            <a:r>
              <a:rPr lang="vi-VN" sz="2200" dirty="0"/>
              <a:t>có thể giúp quyết định </a:t>
            </a:r>
            <a:r>
              <a:rPr lang="en-US" sz="2200" dirty="0" smtClean="0"/>
              <a:t/>
            </a:r>
            <a:br>
              <a:rPr lang="en-US" sz="2200" dirty="0" smtClean="0"/>
            </a:br>
            <a:r>
              <a:rPr lang="vi-VN" sz="2200" dirty="0" smtClean="0"/>
              <a:t>bao </a:t>
            </a:r>
            <a:r>
              <a:rPr lang="vi-VN" sz="2200" dirty="0"/>
              <a:t>nhiêu thông tin được thu thập </a:t>
            </a:r>
            <a:r>
              <a:rPr lang="en-US" sz="2200" dirty="0" smtClean="0"/>
              <a:t/>
            </a:r>
            <a:br>
              <a:rPr lang="en-US" sz="2200" dirty="0" smtClean="0"/>
            </a:br>
            <a:r>
              <a:rPr lang="vi-VN" sz="2200" dirty="0" smtClean="0"/>
              <a:t>hoặc </a:t>
            </a:r>
            <a:r>
              <a:rPr lang="vi-VN" sz="2200" dirty="0"/>
              <a:t>thu hoạch từ hệ thống của </a:t>
            </a:r>
            <a:r>
              <a:rPr lang="vi-VN" sz="2200" dirty="0" smtClean="0"/>
              <a:t>bạn</a:t>
            </a:r>
            <a:endParaRPr lang="en-US" sz="2200" dirty="0" smtClean="0"/>
          </a:p>
          <a:p>
            <a:r>
              <a:rPr lang="vi-VN" sz="2200" dirty="0" smtClean="0"/>
              <a:t>Đừng </a:t>
            </a:r>
            <a:r>
              <a:rPr lang="vi-VN" sz="2200" dirty="0"/>
              <a:t>đặt cho bất cứ điều gì thấp hơn </a:t>
            </a:r>
            <a:r>
              <a:rPr lang="en-US" sz="2200" dirty="0" smtClean="0"/>
              <a:t/>
            </a:r>
            <a:br>
              <a:rPr lang="en-US" sz="2200" dirty="0" smtClean="0"/>
            </a:br>
            <a:r>
              <a:rPr lang="en-US" sz="2200" dirty="0" err="1" smtClean="0"/>
              <a:t>mức</a:t>
            </a:r>
            <a:r>
              <a:rPr lang="en-US" sz="2200" dirty="0" smtClean="0"/>
              <a:t> </a:t>
            </a:r>
            <a:r>
              <a:rPr lang="vi-VN" sz="2200" dirty="0" smtClean="0"/>
              <a:t>trung bình</a:t>
            </a:r>
            <a:r>
              <a:rPr lang="en-US" sz="2200" dirty="0" smtClean="0"/>
              <a:t> (Medium)</a:t>
            </a:r>
            <a:endParaRPr lang="en-US" sz="2200" dirty="0"/>
          </a:p>
          <a:p>
            <a:r>
              <a:rPr lang="vi-VN" sz="2200" dirty="0" smtClean="0"/>
              <a:t>Kiểm </a:t>
            </a:r>
            <a:r>
              <a:rPr lang="vi-VN" sz="2200" dirty="0"/>
              <a:t>tra với quản trị mạng hoặc một </a:t>
            </a:r>
            <a:r>
              <a:rPr lang="en-US" sz="2200" dirty="0" smtClean="0"/>
              <a:t/>
            </a:r>
            <a:br>
              <a:rPr lang="en-US" sz="2200" dirty="0" smtClean="0"/>
            </a:br>
            <a:r>
              <a:rPr lang="vi-VN" sz="2200" dirty="0" smtClean="0"/>
              <a:t>người </a:t>
            </a:r>
            <a:r>
              <a:rPr lang="vi-VN" sz="2200" dirty="0"/>
              <a:t>nào đó quen thuộc với tùy chọn </a:t>
            </a:r>
            <a:r>
              <a:rPr lang="en-US" sz="2200" dirty="0" smtClean="0"/>
              <a:t/>
            </a:r>
            <a:br>
              <a:rPr lang="en-US" sz="2200" dirty="0" smtClean="0"/>
            </a:br>
            <a:r>
              <a:rPr lang="vi-VN" sz="2200" dirty="0" smtClean="0"/>
              <a:t>này </a:t>
            </a:r>
            <a:r>
              <a:rPr lang="vi-VN" sz="2200" dirty="0"/>
              <a:t>trước khi thực hiện bất kỳ thay </a:t>
            </a:r>
            <a:r>
              <a:rPr lang="vi-VN" sz="2200" dirty="0" smtClean="0"/>
              <a:t>đổi</a:t>
            </a:r>
            <a:endParaRPr lang="vi-VN" sz="2200" dirty="0"/>
          </a:p>
        </p:txBody>
      </p:sp>
      <p:sp>
        <p:nvSpPr>
          <p:cNvPr id="62467" name="Slide Number Placeholder 5"/>
          <p:cNvSpPr>
            <a:spLocks noGrp="1"/>
          </p:cNvSpPr>
          <p:nvPr>
            <p:ph type="sldNum" sz="quarter" idx="10"/>
          </p:nvPr>
        </p:nvSpPr>
        <p:spPr>
          <a:noFill/>
        </p:spPr>
        <p:txBody>
          <a:bodyPr/>
          <a:lstStyle/>
          <a:p>
            <a:fld id="{BC4423F2-B625-420D-A57B-4775AF24ABEF}" type="slidenum">
              <a:rPr lang="en-US" smtClean="0">
                <a:latin typeface="Arial" charset="0"/>
              </a:rPr>
              <a:pPr/>
              <a:t>34</a:t>
            </a:fld>
            <a:endParaRPr lang="en-US" dirty="0" smtClean="0">
              <a:latin typeface="Arial" charset="0"/>
            </a:endParaRPr>
          </a:p>
        </p:txBody>
      </p:sp>
      <p:pic>
        <p:nvPicPr>
          <p:cNvPr id="62471" name="Picture 7"/>
          <p:cNvPicPr>
            <a:picLocks noChangeAspect="1" noChangeArrowheads="1"/>
          </p:cNvPicPr>
          <p:nvPr/>
        </p:nvPicPr>
        <p:blipFill>
          <a:blip r:embed="rId3" cstate="print"/>
          <a:srcRect/>
          <a:stretch>
            <a:fillRect/>
          </a:stretch>
        </p:blipFill>
        <p:spPr bwMode="auto">
          <a:xfrm>
            <a:off x="5889432" y="1360488"/>
            <a:ext cx="3120456" cy="3859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err="1"/>
              <a:t>Xác</a:t>
            </a:r>
            <a:r>
              <a:rPr lang="en-US" sz="2400" b="1" dirty="0"/>
              <a:t> </a:t>
            </a:r>
            <a:r>
              <a:rPr lang="en-US" sz="2400" b="1" dirty="0" err="1"/>
              <a:t>định</a:t>
            </a:r>
            <a:r>
              <a:rPr lang="en-US" sz="2400" b="1" dirty="0"/>
              <a:t> </a:t>
            </a:r>
            <a:r>
              <a:rPr lang="en-US" sz="2400" b="1" dirty="0" err="1"/>
              <a:t>các</a:t>
            </a:r>
            <a:r>
              <a:rPr lang="en-US" sz="2400" b="1" dirty="0"/>
              <a:t> </a:t>
            </a:r>
            <a:r>
              <a:rPr lang="en-US" sz="2400" b="1" dirty="0" err="1"/>
              <a:t>lỗi</a:t>
            </a:r>
            <a:r>
              <a:rPr lang="en-US" sz="2400" b="1" dirty="0"/>
              <a:t> </a:t>
            </a:r>
            <a:r>
              <a:rPr lang="en-US" sz="2400" b="1" dirty="0" err="1"/>
              <a:t>trình</a:t>
            </a:r>
            <a:r>
              <a:rPr lang="en-US" sz="2400" b="1" dirty="0"/>
              <a:t> </a:t>
            </a:r>
            <a:r>
              <a:rPr lang="en-US" sz="2400" b="1" dirty="0" err="1"/>
              <a:t>duyệt</a:t>
            </a:r>
            <a:r>
              <a:rPr lang="en-US" sz="2400" b="1" dirty="0"/>
              <a:t> Web </a:t>
            </a:r>
            <a:r>
              <a:rPr lang="en-US" sz="2400" b="1" dirty="0" err="1"/>
              <a:t>phổ</a:t>
            </a:r>
            <a:r>
              <a:rPr lang="en-US" sz="2400" b="1" dirty="0"/>
              <a:t> </a:t>
            </a:r>
            <a:r>
              <a:rPr lang="en-US" sz="2400" b="1" dirty="0" err="1"/>
              <a:t>biến</a:t>
            </a:r>
            <a:endParaRPr lang="en-US" sz="2400" b="1" dirty="0"/>
          </a:p>
        </p:txBody>
      </p:sp>
      <p:sp>
        <p:nvSpPr>
          <p:cNvPr id="3" name="Content Placeholder 2"/>
          <p:cNvSpPr>
            <a:spLocks noGrp="1"/>
          </p:cNvSpPr>
          <p:nvPr>
            <p:ph idx="1"/>
          </p:nvPr>
        </p:nvSpPr>
        <p:spPr/>
        <p:txBody>
          <a:bodyPr/>
          <a:lstStyle/>
          <a:p>
            <a:r>
              <a:rPr lang="vi-VN" dirty="0"/>
              <a:t>Một số thông báo lỗi là lỗi đơn giản như gõ địa chỉ web không chính xác hoặc sử dụng sai miền quốc </a:t>
            </a:r>
            <a:r>
              <a:rPr lang="vi-VN" dirty="0" smtClean="0"/>
              <a:t>gia</a:t>
            </a:r>
            <a:endParaRPr lang="en-US" dirty="0" smtClean="0"/>
          </a:p>
          <a:p>
            <a:r>
              <a:rPr lang="vi-VN" dirty="0" smtClean="0"/>
              <a:t>Các </a:t>
            </a:r>
            <a:r>
              <a:rPr lang="vi-VN" dirty="0"/>
              <a:t>lỗi khác có thể được kết quả </a:t>
            </a:r>
            <a:r>
              <a:rPr lang="vi-VN" dirty="0" smtClean="0"/>
              <a:t>của</a:t>
            </a:r>
            <a:r>
              <a:rPr lang="en-US" dirty="0" smtClean="0"/>
              <a:t> </a:t>
            </a:r>
            <a:r>
              <a:rPr lang="en-US" dirty="0" err="1" smtClean="0"/>
              <a:t>việc</a:t>
            </a:r>
            <a:r>
              <a:rPr lang="en-US" dirty="0" smtClean="0"/>
              <a:t> </a:t>
            </a:r>
            <a:r>
              <a:rPr lang="en-US" dirty="0" err="1" smtClean="0"/>
              <a:t>thiết</a:t>
            </a:r>
            <a:r>
              <a:rPr lang="en-US" dirty="0" smtClean="0"/>
              <a:t> </a:t>
            </a:r>
            <a:r>
              <a:rPr lang="en-US" dirty="0" err="1" smtClean="0"/>
              <a:t>lập</a:t>
            </a:r>
            <a:r>
              <a:rPr lang="vi-VN" dirty="0" smtClean="0"/>
              <a:t> </a:t>
            </a:r>
            <a:r>
              <a:rPr lang="vi-VN" dirty="0"/>
              <a:t>trình duyệt Web để xem các </a:t>
            </a:r>
            <a:r>
              <a:rPr lang="vi-VN" dirty="0" smtClean="0"/>
              <a:t>mục</a:t>
            </a:r>
            <a:endParaRPr lang="en-US" dirty="0" smtClean="0"/>
          </a:p>
          <a:p>
            <a:r>
              <a:rPr lang="vi-VN" dirty="0" smtClean="0"/>
              <a:t>Ví </a:t>
            </a:r>
            <a:r>
              <a:rPr lang="vi-VN" dirty="0"/>
              <a:t>dụ: kiểm tra Internet </a:t>
            </a:r>
            <a:r>
              <a:rPr lang="en-US" dirty="0" smtClean="0"/>
              <a:t/>
            </a:r>
            <a:br>
              <a:rPr lang="en-US" dirty="0" smtClean="0"/>
            </a:br>
            <a:r>
              <a:rPr lang="vi-VN" dirty="0" smtClean="0"/>
              <a:t>đang </a:t>
            </a:r>
            <a:r>
              <a:rPr lang="vi-VN" dirty="0"/>
              <a:t>làm việc hoặc nếu </a:t>
            </a:r>
            <a:r>
              <a:rPr lang="en-US" dirty="0" smtClean="0"/>
              <a:t/>
            </a:r>
            <a:br>
              <a:rPr lang="en-US" dirty="0" smtClean="0"/>
            </a:br>
            <a:r>
              <a:rPr lang="vi-VN" dirty="0" smtClean="0"/>
              <a:t>trang </a:t>
            </a:r>
            <a:r>
              <a:rPr lang="vi-VN" dirty="0"/>
              <a:t>web không tồn tại</a:t>
            </a:r>
            <a:endParaRPr lang="en-US" sz="24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35</a:t>
            </a:fld>
            <a:endParaRPr lang="en-US" dirty="0"/>
          </a:p>
        </p:txBody>
      </p:sp>
      <p:pic>
        <p:nvPicPr>
          <p:cNvPr id="276482" name="Picture 2"/>
          <p:cNvPicPr>
            <a:picLocks noChangeAspect="1" noChangeArrowheads="1"/>
          </p:cNvPicPr>
          <p:nvPr/>
        </p:nvPicPr>
        <p:blipFill>
          <a:blip r:embed="rId3" cstate="print"/>
          <a:srcRect l="958" t="3418" r="34288" b="6828"/>
          <a:stretch>
            <a:fillRect/>
          </a:stretch>
        </p:blipFill>
        <p:spPr bwMode="auto">
          <a:xfrm>
            <a:off x="5210533" y="4247896"/>
            <a:ext cx="3833391" cy="1981200"/>
          </a:xfrm>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err="1"/>
              <a:t>Xác</a:t>
            </a:r>
            <a:r>
              <a:rPr lang="en-US" sz="2400" b="1" dirty="0"/>
              <a:t> </a:t>
            </a:r>
            <a:r>
              <a:rPr lang="en-US" sz="2400" b="1" dirty="0" err="1"/>
              <a:t>định</a:t>
            </a:r>
            <a:r>
              <a:rPr lang="en-US" sz="2400" b="1" dirty="0"/>
              <a:t> </a:t>
            </a:r>
            <a:r>
              <a:rPr lang="en-US" sz="2400" b="1" dirty="0" err="1"/>
              <a:t>các</a:t>
            </a:r>
            <a:r>
              <a:rPr lang="en-US" sz="2400" b="1" dirty="0"/>
              <a:t> </a:t>
            </a:r>
            <a:r>
              <a:rPr lang="en-US" sz="2400" b="1" dirty="0" err="1"/>
              <a:t>lỗi</a:t>
            </a:r>
            <a:r>
              <a:rPr lang="en-US" sz="2400" b="1" dirty="0"/>
              <a:t> </a:t>
            </a:r>
            <a:r>
              <a:rPr lang="en-US" sz="2400" b="1" dirty="0" err="1"/>
              <a:t>trình</a:t>
            </a:r>
            <a:r>
              <a:rPr lang="en-US" sz="2400" b="1" dirty="0"/>
              <a:t> </a:t>
            </a:r>
            <a:r>
              <a:rPr lang="en-US" sz="2400" b="1" dirty="0" err="1"/>
              <a:t>duyệt</a:t>
            </a:r>
            <a:r>
              <a:rPr lang="en-US" sz="2400" b="1" dirty="0"/>
              <a:t> Web </a:t>
            </a:r>
            <a:r>
              <a:rPr lang="en-US" sz="2400" b="1" dirty="0" err="1"/>
              <a:t>phổ</a:t>
            </a:r>
            <a:r>
              <a:rPr lang="en-US" sz="2400" b="1" dirty="0"/>
              <a:t> </a:t>
            </a:r>
            <a:r>
              <a:rPr lang="en-US" sz="2400" b="1" dirty="0" err="1"/>
              <a:t>biến</a:t>
            </a:r>
            <a:endParaRPr lang="en-US" sz="2400" b="1" dirty="0"/>
          </a:p>
        </p:txBody>
      </p:sp>
      <p:sp>
        <p:nvSpPr>
          <p:cNvPr id="3" name="Content Placeholder 2"/>
          <p:cNvSpPr>
            <a:spLocks noGrp="1"/>
          </p:cNvSpPr>
          <p:nvPr>
            <p:ph idx="1"/>
          </p:nvPr>
        </p:nvSpPr>
        <p:spPr/>
        <p:txBody>
          <a:bodyPr/>
          <a:lstStyle/>
          <a:p>
            <a:r>
              <a:rPr lang="vi-VN" sz="2400" dirty="0"/>
              <a:t>Không thể đọc màn hình do khác </a:t>
            </a:r>
            <a:r>
              <a:rPr lang="en-US" sz="2400" dirty="0" err="1"/>
              <a:t>biệt</a:t>
            </a:r>
            <a:r>
              <a:rPr lang="vi-VN" sz="2400" dirty="0"/>
              <a:t> </a:t>
            </a:r>
            <a:r>
              <a:rPr lang="vi-VN" sz="2400" dirty="0" smtClean="0"/>
              <a:t>ngôn </a:t>
            </a:r>
            <a:r>
              <a:rPr lang="vi-VN" sz="2400" dirty="0"/>
              <a:t>ngữ </a:t>
            </a:r>
            <a:r>
              <a:rPr lang="vi-VN" sz="2400" dirty="0" smtClean="0"/>
              <a:t>hoặc </a:t>
            </a:r>
            <a:r>
              <a:rPr lang="vi-VN" sz="2400" dirty="0"/>
              <a:t>font hay màu sắc quá khó khăn để thấy các </a:t>
            </a:r>
            <a:r>
              <a:rPr lang="vi-VN" sz="2400" dirty="0" smtClean="0"/>
              <a:t>mục</a:t>
            </a:r>
            <a:endParaRPr lang="en-US" sz="2400" dirty="0" smtClean="0"/>
          </a:p>
          <a:p>
            <a:r>
              <a:rPr lang="vi-VN" sz="2400" dirty="0" smtClean="0"/>
              <a:t>Có </a:t>
            </a:r>
            <a:r>
              <a:rPr lang="vi-VN" sz="2400" dirty="0"/>
              <a:t>thể </a:t>
            </a:r>
            <a:r>
              <a:rPr lang="en-US" sz="2400" dirty="0" err="1" smtClean="0"/>
              <a:t>là</a:t>
            </a:r>
            <a:r>
              <a:rPr lang="vi-VN" sz="2400" dirty="0" smtClean="0"/>
              <a:t> </a:t>
            </a:r>
            <a:r>
              <a:rPr lang="vi-VN" sz="2400" dirty="0"/>
              <a:t>trang </a:t>
            </a:r>
            <a:r>
              <a:rPr lang="en-US" sz="2400" dirty="0" err="1" smtClean="0"/>
              <a:t>bị</a:t>
            </a:r>
            <a:r>
              <a:rPr lang="en-US" sz="2400" dirty="0" smtClean="0"/>
              <a:t> </a:t>
            </a:r>
            <a:r>
              <a:rPr lang="vi-VN" sz="2400" dirty="0" smtClean="0"/>
              <a:t>chậm </a:t>
            </a:r>
            <a:r>
              <a:rPr lang="vi-VN" sz="2400" dirty="0"/>
              <a:t>để tải về hoặc nếu bị gián đoạn trong khi tải </a:t>
            </a:r>
            <a:r>
              <a:rPr lang="vi-VN" sz="2400" dirty="0" smtClean="0"/>
              <a:t>về</a:t>
            </a:r>
            <a:endParaRPr lang="en-US" sz="2400" dirty="0" smtClean="0"/>
          </a:p>
          <a:p>
            <a:pPr lvl="1"/>
            <a:r>
              <a:rPr lang="vi-VN" sz="2000" dirty="0"/>
              <a:t>Ví dụ: </a:t>
            </a:r>
            <a:r>
              <a:rPr lang="en-US" sz="2000" dirty="0" smtClean="0"/>
              <a:t>    </a:t>
            </a:r>
            <a:r>
              <a:rPr lang="vi-VN" sz="2000" dirty="0" smtClean="0"/>
              <a:t>cho </a:t>
            </a:r>
            <a:r>
              <a:rPr lang="vi-VN" sz="2000" dirty="0"/>
              <a:t>thấy hình ảnh không có sẵn cho trang </a:t>
            </a:r>
            <a:r>
              <a:rPr lang="vi-VN" sz="2000" dirty="0" smtClean="0"/>
              <a:t>này</a:t>
            </a:r>
            <a:r>
              <a:rPr lang="en-US" sz="2000" dirty="0" smtClean="0"/>
              <a:t> </a:t>
            </a:r>
          </a:p>
          <a:p>
            <a:r>
              <a:rPr lang="en-US" sz="2400" dirty="0" err="1" smtClean="0"/>
              <a:t>Đối</a:t>
            </a:r>
            <a:r>
              <a:rPr lang="en-US" sz="2400" dirty="0" smtClean="0"/>
              <a:t> </a:t>
            </a:r>
            <a:r>
              <a:rPr lang="en-US" sz="2400" dirty="0" err="1" smtClean="0"/>
              <a:t>với</a:t>
            </a:r>
            <a:r>
              <a:rPr lang="en-US" sz="2400" dirty="0" smtClean="0"/>
              <a:t> </a:t>
            </a:r>
            <a:r>
              <a:rPr lang="en-US" sz="2400" dirty="0" err="1" smtClean="0"/>
              <a:t>việc</a:t>
            </a:r>
            <a:r>
              <a:rPr lang="en-US" sz="2400" dirty="0" smtClean="0"/>
              <a:t> </a:t>
            </a:r>
            <a:r>
              <a:rPr lang="en-US" sz="2400" err="1" smtClean="0"/>
              <a:t>tải</a:t>
            </a:r>
            <a:r>
              <a:rPr lang="en-US" sz="2400" smtClean="0"/>
              <a:t> </a:t>
            </a:r>
            <a:r>
              <a:rPr lang="en-US" sz="2400" smtClean="0"/>
              <a:t>về file dung lượng quá lớn, </a:t>
            </a:r>
            <a:r>
              <a:rPr lang="en-US" sz="2400" dirty="0" err="1"/>
              <a:t>có</a:t>
            </a:r>
            <a:r>
              <a:rPr lang="en-US" sz="2400" dirty="0"/>
              <a:t> </a:t>
            </a:r>
            <a:r>
              <a:rPr lang="en-US" sz="2400" dirty="0" err="1"/>
              <a:t>thể</a:t>
            </a:r>
            <a:r>
              <a:rPr lang="en-US" sz="2400" dirty="0"/>
              <a:t> </a:t>
            </a:r>
            <a:r>
              <a:rPr lang="en-US" sz="2400" dirty="0" err="1"/>
              <a:t>sử</a:t>
            </a:r>
            <a:r>
              <a:rPr lang="en-US" sz="2400" dirty="0"/>
              <a:t> </a:t>
            </a:r>
            <a:r>
              <a:rPr lang="en-US" sz="2400" dirty="0" err="1"/>
              <a:t>dụng</a:t>
            </a:r>
            <a:r>
              <a:rPr lang="en-US" sz="2400" dirty="0"/>
              <a:t> </a:t>
            </a:r>
            <a:r>
              <a:rPr lang="en-US" sz="2400" dirty="0" err="1"/>
              <a:t>nút</a:t>
            </a:r>
            <a:r>
              <a:rPr lang="en-US" sz="2400" dirty="0"/>
              <a:t>  </a:t>
            </a:r>
            <a:r>
              <a:rPr lang="en-US" sz="2400" dirty="0" smtClean="0"/>
              <a:t>    </a:t>
            </a:r>
            <a:r>
              <a:rPr lang="en-US" sz="2400" dirty="0" err="1" smtClean="0"/>
              <a:t>bất</a:t>
            </a:r>
            <a:r>
              <a:rPr lang="en-US" sz="2400" dirty="0" smtClean="0"/>
              <a:t> </a:t>
            </a:r>
            <a:r>
              <a:rPr lang="en-US" sz="2400" dirty="0" err="1"/>
              <a:t>kỳ</a:t>
            </a:r>
            <a:r>
              <a:rPr lang="en-US" sz="2400" dirty="0"/>
              <a:t> </a:t>
            </a:r>
            <a:r>
              <a:rPr lang="en-US" sz="2400" dirty="0" err="1"/>
              <a:t>lúc</a:t>
            </a:r>
            <a:r>
              <a:rPr lang="en-US" sz="2400" dirty="0"/>
              <a:t> </a:t>
            </a:r>
            <a:r>
              <a:rPr lang="en-US" sz="2400" dirty="0" err="1"/>
              <a:t>nào</a:t>
            </a:r>
            <a:r>
              <a:rPr lang="en-US" sz="2400" dirty="0"/>
              <a:t> </a:t>
            </a:r>
            <a:r>
              <a:rPr lang="en-US" sz="2400" dirty="0" err="1"/>
              <a:t>nếu</a:t>
            </a:r>
            <a:r>
              <a:rPr lang="en-US" sz="2400" dirty="0"/>
              <a:t> </a:t>
            </a:r>
            <a:r>
              <a:rPr lang="en-US" sz="2400" dirty="0" err="1" smtClean="0"/>
              <a:t>cảm</a:t>
            </a:r>
            <a:r>
              <a:rPr lang="en-US" sz="2400" dirty="0" smtClean="0"/>
              <a:t> </a:t>
            </a:r>
            <a:r>
              <a:rPr lang="en-US" sz="2400" dirty="0" err="1"/>
              <a:t>thấy</a:t>
            </a:r>
            <a:r>
              <a:rPr lang="en-US" sz="2400" dirty="0"/>
              <a:t> </a:t>
            </a:r>
            <a:r>
              <a:rPr lang="en-US" sz="2400" dirty="0" err="1"/>
              <a:t>mất</a:t>
            </a:r>
            <a:r>
              <a:rPr lang="en-US" sz="2400" dirty="0"/>
              <a:t> </a:t>
            </a:r>
            <a:r>
              <a:rPr lang="en-US" sz="2400" dirty="0" err="1"/>
              <a:t>quá</a:t>
            </a:r>
            <a:r>
              <a:rPr lang="en-US" sz="2400" dirty="0"/>
              <a:t> </a:t>
            </a:r>
            <a:r>
              <a:rPr lang="en-US" sz="2400" dirty="0" err="1"/>
              <a:t>nhiều</a:t>
            </a:r>
            <a:r>
              <a:rPr lang="en-US" sz="2400" dirty="0"/>
              <a:t> </a:t>
            </a:r>
            <a:r>
              <a:rPr lang="en-US" sz="2400" dirty="0" err="1"/>
              <a:t>thời</a:t>
            </a:r>
            <a:r>
              <a:rPr lang="en-US" sz="2400" dirty="0"/>
              <a:t> </a:t>
            </a:r>
            <a:r>
              <a:rPr lang="en-US" sz="2400" dirty="0" err="1"/>
              <a:t>gian</a:t>
            </a:r>
            <a:r>
              <a:rPr lang="en-US" sz="2400" dirty="0"/>
              <a:t> </a:t>
            </a:r>
            <a:r>
              <a:rPr lang="en-US" sz="2400" dirty="0" err="1"/>
              <a:t>để</a:t>
            </a:r>
            <a:r>
              <a:rPr lang="en-US" sz="2400" dirty="0"/>
              <a:t> </a:t>
            </a:r>
            <a:r>
              <a:rPr lang="en-US" sz="2400" dirty="0" err="1"/>
              <a:t>tải</a:t>
            </a:r>
            <a:r>
              <a:rPr lang="en-US" sz="2400" dirty="0"/>
              <a:t> </a:t>
            </a:r>
            <a:r>
              <a:rPr lang="en-US" sz="2400" dirty="0" err="1"/>
              <a:t>dữ</a:t>
            </a:r>
            <a:r>
              <a:rPr lang="en-US" sz="2400" dirty="0"/>
              <a:t> </a:t>
            </a:r>
            <a:r>
              <a:rPr lang="en-US" sz="2400" dirty="0" err="1"/>
              <a:t>liệu</a:t>
            </a:r>
            <a:r>
              <a:rPr lang="en-US" sz="2400" dirty="0"/>
              <a:t> </a:t>
            </a:r>
            <a:r>
              <a:rPr lang="en-US" sz="2400" dirty="0" smtClean="0"/>
              <a:t>hay </a:t>
            </a:r>
            <a:r>
              <a:rPr lang="en-US" sz="2400" dirty="0" err="1"/>
              <a:t>chỉ</a:t>
            </a:r>
            <a:r>
              <a:rPr lang="en-US" sz="2400" dirty="0"/>
              <a:t> </a:t>
            </a:r>
            <a:r>
              <a:rPr lang="en-US" sz="2400" dirty="0" err="1"/>
              <a:t>có</a:t>
            </a:r>
            <a:r>
              <a:rPr lang="en-US" sz="2400" dirty="0"/>
              <a:t> </a:t>
            </a:r>
            <a:r>
              <a:rPr lang="en-US" sz="2400" dirty="0" err="1"/>
              <a:t>thể</a:t>
            </a:r>
            <a:r>
              <a:rPr lang="en-US" sz="2400" dirty="0"/>
              <a:t> </a:t>
            </a:r>
            <a:r>
              <a:rPr lang="en-US" sz="2400" dirty="0" err="1"/>
              <a:t>xem</a:t>
            </a:r>
            <a:r>
              <a:rPr lang="en-US" sz="2400" dirty="0"/>
              <a:t> </a:t>
            </a:r>
            <a:r>
              <a:rPr lang="en-US" sz="2400" dirty="0" err="1"/>
              <a:t>một</a:t>
            </a:r>
            <a:r>
              <a:rPr lang="en-US" sz="2400" dirty="0"/>
              <a:t> </a:t>
            </a:r>
            <a:r>
              <a:rPr lang="en-US" sz="2400" dirty="0" err="1"/>
              <a:t>phần</a:t>
            </a:r>
            <a:r>
              <a:rPr lang="en-US" sz="2400" dirty="0"/>
              <a:t> </a:t>
            </a:r>
            <a:r>
              <a:rPr lang="en-US" sz="2400" dirty="0" err="1"/>
              <a:t>của</a:t>
            </a:r>
            <a:r>
              <a:rPr lang="en-US" sz="2400" dirty="0"/>
              <a:t> </a:t>
            </a:r>
            <a:r>
              <a:rPr lang="en-US" sz="2400" dirty="0" err="1"/>
              <a:t>nội</a:t>
            </a:r>
            <a:r>
              <a:rPr lang="en-US" sz="2400" dirty="0"/>
              <a:t> dung.</a:t>
            </a:r>
            <a:endParaRPr lang="en-US" sz="2400" dirty="0" smtClean="0"/>
          </a:p>
          <a:p>
            <a:endParaRPr lang="en-US" sz="24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36</a:t>
            </a:fld>
            <a:endParaRPr lang="en-US" dirty="0"/>
          </a:p>
        </p:txBody>
      </p:sp>
      <p:pic>
        <p:nvPicPr>
          <p:cNvPr id="277507" name="Picture 3" descr="broken image icon"/>
          <p:cNvPicPr>
            <a:picLocks noChangeAspect="1" noChangeArrowheads="1"/>
          </p:cNvPicPr>
          <p:nvPr/>
        </p:nvPicPr>
        <p:blipFill>
          <a:blip r:embed="rId3" cstate="print"/>
          <a:srcRect l="3348" t="3375" r="86192" b="84389"/>
          <a:stretch>
            <a:fillRect/>
          </a:stretch>
        </p:blipFill>
        <p:spPr bwMode="auto">
          <a:xfrm>
            <a:off x="1885040" y="2898556"/>
            <a:ext cx="377660" cy="439008"/>
          </a:xfrm>
          <a:prstGeom prst="rect">
            <a:avLst/>
          </a:prstGeom>
          <a:noFill/>
          <a:ln w="9525">
            <a:noFill/>
            <a:miter lim="800000"/>
            <a:headEnd/>
            <a:tailEnd/>
          </a:ln>
        </p:spPr>
      </p:pic>
      <p:pic>
        <p:nvPicPr>
          <p:cNvPr id="277508" name="Picture 4"/>
          <p:cNvPicPr>
            <a:picLocks noChangeAspect="1" noChangeArrowheads="1"/>
          </p:cNvPicPr>
          <p:nvPr/>
        </p:nvPicPr>
        <p:blipFill>
          <a:blip r:embed="rId4" cstate="print"/>
          <a:srcRect/>
          <a:stretch>
            <a:fillRect/>
          </a:stretch>
        </p:blipFill>
        <p:spPr bwMode="auto">
          <a:xfrm>
            <a:off x="2165164" y="3733343"/>
            <a:ext cx="382142" cy="367302"/>
          </a:xfrm>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err="1"/>
              <a:t>Xác</a:t>
            </a:r>
            <a:r>
              <a:rPr lang="en-US" sz="2400" b="1" dirty="0"/>
              <a:t> </a:t>
            </a:r>
            <a:r>
              <a:rPr lang="en-US" sz="2400" b="1" dirty="0" err="1"/>
              <a:t>định</a:t>
            </a:r>
            <a:r>
              <a:rPr lang="en-US" sz="2400" b="1" dirty="0"/>
              <a:t> </a:t>
            </a:r>
            <a:r>
              <a:rPr lang="en-US" sz="2400" b="1" dirty="0" err="1"/>
              <a:t>các</a:t>
            </a:r>
            <a:r>
              <a:rPr lang="en-US" sz="2400" b="1" dirty="0"/>
              <a:t> </a:t>
            </a:r>
            <a:r>
              <a:rPr lang="en-US" sz="2400" b="1" dirty="0" err="1"/>
              <a:t>lỗi</a:t>
            </a:r>
            <a:r>
              <a:rPr lang="en-US" sz="2400" b="1" dirty="0"/>
              <a:t> </a:t>
            </a:r>
            <a:r>
              <a:rPr lang="en-US" sz="2400" b="1" dirty="0" err="1"/>
              <a:t>trình</a:t>
            </a:r>
            <a:r>
              <a:rPr lang="en-US" sz="2400" b="1" dirty="0"/>
              <a:t> </a:t>
            </a:r>
            <a:r>
              <a:rPr lang="en-US" sz="2400" b="1" dirty="0" err="1"/>
              <a:t>duyệt</a:t>
            </a:r>
            <a:r>
              <a:rPr lang="en-US" sz="2400" b="1" dirty="0"/>
              <a:t> Web </a:t>
            </a:r>
            <a:r>
              <a:rPr lang="en-US" sz="2400" b="1" dirty="0" err="1"/>
              <a:t>phổ</a:t>
            </a:r>
            <a:r>
              <a:rPr lang="en-US" sz="2400" b="1" dirty="0"/>
              <a:t> </a:t>
            </a:r>
            <a:r>
              <a:rPr lang="en-US" sz="2400" b="1" dirty="0" err="1"/>
              <a:t>biến</a:t>
            </a:r>
            <a:endParaRPr lang="en-US" sz="2400" b="1" dirty="0"/>
          </a:p>
        </p:txBody>
      </p:sp>
      <p:sp>
        <p:nvSpPr>
          <p:cNvPr id="3" name="Content Placeholder 2"/>
          <p:cNvSpPr>
            <a:spLocks noGrp="1"/>
          </p:cNvSpPr>
          <p:nvPr>
            <p:ph idx="1"/>
          </p:nvPr>
        </p:nvSpPr>
        <p:spPr/>
        <p:txBody>
          <a:bodyPr/>
          <a:lstStyle/>
          <a:p>
            <a:r>
              <a:rPr lang="vi-VN" sz="2400" dirty="0"/>
              <a:t>Nếu sử dụng phiên bản cũ của trình duyệt Web, một số thành phần có thể không xuất hiện trên trang </a:t>
            </a:r>
            <a:r>
              <a:rPr lang="vi-VN" sz="2400" dirty="0" smtClean="0"/>
              <a:t>Web</a:t>
            </a:r>
            <a:endParaRPr lang="en-US" sz="2400" dirty="0" smtClean="0"/>
          </a:p>
          <a:p>
            <a:r>
              <a:rPr lang="vi-VN" sz="2400" dirty="0" smtClean="0"/>
              <a:t>Hầu </a:t>
            </a:r>
            <a:r>
              <a:rPr lang="vi-VN" sz="2400" dirty="0"/>
              <a:t>hết các nhà thiết kế web tạo ra các trang web bằng cách sử dụng phiên bản hầu hết người dùng đã cài đặt phiên bản tối thiểu cần thiết để hiển thị các yếu tố tại thời điểm xây </a:t>
            </a:r>
            <a:r>
              <a:rPr lang="vi-VN" sz="2400" dirty="0" smtClean="0"/>
              <a:t>dựng</a:t>
            </a:r>
            <a:endParaRPr lang="en-US" sz="2400" dirty="0" smtClean="0"/>
          </a:p>
          <a:p>
            <a:r>
              <a:rPr lang="en-US" sz="2400" dirty="0" smtClean="0"/>
              <a:t>C</a:t>
            </a:r>
            <a:r>
              <a:rPr lang="vi-VN" sz="2400" dirty="0" smtClean="0"/>
              <a:t>ần </a:t>
            </a:r>
            <a:r>
              <a:rPr lang="vi-VN" sz="2400" dirty="0"/>
              <a:t>chương trình </a:t>
            </a:r>
            <a:r>
              <a:rPr lang="en-US" sz="2400" dirty="0" smtClean="0"/>
              <a:t>plug-in </a:t>
            </a:r>
            <a:r>
              <a:rPr lang="vi-VN" sz="2400" dirty="0" smtClean="0"/>
              <a:t>có </a:t>
            </a:r>
            <a:r>
              <a:rPr lang="vi-VN" sz="2400" dirty="0"/>
              <a:t>thể được tải về để xem hoặc chơi các tập tin được tạo ra trong chương </a:t>
            </a:r>
            <a:r>
              <a:rPr lang="vi-VN" sz="2400" dirty="0" smtClean="0"/>
              <a:t>trình</a:t>
            </a:r>
            <a:endParaRPr lang="en-US" sz="2400" dirty="0" smtClean="0"/>
          </a:p>
          <a:p>
            <a:r>
              <a:rPr lang="vi-VN" sz="2400" dirty="0" smtClean="0"/>
              <a:t>Cũng </a:t>
            </a:r>
            <a:r>
              <a:rPr lang="vi-VN" sz="2400" dirty="0"/>
              <a:t>có thể cần phải tải về ActiveX trước khi xem hoặc chạy các nội dung cụ </a:t>
            </a:r>
            <a:r>
              <a:rPr lang="vi-VN" sz="2400" dirty="0" smtClean="0"/>
              <a:t>thể</a:t>
            </a:r>
            <a:endParaRPr lang="en-US" sz="2400" dirty="0" smtClean="0"/>
          </a:p>
          <a:p>
            <a:pPr lvl="1"/>
            <a:r>
              <a:rPr lang="vi-VN" sz="2000" dirty="0" smtClean="0"/>
              <a:t>Loại </a:t>
            </a:r>
            <a:r>
              <a:rPr lang="vi-VN" sz="2000" dirty="0"/>
              <a:t>chương trình cho phép các thành phần cụ thể để làm việc</a:t>
            </a:r>
            <a:endParaRPr lang="en-US" sz="20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37</a:t>
            </a:fld>
            <a:endParaRPr lang="en-US" dirty="0"/>
          </a:p>
        </p:txBody>
      </p:sp>
    </p:spTree>
  </p:cSld>
  <p:clrMapOvr>
    <a:masterClrMapping/>
  </p:clrMapOvr>
  <p:transition>
    <p:check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err="1"/>
              <a:t>Xác</a:t>
            </a:r>
            <a:r>
              <a:rPr lang="en-US" sz="2400" b="1" dirty="0"/>
              <a:t> </a:t>
            </a:r>
            <a:r>
              <a:rPr lang="en-US" sz="2400" b="1" dirty="0" err="1"/>
              <a:t>định</a:t>
            </a:r>
            <a:r>
              <a:rPr lang="en-US" sz="2400" b="1" dirty="0"/>
              <a:t> </a:t>
            </a:r>
            <a:r>
              <a:rPr lang="en-US" sz="2400" b="1" dirty="0" err="1"/>
              <a:t>các</a:t>
            </a:r>
            <a:r>
              <a:rPr lang="en-US" sz="2400" b="1" dirty="0"/>
              <a:t> </a:t>
            </a:r>
            <a:r>
              <a:rPr lang="en-US" sz="2400" b="1" dirty="0" err="1"/>
              <a:t>lỗi</a:t>
            </a:r>
            <a:r>
              <a:rPr lang="en-US" sz="2400" b="1" dirty="0"/>
              <a:t> </a:t>
            </a:r>
            <a:r>
              <a:rPr lang="en-US" sz="2400" b="1" dirty="0" err="1"/>
              <a:t>trình</a:t>
            </a:r>
            <a:r>
              <a:rPr lang="en-US" sz="2400" b="1" dirty="0"/>
              <a:t> </a:t>
            </a:r>
            <a:r>
              <a:rPr lang="en-US" sz="2400" b="1" dirty="0" err="1"/>
              <a:t>duyệt</a:t>
            </a:r>
            <a:r>
              <a:rPr lang="en-US" sz="2400" b="1" dirty="0"/>
              <a:t> Web </a:t>
            </a:r>
            <a:r>
              <a:rPr lang="en-US" sz="2400" b="1" dirty="0" err="1"/>
              <a:t>phổ</a:t>
            </a:r>
            <a:r>
              <a:rPr lang="en-US" sz="2400" b="1" dirty="0"/>
              <a:t> </a:t>
            </a:r>
            <a:r>
              <a:rPr lang="en-US" sz="2400" b="1" dirty="0" err="1"/>
              <a:t>biến</a:t>
            </a:r>
            <a:endParaRPr lang="en-US" sz="2400" b="1" dirty="0"/>
          </a:p>
        </p:txBody>
      </p:sp>
      <p:sp>
        <p:nvSpPr>
          <p:cNvPr id="3" name="Content Placeholder 2"/>
          <p:cNvSpPr>
            <a:spLocks noGrp="1"/>
          </p:cNvSpPr>
          <p:nvPr>
            <p:ph idx="1"/>
          </p:nvPr>
        </p:nvSpPr>
        <p:spPr/>
        <p:txBody>
          <a:bodyPr/>
          <a:lstStyle/>
          <a:p>
            <a:r>
              <a:rPr lang="vi-VN" sz="2200" dirty="0"/>
              <a:t>Pop-up thường xuất hiện cửa sổ riêng biệt với quảng </a:t>
            </a:r>
            <a:r>
              <a:rPr lang="vi-VN" sz="2200" dirty="0" smtClean="0"/>
              <a:t>cáo</a:t>
            </a:r>
            <a:endParaRPr lang="en-US" sz="2200" dirty="0" smtClean="0"/>
          </a:p>
          <a:p>
            <a:r>
              <a:rPr lang="vi-VN" sz="2200" dirty="0" smtClean="0"/>
              <a:t>Không </a:t>
            </a:r>
            <a:r>
              <a:rPr lang="vi-VN" sz="2200" dirty="0"/>
              <a:t>gây nguy hiểm cho hệ thống, nhưng gây khó </a:t>
            </a:r>
            <a:r>
              <a:rPr lang="vi-VN" sz="2200" dirty="0" smtClean="0"/>
              <a:t>chịu</a:t>
            </a:r>
            <a:endParaRPr lang="en-US" sz="2200" dirty="0" smtClean="0"/>
          </a:p>
          <a:p>
            <a:r>
              <a:rPr lang="vi-VN" sz="2200" dirty="0" smtClean="0"/>
              <a:t>Khi </a:t>
            </a:r>
            <a:r>
              <a:rPr lang="vi-VN" sz="2200" dirty="0"/>
              <a:t>thanh thông tin xuất </a:t>
            </a:r>
            <a:r>
              <a:rPr lang="vi-VN" sz="2200" dirty="0" smtClean="0"/>
              <a:t>hiện</a:t>
            </a:r>
            <a:r>
              <a:rPr lang="en-US" sz="2200" dirty="0" smtClean="0"/>
              <a:t> </a:t>
            </a:r>
            <a:r>
              <a:rPr lang="vi-VN" sz="2200" dirty="0" smtClean="0"/>
              <a:t>trên </a:t>
            </a:r>
            <a:r>
              <a:rPr lang="en-US" sz="2200" dirty="0" smtClean="0"/>
              <a:t/>
            </a:r>
            <a:br>
              <a:rPr lang="en-US" sz="2200" dirty="0" smtClean="0"/>
            </a:br>
            <a:r>
              <a:rPr lang="vi-VN" sz="2200" dirty="0" smtClean="0"/>
              <a:t>đầu </a:t>
            </a:r>
            <a:r>
              <a:rPr lang="vi-VN" sz="2200" dirty="0"/>
              <a:t>trang của trang web, nhấp </a:t>
            </a:r>
            <a:r>
              <a:rPr lang="en-US" sz="2200" dirty="0" smtClean="0"/>
              <a:t/>
            </a:r>
            <a:br>
              <a:rPr lang="en-US" sz="2200" dirty="0" smtClean="0"/>
            </a:br>
            <a:r>
              <a:rPr lang="vi-VN" sz="2200" dirty="0" smtClean="0"/>
              <a:t>vào </a:t>
            </a:r>
            <a:r>
              <a:rPr lang="vi-VN" sz="2200" dirty="0"/>
              <a:t>thanh để hiển thị các tùy chọn để đối phó với các pop-up trên trang Web </a:t>
            </a:r>
            <a:r>
              <a:rPr lang="vi-VN" sz="2200" dirty="0" smtClean="0"/>
              <a:t>này</a:t>
            </a:r>
            <a:endParaRPr lang="en-US" sz="2200" dirty="0" smtClean="0"/>
          </a:p>
          <a:p>
            <a:r>
              <a:rPr lang="vi-VN" sz="2200" dirty="0" smtClean="0"/>
              <a:t>Để thay đổi </a:t>
            </a:r>
            <a:r>
              <a:rPr lang="vi-VN" sz="2200" dirty="0"/>
              <a:t>các thiết lập cho cửa sổ pop-up xuất hiện như thế </a:t>
            </a:r>
            <a:r>
              <a:rPr lang="vi-VN" sz="2200" dirty="0" smtClean="0"/>
              <a:t>nào</a:t>
            </a:r>
            <a:r>
              <a:rPr lang="en-US" sz="2200" dirty="0" smtClean="0"/>
              <a:t>, </a:t>
            </a:r>
            <a:r>
              <a:rPr lang="en-US" sz="2200" dirty="0" err="1" smtClean="0"/>
              <a:t>sử</a:t>
            </a:r>
            <a:r>
              <a:rPr lang="en-US" sz="2200" dirty="0" smtClean="0"/>
              <a:t> </a:t>
            </a:r>
            <a:r>
              <a:rPr lang="en-US" sz="2200" dirty="0" err="1" smtClean="0"/>
              <a:t>dụng</a:t>
            </a:r>
            <a:r>
              <a:rPr lang="en-US" sz="2200" dirty="0" smtClean="0"/>
              <a:t> </a:t>
            </a:r>
            <a:r>
              <a:rPr lang="en-US" sz="2200" dirty="0" err="1" smtClean="0"/>
              <a:t>một</a:t>
            </a:r>
            <a:r>
              <a:rPr lang="en-US" sz="2200" dirty="0" smtClean="0"/>
              <a:t> </a:t>
            </a:r>
            <a:r>
              <a:rPr lang="en-US" sz="2200" dirty="0" err="1" smtClean="0"/>
              <a:t>trong</a:t>
            </a:r>
            <a:r>
              <a:rPr lang="en-US" sz="2200" dirty="0" smtClean="0"/>
              <a:t> </a:t>
            </a:r>
            <a:r>
              <a:rPr lang="en-US" sz="2200" dirty="0" err="1" smtClean="0"/>
              <a:t>các</a:t>
            </a:r>
            <a:r>
              <a:rPr lang="en-US" sz="2200" dirty="0" smtClean="0"/>
              <a:t> </a:t>
            </a:r>
            <a:r>
              <a:rPr lang="en-US" sz="2200" dirty="0" err="1" smtClean="0"/>
              <a:t>cách</a:t>
            </a:r>
            <a:r>
              <a:rPr lang="en-US" sz="2200" dirty="0" smtClean="0"/>
              <a:t> </a:t>
            </a:r>
            <a:r>
              <a:rPr lang="en-US" sz="2200" dirty="0" err="1" smtClean="0"/>
              <a:t>sau</a:t>
            </a:r>
            <a:r>
              <a:rPr lang="en-US" sz="2200" dirty="0" smtClean="0"/>
              <a:t>:</a:t>
            </a:r>
          </a:p>
          <a:p>
            <a:pPr lvl="1"/>
            <a:r>
              <a:rPr lang="en-US" sz="1800" dirty="0" err="1" smtClean="0"/>
              <a:t>Nhấp</a:t>
            </a:r>
            <a:r>
              <a:rPr lang="en-US" sz="1800" dirty="0" smtClean="0"/>
              <a:t> </a:t>
            </a:r>
            <a:r>
              <a:rPr lang="en-US" sz="1800" dirty="0" err="1" smtClean="0"/>
              <a:t>vào</a:t>
            </a:r>
            <a:r>
              <a:rPr lang="en-US" sz="1800" dirty="0" smtClean="0"/>
              <a:t> </a:t>
            </a:r>
            <a:r>
              <a:rPr lang="en-US" sz="1800" dirty="0" err="1" smtClean="0"/>
              <a:t>thanh</a:t>
            </a:r>
            <a:r>
              <a:rPr lang="en-US" sz="1800" dirty="0" smtClean="0"/>
              <a:t> </a:t>
            </a:r>
            <a:r>
              <a:rPr lang="en-US" sz="1800" dirty="0" err="1" smtClean="0"/>
              <a:t>thông</a:t>
            </a:r>
            <a:r>
              <a:rPr lang="en-US" sz="1800" dirty="0" smtClean="0"/>
              <a:t> tin, </a:t>
            </a:r>
            <a:r>
              <a:rPr lang="en-US" sz="1800" dirty="0" err="1" smtClean="0"/>
              <a:t>nhấp</a:t>
            </a:r>
            <a:r>
              <a:rPr lang="en-US" sz="1800" dirty="0" smtClean="0"/>
              <a:t> </a:t>
            </a:r>
            <a:r>
              <a:rPr lang="en-US" sz="1800" b="1" dirty="0" smtClean="0"/>
              <a:t>Pop-up Blocked,</a:t>
            </a:r>
            <a:r>
              <a:rPr lang="en-US" sz="1800" dirty="0" smtClean="0"/>
              <a:t> </a:t>
            </a:r>
            <a:r>
              <a:rPr lang="en-US" sz="1800" dirty="0" err="1" smtClean="0"/>
              <a:t>và</a:t>
            </a:r>
            <a:r>
              <a:rPr lang="en-US" sz="1800" dirty="0" smtClean="0"/>
              <a:t> </a:t>
            </a:r>
            <a:r>
              <a:rPr lang="en-US" sz="1800" dirty="0" err="1" smtClean="0"/>
              <a:t>chọn</a:t>
            </a:r>
            <a:r>
              <a:rPr lang="en-US" sz="1800" dirty="0" smtClean="0"/>
              <a:t> </a:t>
            </a:r>
            <a:r>
              <a:rPr lang="en-US" sz="1800" b="1" dirty="0" smtClean="0"/>
              <a:t>Settings</a:t>
            </a:r>
            <a:endParaRPr lang="en-US" sz="1800" dirty="0" smtClean="0"/>
          </a:p>
          <a:p>
            <a:pPr lvl="1"/>
            <a:r>
              <a:rPr lang="en-US" sz="1800" dirty="0" err="1" smtClean="0"/>
              <a:t>Trên</a:t>
            </a:r>
            <a:r>
              <a:rPr lang="en-US" sz="1800" dirty="0" smtClean="0"/>
              <a:t> </a:t>
            </a:r>
            <a:r>
              <a:rPr lang="en-US" sz="1800" dirty="0" err="1" smtClean="0"/>
              <a:t>thanh</a:t>
            </a:r>
            <a:r>
              <a:rPr lang="en-US" sz="1800" dirty="0" smtClean="0"/>
              <a:t> </a:t>
            </a:r>
            <a:r>
              <a:rPr lang="en-US" sz="1800" dirty="0" err="1" smtClean="0"/>
              <a:t>trình</a:t>
            </a:r>
            <a:r>
              <a:rPr lang="en-US" sz="1800" dirty="0" smtClean="0"/>
              <a:t> </a:t>
            </a:r>
            <a:r>
              <a:rPr lang="en-US" sz="1800" dirty="0" err="1" smtClean="0"/>
              <a:t>đơn</a:t>
            </a:r>
            <a:r>
              <a:rPr lang="en-US" sz="1800" dirty="0" smtClean="0"/>
              <a:t>, </a:t>
            </a:r>
            <a:r>
              <a:rPr lang="en-US" sz="1800" dirty="0" err="1" smtClean="0"/>
              <a:t>nhấp</a:t>
            </a:r>
            <a:r>
              <a:rPr lang="en-US" sz="1800" dirty="0" smtClean="0"/>
              <a:t> </a:t>
            </a:r>
            <a:r>
              <a:rPr lang="en-US" sz="1800" b="1" dirty="0" smtClean="0"/>
              <a:t>Tools</a:t>
            </a:r>
            <a:r>
              <a:rPr lang="en-US" sz="1800" dirty="0" smtClean="0"/>
              <a:t>, </a:t>
            </a:r>
            <a:r>
              <a:rPr lang="en-US" sz="1800" dirty="0" err="1" smtClean="0"/>
              <a:t>chọn</a:t>
            </a:r>
            <a:r>
              <a:rPr lang="en-US" sz="1800" dirty="0" smtClean="0"/>
              <a:t> </a:t>
            </a:r>
            <a:r>
              <a:rPr lang="en-US" sz="1800" b="1" dirty="0" smtClean="0"/>
              <a:t>Pop-up Blocker,</a:t>
            </a:r>
            <a:r>
              <a:rPr lang="en-US" sz="1800" dirty="0" smtClean="0"/>
              <a:t> </a:t>
            </a:r>
            <a:r>
              <a:rPr lang="en-US" sz="1800" dirty="0" err="1" smtClean="0"/>
              <a:t>và</a:t>
            </a:r>
            <a:r>
              <a:rPr lang="en-US" sz="1800" dirty="0" smtClean="0"/>
              <a:t> </a:t>
            </a:r>
            <a:r>
              <a:rPr lang="en-US" sz="1800" dirty="0" err="1" smtClean="0"/>
              <a:t>chọn</a:t>
            </a:r>
            <a:r>
              <a:rPr lang="en-US" sz="1800" dirty="0" smtClean="0"/>
              <a:t> </a:t>
            </a:r>
            <a:r>
              <a:rPr lang="en-US" sz="1800" b="1" dirty="0" smtClean="0"/>
              <a:t>Pop-up Blocker Settings</a:t>
            </a:r>
            <a:endParaRPr lang="en-US" sz="1800" dirty="0" smtClean="0"/>
          </a:p>
          <a:p>
            <a:pPr lvl="1"/>
            <a:r>
              <a:rPr lang="en-US" sz="1800" dirty="0" err="1" smtClean="0"/>
              <a:t>Trên</a:t>
            </a:r>
            <a:r>
              <a:rPr lang="en-US" sz="1800" dirty="0" smtClean="0"/>
              <a:t> </a:t>
            </a:r>
            <a:r>
              <a:rPr lang="en-US" sz="1800" dirty="0" err="1" smtClean="0"/>
              <a:t>thanh</a:t>
            </a:r>
            <a:r>
              <a:rPr lang="en-US" sz="1800" dirty="0" smtClean="0"/>
              <a:t> </a:t>
            </a:r>
            <a:r>
              <a:rPr lang="en-US" sz="1800" dirty="0" err="1" smtClean="0"/>
              <a:t>công</a:t>
            </a:r>
            <a:r>
              <a:rPr lang="en-US" sz="1800" dirty="0" smtClean="0"/>
              <a:t> </a:t>
            </a:r>
            <a:r>
              <a:rPr lang="en-US" sz="1800" dirty="0" err="1" smtClean="0"/>
              <a:t>cụ</a:t>
            </a:r>
            <a:r>
              <a:rPr lang="en-US" sz="1800" dirty="0" smtClean="0"/>
              <a:t>, </a:t>
            </a:r>
            <a:r>
              <a:rPr lang="en-US" sz="1800" dirty="0" err="1" smtClean="0"/>
              <a:t>nhấp</a:t>
            </a:r>
            <a:r>
              <a:rPr lang="en-US" sz="1800" dirty="0" smtClean="0"/>
              <a:t>             , </a:t>
            </a:r>
            <a:r>
              <a:rPr lang="en-US" sz="1800" dirty="0" err="1" smtClean="0"/>
              <a:t>nhấp</a:t>
            </a:r>
            <a:r>
              <a:rPr lang="en-US" sz="1800" dirty="0" smtClean="0"/>
              <a:t> </a:t>
            </a:r>
            <a:r>
              <a:rPr lang="en-US" sz="1800" b="1" dirty="0" smtClean="0"/>
              <a:t>Pop-up Blocker</a:t>
            </a:r>
            <a:r>
              <a:rPr lang="en-US" sz="1800" dirty="0" smtClean="0"/>
              <a:t> </a:t>
            </a:r>
            <a:r>
              <a:rPr lang="en-US" sz="1800" dirty="0" err="1" smtClean="0"/>
              <a:t>và</a:t>
            </a:r>
            <a:r>
              <a:rPr lang="en-US" sz="1800" dirty="0" smtClean="0"/>
              <a:t> </a:t>
            </a:r>
            <a:r>
              <a:rPr lang="en-US" sz="1800" dirty="0" err="1" smtClean="0"/>
              <a:t>chọn</a:t>
            </a:r>
            <a:r>
              <a:rPr lang="en-US" sz="1800" dirty="0" smtClean="0"/>
              <a:t> </a:t>
            </a:r>
            <a:r>
              <a:rPr lang="en-US" sz="1800" b="1" dirty="0" smtClean="0"/>
              <a:t>Pop-up Blocker Settings</a:t>
            </a:r>
            <a:endParaRPr lang="en-US" sz="18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38</a:t>
            </a:fld>
            <a:endParaRPr lang="en-US" dirty="0"/>
          </a:p>
        </p:txBody>
      </p:sp>
      <p:pic>
        <p:nvPicPr>
          <p:cNvPr id="278530" name="Picture 2" descr="sam026"/>
          <p:cNvPicPr>
            <a:picLocks noChangeAspect="1" noChangeArrowheads="1"/>
          </p:cNvPicPr>
          <p:nvPr/>
        </p:nvPicPr>
        <p:blipFill>
          <a:blip r:embed="rId3" cstate="print"/>
          <a:srcRect/>
          <a:stretch>
            <a:fillRect/>
          </a:stretch>
        </p:blipFill>
        <p:spPr bwMode="auto">
          <a:xfrm>
            <a:off x="4955869" y="2115329"/>
            <a:ext cx="3667314" cy="627798"/>
          </a:xfrm>
          <a:prstGeom prst="rect">
            <a:avLst/>
          </a:prstGeom>
          <a:noFill/>
          <a:ln w="9525">
            <a:noFill/>
            <a:miter lim="800000"/>
            <a:headEnd/>
            <a:tailEnd/>
          </a:ln>
        </p:spPr>
      </p:pic>
      <p:pic>
        <p:nvPicPr>
          <p:cNvPr id="278531" name="Picture 3"/>
          <p:cNvPicPr>
            <a:picLocks noChangeAspect="1" noChangeArrowheads="1"/>
          </p:cNvPicPr>
          <p:nvPr/>
        </p:nvPicPr>
        <p:blipFill>
          <a:blip r:embed="rId4" cstate="print"/>
          <a:srcRect/>
          <a:stretch>
            <a:fillRect/>
          </a:stretch>
        </p:blipFill>
        <p:spPr bwMode="auto">
          <a:xfrm>
            <a:off x="3992799" y="5227140"/>
            <a:ext cx="733946" cy="297832"/>
          </a:xfrm>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8784" y="603822"/>
            <a:ext cx="7848600" cy="563562"/>
          </a:xfrm>
        </p:spPr>
        <p:txBody>
          <a:bodyPr/>
          <a:lstStyle/>
          <a:p>
            <a:r>
              <a:rPr lang="en-US" sz="2400" b="1" dirty="0" err="1"/>
              <a:t>Xác</a:t>
            </a:r>
            <a:r>
              <a:rPr lang="en-US" sz="2400" b="1" dirty="0"/>
              <a:t> </a:t>
            </a:r>
            <a:r>
              <a:rPr lang="en-US" sz="2400" b="1" dirty="0" err="1"/>
              <a:t>định</a:t>
            </a:r>
            <a:r>
              <a:rPr lang="en-US" sz="2400" b="1" dirty="0"/>
              <a:t> </a:t>
            </a:r>
            <a:r>
              <a:rPr lang="en-US" sz="2400" b="1" dirty="0" err="1"/>
              <a:t>các</a:t>
            </a:r>
            <a:r>
              <a:rPr lang="en-US" sz="2400" b="1" dirty="0"/>
              <a:t> </a:t>
            </a:r>
            <a:r>
              <a:rPr lang="en-US" sz="2400" b="1" dirty="0" err="1"/>
              <a:t>lỗi</a:t>
            </a:r>
            <a:r>
              <a:rPr lang="en-US" sz="2400" b="1" dirty="0"/>
              <a:t> </a:t>
            </a:r>
            <a:r>
              <a:rPr lang="en-US" sz="2400" b="1" dirty="0" err="1"/>
              <a:t>trình</a:t>
            </a:r>
            <a:r>
              <a:rPr lang="en-US" sz="2400" b="1" dirty="0"/>
              <a:t> </a:t>
            </a:r>
            <a:r>
              <a:rPr lang="en-US" sz="2400" b="1" dirty="0" err="1"/>
              <a:t>duyệt</a:t>
            </a:r>
            <a:r>
              <a:rPr lang="en-US" sz="2400" b="1" dirty="0"/>
              <a:t> Web </a:t>
            </a:r>
            <a:r>
              <a:rPr lang="en-US" sz="2400" b="1" dirty="0" err="1"/>
              <a:t>phổ</a:t>
            </a:r>
            <a:r>
              <a:rPr lang="en-US" sz="2400" b="1" dirty="0"/>
              <a:t> </a:t>
            </a:r>
            <a:r>
              <a:rPr lang="en-US" sz="2400" b="1" dirty="0" err="1"/>
              <a:t>biến</a:t>
            </a:r>
            <a:endParaRPr lang="en-US" sz="2400" b="1" dirty="0"/>
          </a:p>
        </p:txBody>
      </p:sp>
      <p:sp>
        <p:nvSpPr>
          <p:cNvPr id="3" name="Content Placeholder 2"/>
          <p:cNvSpPr>
            <a:spLocks noGrp="1"/>
          </p:cNvSpPr>
          <p:nvPr>
            <p:ph idx="1"/>
          </p:nvPr>
        </p:nvSpPr>
        <p:spPr/>
        <p:txBody>
          <a:bodyPr/>
          <a:lstStyle/>
          <a:p>
            <a:pPr>
              <a:spcBef>
                <a:spcPts val="300"/>
              </a:spcBef>
            </a:pPr>
            <a:r>
              <a:rPr lang="vi-VN" sz="2400" dirty="0"/>
              <a:t>Sử dụng thận trọng khi điều hướng đến các trang web khác nhau như không có cơ quan chính sách </a:t>
            </a:r>
            <a:r>
              <a:rPr lang="vi-VN" sz="2400" dirty="0" smtClean="0"/>
              <a:t>Internet</a:t>
            </a:r>
            <a:endParaRPr lang="en-US" sz="2400" dirty="0" smtClean="0"/>
          </a:p>
          <a:p>
            <a:pPr>
              <a:spcBef>
                <a:spcPts val="300"/>
              </a:spcBef>
            </a:pPr>
            <a:r>
              <a:rPr lang="vi-VN" sz="2400" dirty="0" smtClean="0"/>
              <a:t>Phishing</a:t>
            </a:r>
            <a:endParaRPr lang="en-US" sz="2400" dirty="0" smtClean="0"/>
          </a:p>
          <a:p>
            <a:pPr lvl="1">
              <a:spcBef>
                <a:spcPts val="300"/>
              </a:spcBef>
            </a:pPr>
            <a:r>
              <a:rPr lang="vi-VN" sz="2000" dirty="0" smtClean="0"/>
              <a:t>Nhận </a:t>
            </a:r>
            <a:r>
              <a:rPr lang="vi-VN" sz="2000" dirty="0"/>
              <a:t>được e-mail với các liên kết đến trang web </a:t>
            </a:r>
            <a:r>
              <a:rPr lang="vi-VN" sz="2000" dirty="0" smtClean="0"/>
              <a:t>đại </a:t>
            </a:r>
            <a:r>
              <a:rPr lang="vi-VN" sz="2000" dirty="0"/>
              <a:t>diện </a:t>
            </a:r>
            <a:r>
              <a:rPr lang="en-US" sz="2000" dirty="0" err="1" smtClean="0"/>
              <a:t>cho</a:t>
            </a:r>
            <a:r>
              <a:rPr lang="en-US" sz="2000" dirty="0" smtClean="0"/>
              <a:t> </a:t>
            </a:r>
            <a:r>
              <a:rPr lang="en-US" sz="2000" dirty="0" err="1" smtClean="0"/>
              <a:t>các</a:t>
            </a:r>
            <a:r>
              <a:rPr lang="en-US" sz="2000" dirty="0" smtClean="0"/>
              <a:t> </a:t>
            </a:r>
            <a:r>
              <a:rPr lang="vi-VN" sz="2000" dirty="0" smtClean="0"/>
              <a:t>tổ </a:t>
            </a:r>
            <a:r>
              <a:rPr lang="vi-VN" sz="2000" dirty="0"/>
              <a:t>chức tài </a:t>
            </a:r>
            <a:r>
              <a:rPr lang="vi-VN" sz="2000" dirty="0" smtClean="0"/>
              <a:t>chính</a:t>
            </a:r>
            <a:r>
              <a:rPr lang="en-US" sz="2000" dirty="0" smtClean="0"/>
              <a:t>,</a:t>
            </a:r>
            <a:r>
              <a:rPr lang="vi-VN" sz="2000" dirty="0" smtClean="0"/>
              <a:t> </a:t>
            </a:r>
            <a:r>
              <a:rPr lang="vi-VN" sz="2000" dirty="0"/>
              <a:t>bằng cách nhấn vào liên kết </a:t>
            </a:r>
            <a:r>
              <a:rPr lang="en-US" sz="2000" dirty="0" err="1" smtClean="0"/>
              <a:t>để</a:t>
            </a:r>
            <a:r>
              <a:rPr lang="vi-VN" sz="2000" dirty="0" smtClean="0"/>
              <a:t> </a:t>
            </a:r>
            <a:r>
              <a:rPr lang="vi-VN" sz="2000" dirty="0"/>
              <a:t>bạn đang gửi thông tin của </a:t>
            </a:r>
            <a:r>
              <a:rPr lang="vi-VN" sz="2000" dirty="0" smtClean="0"/>
              <a:t>bạn</a:t>
            </a:r>
            <a:endParaRPr lang="en-US" sz="2000" dirty="0" smtClean="0"/>
          </a:p>
          <a:p>
            <a:pPr lvl="1">
              <a:spcBef>
                <a:spcPts val="300"/>
              </a:spcBef>
            </a:pPr>
            <a:r>
              <a:rPr lang="en-US" sz="2000" dirty="0" err="1" smtClean="0"/>
              <a:t>Thư</a:t>
            </a:r>
            <a:r>
              <a:rPr lang="en-US" sz="2000" dirty="0" smtClean="0"/>
              <a:t> </a:t>
            </a:r>
            <a:r>
              <a:rPr lang="en-US" sz="2000" dirty="0" err="1" smtClean="0"/>
              <a:t>rác</a:t>
            </a:r>
            <a:r>
              <a:rPr lang="en-US" sz="2000" dirty="0" smtClean="0"/>
              <a:t> (s</a:t>
            </a:r>
            <a:r>
              <a:rPr lang="vi-VN" sz="2000" dirty="0" smtClean="0"/>
              <a:t>pam</a:t>
            </a:r>
            <a:r>
              <a:rPr lang="en-US" sz="2000" dirty="0" smtClean="0"/>
              <a:t> mail)</a:t>
            </a:r>
          </a:p>
          <a:p>
            <a:pPr>
              <a:spcBef>
                <a:spcPts val="300"/>
              </a:spcBef>
            </a:pPr>
            <a:r>
              <a:rPr lang="vi-VN" sz="2400" dirty="0" smtClean="0"/>
              <a:t>Spoofing</a:t>
            </a:r>
            <a:endParaRPr lang="en-US" sz="2400" dirty="0" smtClean="0"/>
          </a:p>
          <a:p>
            <a:pPr lvl="1">
              <a:spcBef>
                <a:spcPts val="300"/>
              </a:spcBef>
            </a:pPr>
            <a:r>
              <a:rPr lang="vi-VN" sz="2000" dirty="0" smtClean="0"/>
              <a:t>Trang </a:t>
            </a:r>
            <a:r>
              <a:rPr lang="vi-VN" sz="2000" dirty="0"/>
              <a:t>web giả mạo xuất hiện gần như giống </a:t>
            </a:r>
            <a:r>
              <a:rPr lang="vi-VN" sz="2000" dirty="0" smtClean="0"/>
              <a:t>hệt </a:t>
            </a:r>
            <a:r>
              <a:rPr lang="vi-VN" sz="2000" dirty="0"/>
              <a:t>để đối phó trang </a:t>
            </a:r>
            <a:r>
              <a:rPr lang="vi-VN" sz="2000" dirty="0" smtClean="0"/>
              <a:t>Web </a:t>
            </a:r>
            <a:r>
              <a:rPr lang="vi-VN" sz="2000" dirty="0"/>
              <a:t>cung cấp chính </a:t>
            </a:r>
            <a:r>
              <a:rPr lang="vi-VN" sz="2000" dirty="0" smtClean="0"/>
              <a:t>hãng</a:t>
            </a:r>
            <a:r>
              <a:rPr lang="en-US" sz="2000" dirty="0" smtClean="0"/>
              <a:t>; </a:t>
            </a:r>
            <a:r>
              <a:rPr lang="en-US" sz="2000" dirty="0" err="1" smtClean="0"/>
              <a:t>điều</a:t>
            </a:r>
            <a:r>
              <a:rPr lang="vi-VN" sz="2000" dirty="0" smtClean="0"/>
              <a:t> </a:t>
            </a:r>
            <a:r>
              <a:rPr lang="vi-VN" sz="2000" dirty="0"/>
              <a:t>đó có vẻ quá tốt </a:t>
            </a:r>
            <a:r>
              <a:rPr lang="en-US" sz="2000" dirty="0" err="1" smtClean="0"/>
              <a:t>như</a:t>
            </a:r>
            <a:r>
              <a:rPr lang="vi-VN" sz="2000" dirty="0" smtClean="0"/>
              <a:t> thực</a:t>
            </a:r>
            <a:endParaRPr lang="en-US" sz="2000" dirty="0" smtClean="0"/>
          </a:p>
          <a:p>
            <a:pPr>
              <a:spcBef>
                <a:spcPts val="300"/>
              </a:spcBef>
            </a:pPr>
            <a:r>
              <a:rPr lang="vi-VN" sz="2400" dirty="0" smtClean="0"/>
              <a:t>Cách </a:t>
            </a:r>
            <a:r>
              <a:rPr lang="vi-VN" sz="2400" dirty="0"/>
              <a:t>tốt nhất để tránh những loại hình hoạt </a:t>
            </a:r>
            <a:r>
              <a:rPr lang="vi-VN" sz="2400" dirty="0" smtClean="0"/>
              <a:t>động</a:t>
            </a:r>
            <a:r>
              <a:rPr lang="en-US" sz="2400" dirty="0" smtClean="0"/>
              <a:t> </a:t>
            </a:r>
            <a:r>
              <a:rPr lang="en-US" sz="2400" dirty="0" err="1" smtClean="0"/>
              <a:t>này</a:t>
            </a:r>
            <a:r>
              <a:rPr lang="vi-VN" sz="2400" dirty="0" smtClean="0"/>
              <a:t> </a:t>
            </a:r>
            <a:r>
              <a:rPr lang="vi-VN" sz="2400" dirty="0"/>
              <a:t>là không đáp ứng tất cả, và đánh dấu là thư rác, hoặc làm việc với ISP để tạo ra danh sách các địa chỉ </a:t>
            </a:r>
            <a:r>
              <a:rPr lang="vi-VN" sz="2400" dirty="0" smtClean="0"/>
              <a:t>e-mail để </a:t>
            </a:r>
            <a:r>
              <a:rPr lang="vi-VN" sz="2400" dirty="0"/>
              <a:t>ngăn chặn</a:t>
            </a:r>
            <a:endParaRPr lang="en-US" sz="24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39</a:t>
            </a:fld>
            <a:endParaRPr lang="en-US" dirty="0"/>
          </a:p>
        </p:txBody>
      </p:sp>
    </p:spTree>
  </p:cSld>
  <p:clrMapOvr>
    <a:masterClrMapping/>
  </p:clrMapOvr>
  <p:transition>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lstStyle/>
          <a:p>
            <a:pPr eaLnBrk="1" hangingPunct="1"/>
            <a:r>
              <a:rPr lang="en-US" dirty="0" err="1" smtClean="0"/>
              <a:t>Tìm</a:t>
            </a:r>
            <a:r>
              <a:rPr lang="en-US" dirty="0" smtClean="0"/>
              <a:t> </a:t>
            </a:r>
            <a:r>
              <a:rPr lang="en-US" dirty="0" err="1" smtClean="0"/>
              <a:t>hiểu</a:t>
            </a:r>
            <a:r>
              <a:rPr lang="en-US" dirty="0" smtClean="0"/>
              <a:t> </a:t>
            </a:r>
            <a:r>
              <a:rPr lang="en-US" dirty="0" err="1" smtClean="0"/>
              <a:t>về</a:t>
            </a:r>
            <a:r>
              <a:rPr lang="en-US" dirty="0" smtClean="0"/>
              <a:t> </a:t>
            </a:r>
            <a:r>
              <a:rPr lang="en-US" dirty="0" err="1" smtClean="0"/>
              <a:t>các</a:t>
            </a:r>
            <a:r>
              <a:rPr lang="en-US" dirty="0" smtClean="0"/>
              <a:t> </a:t>
            </a:r>
            <a:r>
              <a:rPr lang="en-US" dirty="0" err="1" smtClean="0"/>
              <a:t>trang</a:t>
            </a:r>
            <a:r>
              <a:rPr lang="en-US" dirty="0" smtClean="0"/>
              <a:t> Web </a:t>
            </a:r>
          </a:p>
        </p:txBody>
      </p:sp>
      <p:sp>
        <p:nvSpPr>
          <p:cNvPr id="6147" name="Slide Number Placeholder 3"/>
          <p:cNvSpPr>
            <a:spLocks noGrp="1"/>
          </p:cNvSpPr>
          <p:nvPr>
            <p:ph type="sldNum" sz="quarter" idx="10"/>
          </p:nvPr>
        </p:nvSpPr>
        <p:spPr>
          <a:noFill/>
        </p:spPr>
        <p:txBody>
          <a:bodyPr/>
          <a:lstStyle/>
          <a:p>
            <a:fld id="{BCC66BC6-A65A-4279-A5D8-EE58DEA3AEDE}" type="slidenum">
              <a:rPr lang="en-US" smtClean="0">
                <a:latin typeface="Arial" charset="0"/>
              </a:rPr>
              <a:pPr/>
              <a:t>4</a:t>
            </a:fld>
            <a:endParaRPr lang="en-US" dirty="0" smtClean="0">
              <a:latin typeface="Arial" charset="0"/>
            </a:endParaRPr>
          </a:p>
        </p:txBody>
      </p:sp>
      <p:sp>
        <p:nvSpPr>
          <p:cNvPr id="6190" name="Rectangle 46"/>
          <p:cNvSpPr>
            <a:spLocks noChangeArrowheads="1"/>
          </p:cNvSpPr>
          <p:nvPr/>
        </p:nvSpPr>
        <p:spPr bwMode="auto">
          <a:xfrm>
            <a:off x="0" y="0"/>
            <a:ext cx="9144000" cy="0"/>
          </a:xfrm>
          <a:prstGeom prst="rect">
            <a:avLst/>
          </a:prstGeom>
          <a:noFill/>
          <a:ln w="9525" cap="flat" cmpd="sng" algn="ctr">
            <a:no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pSp>
        <p:nvGrpSpPr>
          <p:cNvPr id="2" name="Group 22"/>
          <p:cNvGrpSpPr>
            <a:grpSpLocks noChangeAspect="1"/>
          </p:cNvGrpSpPr>
          <p:nvPr/>
        </p:nvGrpSpPr>
        <p:grpSpPr bwMode="auto">
          <a:xfrm>
            <a:off x="1569493" y="1228298"/>
            <a:ext cx="6005015" cy="5103613"/>
            <a:chOff x="1591" y="3570"/>
            <a:chExt cx="8107" cy="6891"/>
          </a:xfrm>
        </p:grpSpPr>
        <p:sp>
          <p:nvSpPr>
            <p:cNvPr id="6189" name="AutoShape 45"/>
            <p:cNvSpPr>
              <a:spLocks noChangeAspect="1" noChangeArrowheads="1"/>
            </p:cNvSpPr>
            <p:nvPr/>
          </p:nvSpPr>
          <p:spPr bwMode="auto">
            <a:xfrm>
              <a:off x="1591" y="3570"/>
              <a:ext cx="8107" cy="6853"/>
            </a:xfrm>
            <a:prstGeom prst="rect">
              <a:avLst/>
            </a:prstGeom>
            <a:noFill/>
          </p:spPr>
          <p:txBody>
            <a:bodyPr vert="horz" wrap="square" lIns="91440" tIns="45720" rIns="91440" bIns="45720" numCol="1" anchor="t" anchorCtr="0" compatLnSpc="1">
              <a:prstTxWarp prst="textNoShape">
                <a:avLst/>
              </a:prstTxWarp>
            </a:bodyPr>
            <a:lstStyle/>
            <a:p>
              <a:endParaRPr lang="en-US" sz="1100" dirty="0"/>
            </a:p>
          </p:txBody>
        </p:sp>
        <p:pic>
          <p:nvPicPr>
            <p:cNvPr id="6188" name="Picture 6" descr="sam009"/>
            <p:cNvPicPr>
              <a:picLocks noChangeAspect="1" noChangeArrowheads="1"/>
            </p:cNvPicPr>
            <p:nvPr/>
          </p:nvPicPr>
          <p:blipFill>
            <a:blip r:embed="rId3" cstate="print"/>
            <a:srcRect/>
            <a:stretch>
              <a:fillRect/>
            </a:stretch>
          </p:blipFill>
          <p:spPr bwMode="auto">
            <a:xfrm>
              <a:off x="1591" y="3570"/>
              <a:ext cx="8107" cy="6527"/>
            </a:xfrm>
            <a:prstGeom prst="rect">
              <a:avLst/>
            </a:prstGeom>
            <a:noFill/>
          </p:spPr>
        </p:pic>
        <p:sp>
          <p:nvSpPr>
            <p:cNvPr id="6187" name="Text Box 43"/>
            <p:cNvSpPr txBox="1">
              <a:spLocks noChangeArrowheads="1"/>
            </p:cNvSpPr>
            <p:nvPr/>
          </p:nvSpPr>
          <p:spPr bwMode="auto">
            <a:xfrm>
              <a:off x="4460" y="3798"/>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1</a:t>
              </a:r>
              <a:endParaRPr kumimoji="0" lang="en-US" sz="1100" b="1" i="0" u="none" strike="noStrike" cap="none" normalizeH="0" baseline="0" dirty="0" smtClean="0">
                <a:ln>
                  <a:noFill/>
                </a:ln>
                <a:solidFill>
                  <a:schemeClr val="tx1"/>
                </a:solidFill>
                <a:effectLst/>
                <a:latin typeface="Arial" pitchFamily="34" charset="0"/>
              </a:endParaRPr>
            </a:p>
          </p:txBody>
        </p:sp>
        <p:sp>
          <p:nvSpPr>
            <p:cNvPr id="6186" name="AutoShape 42"/>
            <p:cNvSpPr>
              <a:spLocks noChangeShapeType="1"/>
            </p:cNvSpPr>
            <p:nvPr/>
          </p:nvSpPr>
          <p:spPr bwMode="auto">
            <a:xfrm>
              <a:off x="3902" y="3933"/>
              <a:ext cx="550" cy="1"/>
            </a:xfrm>
            <a:prstGeom prst="straightConnector1">
              <a:avLst/>
            </a:prstGeom>
            <a:noFill/>
            <a:ln w="9525">
              <a:solidFill>
                <a:srgbClr val="000000"/>
              </a:solidFill>
              <a:round/>
              <a:headEnd type="triangle" w="med" len="med"/>
              <a:tailEnd/>
            </a:ln>
          </p:spPr>
          <p:txBody>
            <a:bodyPr vert="horz" wrap="square" lIns="91440" tIns="45720" rIns="91440" bIns="45720" numCol="1" anchor="t" anchorCtr="0" compatLnSpc="1">
              <a:prstTxWarp prst="textNoShape">
                <a:avLst/>
              </a:prstTxWarp>
            </a:bodyPr>
            <a:lstStyle/>
            <a:p>
              <a:endParaRPr lang="en-US" sz="1100" dirty="0"/>
            </a:p>
          </p:txBody>
        </p:sp>
        <p:sp>
          <p:nvSpPr>
            <p:cNvPr id="6185" name="Text Box 41"/>
            <p:cNvSpPr txBox="1">
              <a:spLocks noChangeArrowheads="1"/>
            </p:cNvSpPr>
            <p:nvPr/>
          </p:nvSpPr>
          <p:spPr bwMode="auto">
            <a:xfrm>
              <a:off x="3116" y="6254"/>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2</a:t>
              </a:r>
              <a:endParaRPr kumimoji="0" lang="en-US" sz="1100" b="1" i="0" u="none" strike="noStrike" cap="none" normalizeH="0" baseline="0" dirty="0" smtClean="0">
                <a:ln>
                  <a:noFill/>
                </a:ln>
                <a:solidFill>
                  <a:schemeClr val="tx1"/>
                </a:solidFill>
                <a:effectLst/>
                <a:latin typeface="Arial" pitchFamily="34" charset="0"/>
              </a:endParaRPr>
            </a:p>
          </p:txBody>
        </p:sp>
        <p:sp>
          <p:nvSpPr>
            <p:cNvPr id="6184" name="AutoShape 40"/>
            <p:cNvSpPr>
              <a:spLocks noChangeShapeType="1"/>
            </p:cNvSpPr>
            <p:nvPr/>
          </p:nvSpPr>
          <p:spPr bwMode="auto">
            <a:xfrm flipV="1">
              <a:off x="3255" y="5928"/>
              <a:ext cx="1" cy="326"/>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sz="1100" dirty="0"/>
            </a:p>
          </p:txBody>
        </p:sp>
        <p:sp>
          <p:nvSpPr>
            <p:cNvPr id="6183" name="AutoShape 39"/>
            <p:cNvSpPr>
              <a:spLocks noChangeShapeType="1"/>
            </p:cNvSpPr>
            <p:nvPr/>
          </p:nvSpPr>
          <p:spPr bwMode="auto">
            <a:xfrm>
              <a:off x="7151" y="5842"/>
              <a:ext cx="1" cy="480"/>
            </a:xfrm>
            <a:prstGeom prst="straightConnector1">
              <a:avLst/>
            </a:prstGeom>
            <a:noFill/>
            <a:ln w="9525">
              <a:solidFill>
                <a:srgbClr val="000000"/>
              </a:solidFill>
              <a:round/>
              <a:headEnd/>
              <a:tailEnd type="triangle" w="med" len="med"/>
            </a:ln>
            <a:effectLst>
              <a:outerShdw dist="12700" dir="5400000" algn="ctr" rotWithShape="0">
                <a:srgbClr val="FFFFFF"/>
              </a:outerShdw>
            </a:effectLst>
          </p:spPr>
          <p:txBody>
            <a:bodyPr vert="horz" wrap="square" lIns="91440" tIns="45720" rIns="91440" bIns="45720" numCol="1" anchor="t" anchorCtr="0" compatLnSpc="1">
              <a:prstTxWarp prst="textNoShape">
                <a:avLst/>
              </a:prstTxWarp>
            </a:bodyPr>
            <a:lstStyle/>
            <a:p>
              <a:endParaRPr lang="en-US" sz="1100" dirty="0"/>
            </a:p>
          </p:txBody>
        </p:sp>
        <p:sp>
          <p:nvSpPr>
            <p:cNvPr id="6182" name="Text Box 38"/>
            <p:cNvSpPr txBox="1">
              <a:spLocks noChangeArrowheads="1"/>
            </p:cNvSpPr>
            <p:nvPr/>
          </p:nvSpPr>
          <p:spPr bwMode="auto">
            <a:xfrm>
              <a:off x="3548" y="9515"/>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4</a:t>
              </a:r>
              <a:endParaRPr kumimoji="0" lang="en-US" sz="1100" b="1" i="0" u="none" strike="noStrike" cap="none" normalizeH="0" baseline="0" dirty="0" smtClean="0">
                <a:ln>
                  <a:noFill/>
                </a:ln>
                <a:solidFill>
                  <a:schemeClr val="tx1"/>
                </a:solidFill>
                <a:effectLst/>
                <a:latin typeface="Arial" pitchFamily="34" charset="0"/>
              </a:endParaRPr>
            </a:p>
          </p:txBody>
        </p:sp>
        <p:sp>
          <p:nvSpPr>
            <p:cNvPr id="6181" name="AutoShape 37"/>
            <p:cNvSpPr>
              <a:spLocks noChangeShapeType="1"/>
            </p:cNvSpPr>
            <p:nvPr/>
          </p:nvSpPr>
          <p:spPr bwMode="auto">
            <a:xfrm>
              <a:off x="2990" y="9650"/>
              <a:ext cx="550" cy="1"/>
            </a:xfrm>
            <a:prstGeom prst="straightConnector1">
              <a:avLst/>
            </a:prstGeom>
            <a:noFill/>
            <a:ln w="9525">
              <a:solidFill>
                <a:srgbClr val="000000"/>
              </a:solidFill>
              <a:round/>
              <a:headEnd type="triangle" w="med" len="med"/>
              <a:tailEnd/>
            </a:ln>
          </p:spPr>
          <p:txBody>
            <a:bodyPr vert="horz" wrap="square" lIns="91440" tIns="45720" rIns="91440" bIns="45720" numCol="1" anchor="t" anchorCtr="0" compatLnSpc="1">
              <a:prstTxWarp prst="textNoShape">
                <a:avLst/>
              </a:prstTxWarp>
            </a:bodyPr>
            <a:lstStyle/>
            <a:p>
              <a:endParaRPr lang="en-US" sz="1100" dirty="0"/>
            </a:p>
          </p:txBody>
        </p:sp>
        <p:sp>
          <p:nvSpPr>
            <p:cNvPr id="6180" name="AutoShape 36"/>
            <p:cNvSpPr>
              <a:spLocks noChangeShapeType="1"/>
            </p:cNvSpPr>
            <p:nvPr/>
          </p:nvSpPr>
          <p:spPr bwMode="auto">
            <a:xfrm>
              <a:off x="9151" y="9361"/>
              <a:ext cx="1" cy="48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sz="1100" dirty="0"/>
            </a:p>
          </p:txBody>
        </p:sp>
        <p:grpSp>
          <p:nvGrpSpPr>
            <p:cNvPr id="3" name="Group 25"/>
            <p:cNvGrpSpPr>
              <a:grpSpLocks/>
            </p:cNvGrpSpPr>
            <p:nvPr/>
          </p:nvGrpSpPr>
          <p:grpSpPr bwMode="auto">
            <a:xfrm>
              <a:off x="1591" y="10163"/>
              <a:ext cx="7966" cy="298"/>
              <a:chOff x="1591" y="10485"/>
              <a:chExt cx="7966" cy="298"/>
            </a:xfrm>
          </p:grpSpPr>
          <p:sp>
            <p:nvSpPr>
              <p:cNvPr id="6179" name="Text Box 35"/>
              <p:cNvSpPr txBox="1">
                <a:spLocks noChangeArrowheads="1"/>
              </p:cNvSpPr>
              <p:nvPr/>
            </p:nvSpPr>
            <p:spPr bwMode="auto">
              <a:xfrm>
                <a:off x="1591" y="10485"/>
                <a:ext cx="297" cy="298"/>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1</a:t>
                </a:r>
                <a:endParaRPr kumimoji="0" lang="en-US" sz="1100" b="1" i="0" u="none" strike="noStrike" cap="none" normalizeH="0" baseline="0" dirty="0" smtClean="0">
                  <a:ln>
                    <a:noFill/>
                  </a:ln>
                  <a:solidFill>
                    <a:schemeClr val="tx1"/>
                  </a:solidFill>
                  <a:effectLst/>
                  <a:latin typeface="Arial" pitchFamily="34" charset="0"/>
                </a:endParaRPr>
              </a:p>
            </p:txBody>
          </p:sp>
          <p:sp>
            <p:nvSpPr>
              <p:cNvPr id="6178" name="Text Box 34"/>
              <p:cNvSpPr txBox="1">
                <a:spLocks noChangeArrowheads="1"/>
              </p:cNvSpPr>
              <p:nvPr/>
            </p:nvSpPr>
            <p:spPr bwMode="auto">
              <a:xfrm>
                <a:off x="2577" y="10485"/>
                <a:ext cx="299" cy="298"/>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2</a:t>
                </a:r>
                <a:endParaRPr kumimoji="0" lang="en-US" sz="1100" b="1" i="0" u="none" strike="noStrike" cap="none" normalizeH="0" baseline="0" dirty="0" smtClean="0">
                  <a:ln>
                    <a:noFill/>
                  </a:ln>
                  <a:solidFill>
                    <a:schemeClr val="tx1"/>
                  </a:solidFill>
                  <a:effectLst/>
                  <a:latin typeface="Arial" pitchFamily="34" charset="0"/>
                </a:endParaRPr>
              </a:p>
            </p:txBody>
          </p:sp>
          <p:sp>
            <p:nvSpPr>
              <p:cNvPr id="6177" name="Text Box 33"/>
              <p:cNvSpPr txBox="1">
                <a:spLocks noChangeArrowheads="1"/>
              </p:cNvSpPr>
              <p:nvPr/>
            </p:nvSpPr>
            <p:spPr bwMode="auto">
              <a:xfrm>
                <a:off x="1880" y="10485"/>
                <a:ext cx="697" cy="260"/>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1100" dirty="0" err="1" smtClean="0">
                    <a:latin typeface="Arial" pitchFamily="34" charset="0"/>
                    <a:ea typeface="Times New Roman" pitchFamily="18" charset="0"/>
                  </a:rPr>
                  <a:t>Địa</a:t>
                </a:r>
                <a:r>
                  <a:rPr lang="en-US" sz="1100" dirty="0" smtClean="0">
                    <a:latin typeface="Arial" pitchFamily="34" charset="0"/>
                    <a:ea typeface="Times New Roman" pitchFamily="18" charset="0"/>
                  </a:rPr>
                  <a:t> </a:t>
                </a:r>
                <a:r>
                  <a:rPr lang="en-US" sz="1100" dirty="0" err="1" smtClean="0">
                    <a:latin typeface="Arial" pitchFamily="34" charset="0"/>
                    <a:ea typeface="Times New Roman" pitchFamily="18" charset="0"/>
                  </a:rPr>
                  <a:t>chỉ</a:t>
                </a:r>
                <a:r>
                  <a:rPr lang="en-US" sz="1100" dirty="0" smtClean="0">
                    <a:latin typeface="Arial" pitchFamily="34" charset="0"/>
                    <a:ea typeface="Times New Roman" pitchFamily="18" charset="0"/>
                  </a:rPr>
                  <a:t> </a:t>
                </a:r>
                <a:r>
                  <a:rPr kumimoji="0" lang="en-US" sz="1100" b="1" i="0" u="none" strike="noStrike" cap="none" normalizeH="0" baseline="0" dirty="0" smtClean="0">
                    <a:ln>
                      <a:noFill/>
                    </a:ln>
                    <a:solidFill>
                      <a:schemeClr val="tx1"/>
                    </a:solidFill>
                    <a:effectLst/>
                    <a:latin typeface="Arial" pitchFamily="34" charset="0"/>
                    <a:ea typeface="Times New Roman" pitchFamily="18" charset="0"/>
                  </a:rPr>
                  <a:t>URL</a:t>
                </a:r>
                <a:endParaRPr kumimoji="0" lang="en-US" sz="1100" b="1" i="0" u="none" strike="noStrike" cap="none" normalizeH="0" baseline="0" dirty="0" smtClean="0">
                  <a:ln>
                    <a:noFill/>
                  </a:ln>
                  <a:solidFill>
                    <a:schemeClr val="tx1"/>
                  </a:solidFill>
                  <a:effectLst/>
                  <a:latin typeface="Arial" pitchFamily="34" charset="0"/>
                </a:endParaRPr>
              </a:p>
            </p:txBody>
          </p:sp>
          <p:sp>
            <p:nvSpPr>
              <p:cNvPr id="6176" name="Text Box 32"/>
              <p:cNvSpPr txBox="1">
                <a:spLocks noChangeArrowheads="1"/>
              </p:cNvSpPr>
              <p:nvPr/>
            </p:nvSpPr>
            <p:spPr bwMode="auto">
              <a:xfrm>
                <a:off x="2866" y="10485"/>
                <a:ext cx="1854" cy="260"/>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Thanh</a:t>
                </a:r>
                <a:r>
                  <a:rPr kumimoji="0" lang="en-US" sz="1100" b="1" i="0" u="none" strike="noStrike" cap="none" normalizeH="0" baseline="0" dirty="0" smtClean="0">
                    <a:ln>
                      <a:noFill/>
                    </a:ln>
                    <a:solidFill>
                      <a:schemeClr val="tx1"/>
                    </a:solidFill>
                    <a:effectLst/>
                    <a:latin typeface="Arial" pitchFamily="34" charset="0"/>
                    <a:ea typeface="Times New Roman" pitchFamily="18" charset="0"/>
                  </a:rPr>
                  <a:t> </a:t>
                </a: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điều</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hướng</a:t>
                </a:r>
                <a:endParaRPr kumimoji="0" lang="en-US" sz="1100" b="1" i="0" u="none" strike="noStrike" cap="none" normalizeH="0" baseline="0" dirty="0" smtClean="0">
                  <a:ln>
                    <a:noFill/>
                  </a:ln>
                  <a:solidFill>
                    <a:schemeClr val="tx1"/>
                  </a:solidFill>
                  <a:effectLst/>
                  <a:latin typeface="Arial" pitchFamily="34" charset="0"/>
                </a:endParaRPr>
              </a:p>
            </p:txBody>
          </p:sp>
          <p:sp>
            <p:nvSpPr>
              <p:cNvPr id="6175" name="Text Box 31"/>
              <p:cNvSpPr txBox="1">
                <a:spLocks noChangeArrowheads="1"/>
              </p:cNvSpPr>
              <p:nvPr/>
            </p:nvSpPr>
            <p:spPr bwMode="auto">
              <a:xfrm>
                <a:off x="4550" y="10485"/>
                <a:ext cx="297" cy="298"/>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3</a:t>
                </a:r>
                <a:endParaRPr kumimoji="0" lang="en-US" sz="1100" b="1" i="0" u="none" strike="noStrike" cap="none" normalizeH="0" baseline="0" dirty="0" smtClean="0">
                  <a:ln>
                    <a:noFill/>
                  </a:ln>
                  <a:solidFill>
                    <a:schemeClr val="tx1"/>
                  </a:solidFill>
                  <a:effectLst/>
                  <a:latin typeface="Arial" pitchFamily="34" charset="0"/>
                </a:endParaRPr>
              </a:p>
            </p:txBody>
          </p:sp>
          <p:sp>
            <p:nvSpPr>
              <p:cNvPr id="6174" name="Text Box 30"/>
              <p:cNvSpPr txBox="1">
                <a:spLocks noChangeArrowheads="1"/>
              </p:cNvSpPr>
              <p:nvPr/>
            </p:nvSpPr>
            <p:spPr bwMode="auto">
              <a:xfrm>
                <a:off x="4839" y="10485"/>
                <a:ext cx="1064" cy="260"/>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Hình</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ảnh</a:t>
                </a:r>
                <a:endParaRPr kumimoji="0" lang="en-US" sz="1100" b="1" i="0" u="none" strike="noStrike" cap="none" normalizeH="0" baseline="0" dirty="0" smtClean="0">
                  <a:ln>
                    <a:noFill/>
                  </a:ln>
                  <a:solidFill>
                    <a:schemeClr val="tx1"/>
                  </a:solidFill>
                  <a:effectLst/>
                  <a:latin typeface="Arial" pitchFamily="34" charset="0"/>
                </a:endParaRPr>
              </a:p>
            </p:txBody>
          </p:sp>
          <p:sp>
            <p:nvSpPr>
              <p:cNvPr id="6173" name="Text Box 29"/>
              <p:cNvSpPr txBox="1">
                <a:spLocks noChangeArrowheads="1"/>
              </p:cNvSpPr>
              <p:nvPr/>
            </p:nvSpPr>
            <p:spPr bwMode="auto">
              <a:xfrm>
                <a:off x="5903" y="10485"/>
                <a:ext cx="297" cy="298"/>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4</a:t>
                </a:r>
                <a:endParaRPr kumimoji="0" lang="en-US" sz="1100" b="1" i="0" u="none" strike="noStrike" cap="none" normalizeH="0" baseline="0" dirty="0" smtClean="0">
                  <a:ln>
                    <a:noFill/>
                  </a:ln>
                  <a:solidFill>
                    <a:schemeClr val="tx1"/>
                  </a:solidFill>
                  <a:effectLst/>
                  <a:latin typeface="Arial" pitchFamily="34" charset="0"/>
                </a:endParaRPr>
              </a:p>
            </p:txBody>
          </p:sp>
          <p:sp>
            <p:nvSpPr>
              <p:cNvPr id="6172" name="Text Box 28"/>
              <p:cNvSpPr txBox="1">
                <a:spLocks noChangeArrowheads="1"/>
              </p:cNvSpPr>
              <p:nvPr/>
            </p:nvSpPr>
            <p:spPr bwMode="auto">
              <a:xfrm>
                <a:off x="6192" y="10485"/>
                <a:ext cx="1421" cy="260"/>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Siêu</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liên</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kết</a:t>
                </a:r>
                <a:endParaRPr kumimoji="0" lang="en-US" sz="1100" b="1" i="0" u="none" strike="noStrike" cap="none" normalizeH="0" baseline="0" dirty="0" smtClean="0">
                  <a:ln>
                    <a:noFill/>
                  </a:ln>
                  <a:solidFill>
                    <a:schemeClr val="tx1"/>
                  </a:solidFill>
                  <a:effectLst/>
                  <a:latin typeface="Arial" pitchFamily="34" charset="0"/>
                </a:endParaRPr>
              </a:p>
            </p:txBody>
          </p:sp>
          <p:sp>
            <p:nvSpPr>
              <p:cNvPr id="6171" name="Text Box 27"/>
              <p:cNvSpPr txBox="1">
                <a:spLocks noChangeArrowheads="1"/>
              </p:cNvSpPr>
              <p:nvPr/>
            </p:nvSpPr>
            <p:spPr bwMode="auto">
              <a:xfrm>
                <a:off x="7465" y="10485"/>
                <a:ext cx="297" cy="298"/>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5</a:t>
                </a:r>
                <a:endParaRPr kumimoji="0" lang="en-US" sz="1100" b="1" i="0" u="none" strike="noStrike" cap="none" normalizeH="0" baseline="0" dirty="0" smtClean="0">
                  <a:ln>
                    <a:noFill/>
                  </a:ln>
                  <a:solidFill>
                    <a:schemeClr val="tx1"/>
                  </a:solidFill>
                  <a:effectLst/>
                  <a:latin typeface="Arial" pitchFamily="34" charset="0"/>
                </a:endParaRPr>
              </a:p>
            </p:txBody>
          </p:sp>
          <p:sp>
            <p:nvSpPr>
              <p:cNvPr id="6170" name="Text Box 26"/>
              <p:cNvSpPr txBox="1">
                <a:spLocks noChangeArrowheads="1"/>
              </p:cNvSpPr>
              <p:nvPr/>
            </p:nvSpPr>
            <p:spPr bwMode="auto">
              <a:xfrm>
                <a:off x="7754" y="10485"/>
                <a:ext cx="1803" cy="298"/>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Thanh</a:t>
                </a:r>
                <a:r>
                  <a:rPr kumimoji="0" lang="en-US" sz="1100" b="1" i="0" u="none" strike="noStrike" cap="none" normalizeH="0" baseline="0" dirty="0" smtClean="0">
                    <a:ln>
                      <a:noFill/>
                    </a:ln>
                    <a:solidFill>
                      <a:schemeClr val="tx1"/>
                    </a:solidFill>
                    <a:effectLst/>
                    <a:latin typeface="Arial" pitchFamily="34" charset="0"/>
                    <a:ea typeface="Times New Roman" pitchFamily="18" charset="0"/>
                  </a:rPr>
                  <a:t> </a:t>
                </a: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trạng</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thái</a:t>
                </a:r>
                <a:endParaRPr kumimoji="0" lang="en-US" sz="1100" b="1" i="0" u="none" strike="noStrike" cap="none" normalizeH="0" baseline="0" dirty="0" smtClean="0">
                  <a:ln>
                    <a:noFill/>
                  </a:ln>
                  <a:solidFill>
                    <a:schemeClr val="tx1"/>
                  </a:solidFill>
                  <a:effectLst/>
                  <a:latin typeface="Arial" pitchFamily="34" charset="0"/>
                </a:endParaRPr>
              </a:p>
            </p:txBody>
          </p:sp>
        </p:grpSp>
        <p:sp>
          <p:nvSpPr>
            <p:cNvPr id="6168" name="Text Box 24"/>
            <p:cNvSpPr txBox="1">
              <a:spLocks noChangeArrowheads="1"/>
            </p:cNvSpPr>
            <p:nvPr/>
          </p:nvSpPr>
          <p:spPr bwMode="auto">
            <a:xfrm>
              <a:off x="7009" y="5569"/>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3</a:t>
              </a:r>
              <a:endParaRPr kumimoji="0" lang="en-US" sz="1100" b="1" i="0" u="none" strike="noStrike" cap="none" normalizeH="0" baseline="0" dirty="0" smtClean="0">
                <a:ln>
                  <a:noFill/>
                </a:ln>
                <a:solidFill>
                  <a:schemeClr val="tx1"/>
                </a:solidFill>
                <a:effectLst/>
                <a:latin typeface="Arial" pitchFamily="34" charset="0"/>
              </a:endParaRPr>
            </a:p>
          </p:txBody>
        </p:sp>
        <p:sp>
          <p:nvSpPr>
            <p:cNvPr id="6167" name="Text Box 23"/>
            <p:cNvSpPr txBox="1">
              <a:spLocks noChangeArrowheads="1"/>
            </p:cNvSpPr>
            <p:nvPr/>
          </p:nvSpPr>
          <p:spPr bwMode="auto">
            <a:xfrm>
              <a:off x="9006" y="9116"/>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5</a:t>
              </a:r>
              <a:endParaRPr kumimoji="0" lang="en-US" sz="11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chemeClr val="tx1"/>
                </a:solidFill>
                <a:effectLst/>
                <a:latin typeface="Arial" pitchFamily="34" charset="0"/>
              </a:endParaRPr>
            </a:p>
          </p:txBody>
        </p:sp>
      </p:grpSp>
    </p:spTree>
  </p:cSld>
  <p:clrMapOvr>
    <a:masterClrMapping/>
  </p:clrMapOvr>
  <p:transition>
    <p:check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dirty="0" err="1" smtClean="0"/>
              <a:t>Bài</a:t>
            </a:r>
            <a:r>
              <a:rPr lang="en-US" dirty="0" smtClean="0"/>
              <a:t> 47: </a:t>
            </a:r>
            <a:r>
              <a:rPr lang="en-US" dirty="0" err="1" smtClean="0"/>
              <a:t>Tìm</a:t>
            </a:r>
            <a:r>
              <a:rPr lang="en-US" dirty="0" smtClean="0"/>
              <a:t> </a:t>
            </a:r>
            <a:r>
              <a:rPr lang="en-US" dirty="0" err="1" smtClean="0"/>
              <a:t>kiếm</a:t>
            </a:r>
            <a:r>
              <a:rPr lang="en-US" dirty="0" smtClean="0"/>
              <a:t> </a:t>
            </a:r>
            <a:r>
              <a:rPr lang="en-US" dirty="0" err="1" smtClean="0"/>
              <a:t>thông</a:t>
            </a:r>
            <a:r>
              <a:rPr lang="en-US" dirty="0" smtClean="0"/>
              <a:t> tin</a:t>
            </a:r>
          </a:p>
        </p:txBody>
      </p:sp>
      <p:sp>
        <p:nvSpPr>
          <p:cNvPr id="63491" name="Rectangle 3"/>
          <p:cNvSpPr>
            <a:spLocks noGrp="1" noChangeArrowheads="1"/>
          </p:cNvSpPr>
          <p:nvPr>
            <p:ph idx="1"/>
          </p:nvPr>
        </p:nvSpPr>
        <p:spPr/>
        <p:txBody>
          <a:bodyPr/>
          <a:lstStyle/>
          <a:p>
            <a:pPr lvl="0"/>
            <a:r>
              <a:rPr lang="en-US" dirty="0" err="1" smtClean="0"/>
              <a:t>Tìm</a:t>
            </a:r>
            <a:r>
              <a:rPr lang="en-US" dirty="0" smtClean="0"/>
              <a:t> </a:t>
            </a:r>
            <a:r>
              <a:rPr lang="en-US" dirty="0" err="1"/>
              <a:t>thông</a:t>
            </a:r>
            <a:r>
              <a:rPr lang="en-US" dirty="0"/>
              <a:t> tin </a:t>
            </a:r>
            <a:r>
              <a:rPr lang="en-US" dirty="0" err="1"/>
              <a:t>trên</a:t>
            </a:r>
            <a:r>
              <a:rPr lang="en-US" dirty="0"/>
              <a:t> </a:t>
            </a:r>
            <a:r>
              <a:rPr lang="en-US" dirty="0" smtClean="0"/>
              <a:t>Internet</a:t>
            </a:r>
            <a:r>
              <a:rPr lang="en-US" dirty="0"/>
              <a:t>.</a:t>
            </a:r>
          </a:p>
          <a:p>
            <a:pPr lvl="0"/>
            <a:r>
              <a:rPr lang="en-US" dirty="0" err="1"/>
              <a:t>Tìm</a:t>
            </a:r>
            <a:r>
              <a:rPr lang="en-US" dirty="0"/>
              <a:t> </a:t>
            </a:r>
            <a:r>
              <a:rPr lang="en-US" dirty="0" err="1"/>
              <a:t>một</a:t>
            </a:r>
            <a:r>
              <a:rPr lang="en-US" dirty="0"/>
              <a:t> </a:t>
            </a:r>
            <a:r>
              <a:rPr lang="en-US" dirty="0" err="1"/>
              <a:t>thông</a:t>
            </a:r>
            <a:r>
              <a:rPr lang="en-US" dirty="0"/>
              <a:t> tin </a:t>
            </a:r>
            <a:r>
              <a:rPr lang="en-US" dirty="0" err="1"/>
              <a:t>trên</a:t>
            </a:r>
            <a:r>
              <a:rPr lang="en-US" dirty="0"/>
              <a:t> </a:t>
            </a:r>
            <a:r>
              <a:rPr lang="en-US" dirty="0" err="1"/>
              <a:t>một</a:t>
            </a:r>
            <a:r>
              <a:rPr lang="en-US" dirty="0"/>
              <a:t> </a:t>
            </a:r>
            <a:r>
              <a:rPr lang="en-US" dirty="0" smtClean="0"/>
              <a:t>Website </a:t>
            </a:r>
            <a:r>
              <a:rPr lang="en-US" dirty="0" err="1" smtClean="0"/>
              <a:t>cụ</a:t>
            </a:r>
            <a:r>
              <a:rPr lang="en-US" dirty="0" smtClean="0"/>
              <a:t> </a:t>
            </a:r>
            <a:r>
              <a:rPr lang="en-US" dirty="0" err="1"/>
              <a:t>thể</a:t>
            </a:r>
            <a:endParaRPr lang="en-US" dirty="0"/>
          </a:p>
          <a:p>
            <a:pPr lvl="0"/>
            <a:r>
              <a:rPr lang="en-US" dirty="0" err="1"/>
              <a:t>Hiểu</a:t>
            </a:r>
            <a:r>
              <a:rPr lang="en-US" dirty="0"/>
              <a:t> </a:t>
            </a:r>
            <a:r>
              <a:rPr lang="en-US" dirty="0" err="1"/>
              <a:t>công</a:t>
            </a:r>
            <a:r>
              <a:rPr lang="en-US" dirty="0"/>
              <a:t> </a:t>
            </a:r>
            <a:r>
              <a:rPr lang="en-US" dirty="0" err="1"/>
              <a:t>cụ</a:t>
            </a:r>
            <a:r>
              <a:rPr lang="en-US" dirty="0"/>
              <a:t> </a:t>
            </a:r>
            <a:r>
              <a:rPr lang="en-US" dirty="0" err="1"/>
              <a:t>tìm</a:t>
            </a:r>
            <a:r>
              <a:rPr lang="en-US" dirty="0"/>
              <a:t> </a:t>
            </a:r>
            <a:r>
              <a:rPr lang="en-US" dirty="0" err="1"/>
              <a:t>kiếm</a:t>
            </a:r>
            <a:r>
              <a:rPr lang="en-US" dirty="0"/>
              <a:t> </a:t>
            </a:r>
            <a:r>
              <a:rPr lang="en-US" dirty="0" err="1"/>
              <a:t>là</a:t>
            </a:r>
            <a:r>
              <a:rPr lang="en-US" dirty="0"/>
              <a:t> </a:t>
            </a:r>
            <a:r>
              <a:rPr lang="en-US" dirty="0" err="1"/>
              <a:t>gì</a:t>
            </a:r>
            <a:endParaRPr lang="en-US" dirty="0"/>
          </a:p>
          <a:p>
            <a:pPr lvl="0"/>
            <a:r>
              <a:rPr lang="en-US" dirty="0" err="1"/>
              <a:t>Hiểu</a:t>
            </a:r>
            <a:r>
              <a:rPr lang="en-US" dirty="0"/>
              <a:t> </a:t>
            </a:r>
            <a:r>
              <a:rPr lang="en-US" dirty="0" err="1"/>
              <a:t>cách</a:t>
            </a:r>
            <a:r>
              <a:rPr lang="en-US" dirty="0"/>
              <a:t> </a:t>
            </a:r>
            <a:r>
              <a:rPr lang="en-US" dirty="0" err="1"/>
              <a:t>làm</a:t>
            </a:r>
            <a:r>
              <a:rPr lang="en-US" dirty="0"/>
              <a:t> </a:t>
            </a:r>
            <a:r>
              <a:rPr lang="en-US" dirty="0" err="1"/>
              <a:t>việc</a:t>
            </a:r>
            <a:r>
              <a:rPr lang="en-US" dirty="0"/>
              <a:t> </a:t>
            </a:r>
            <a:r>
              <a:rPr lang="en-US" dirty="0" err="1"/>
              <a:t>của</a:t>
            </a:r>
            <a:r>
              <a:rPr lang="en-US" dirty="0"/>
              <a:t> </a:t>
            </a:r>
            <a:r>
              <a:rPr lang="en-US" dirty="0" err="1"/>
              <a:t>công</a:t>
            </a:r>
            <a:r>
              <a:rPr lang="en-US" dirty="0"/>
              <a:t> </a:t>
            </a:r>
            <a:r>
              <a:rPr lang="en-US" dirty="0" err="1"/>
              <a:t>cụ</a:t>
            </a:r>
            <a:r>
              <a:rPr lang="en-US" dirty="0"/>
              <a:t> </a:t>
            </a:r>
            <a:r>
              <a:rPr lang="en-US" dirty="0" err="1"/>
              <a:t>tìm</a:t>
            </a:r>
            <a:r>
              <a:rPr lang="en-US" dirty="0"/>
              <a:t> </a:t>
            </a:r>
            <a:r>
              <a:rPr lang="en-US" dirty="0" err="1" smtClean="0"/>
              <a:t>kiếm</a:t>
            </a:r>
            <a:endParaRPr lang="en-US" dirty="0" smtClean="0"/>
          </a:p>
          <a:p>
            <a:pPr lvl="0"/>
            <a:r>
              <a:rPr lang="en-US" dirty="0" err="1" smtClean="0"/>
              <a:t>Sử</a:t>
            </a:r>
            <a:r>
              <a:rPr lang="en-US" dirty="0" smtClean="0"/>
              <a:t> </a:t>
            </a:r>
            <a:r>
              <a:rPr lang="en-US" dirty="0" err="1" smtClean="0"/>
              <a:t>dụng</a:t>
            </a:r>
            <a:r>
              <a:rPr lang="en-US" dirty="0" smtClean="0"/>
              <a:t> </a:t>
            </a:r>
            <a:r>
              <a:rPr lang="en-US" dirty="0" err="1" smtClean="0"/>
              <a:t>một</a:t>
            </a:r>
            <a:r>
              <a:rPr lang="en-US" dirty="0" smtClean="0"/>
              <a:t> </a:t>
            </a:r>
            <a:r>
              <a:rPr lang="en-US" dirty="0" err="1" smtClean="0"/>
              <a:t>công</a:t>
            </a:r>
            <a:r>
              <a:rPr lang="en-US" dirty="0" smtClean="0"/>
              <a:t> </a:t>
            </a:r>
            <a:r>
              <a:rPr lang="en-US" dirty="0" err="1" smtClean="0"/>
              <a:t>cụ</a:t>
            </a:r>
            <a:r>
              <a:rPr lang="en-US" dirty="0" smtClean="0"/>
              <a:t> </a:t>
            </a:r>
            <a:r>
              <a:rPr lang="en-US" dirty="0" err="1" smtClean="0"/>
              <a:t>tìm</a:t>
            </a:r>
            <a:r>
              <a:rPr lang="en-US" dirty="0" smtClean="0"/>
              <a:t> </a:t>
            </a:r>
            <a:r>
              <a:rPr lang="en-US" dirty="0" err="1" smtClean="0"/>
              <a:t>kiếm</a:t>
            </a:r>
            <a:endParaRPr lang="en-US" dirty="0"/>
          </a:p>
          <a:p>
            <a:pPr lvl="0"/>
            <a:r>
              <a:rPr lang="en-US" dirty="0"/>
              <a:t>Thu </a:t>
            </a:r>
            <a:r>
              <a:rPr lang="en-US" dirty="0" err="1"/>
              <a:t>hẹp</a:t>
            </a:r>
            <a:r>
              <a:rPr lang="en-US" dirty="0"/>
              <a:t> </a:t>
            </a:r>
            <a:r>
              <a:rPr lang="en-US" dirty="0" err="1"/>
              <a:t>phạm</a:t>
            </a:r>
            <a:r>
              <a:rPr lang="en-US" dirty="0"/>
              <a:t> vi </a:t>
            </a:r>
            <a:r>
              <a:rPr lang="en-US" dirty="0" err="1"/>
              <a:t>tìm</a:t>
            </a:r>
            <a:r>
              <a:rPr lang="en-US" dirty="0"/>
              <a:t> </a:t>
            </a:r>
            <a:r>
              <a:rPr lang="en-US" dirty="0" err="1"/>
              <a:t>kiếm</a:t>
            </a:r>
            <a:r>
              <a:rPr lang="en-US" dirty="0"/>
              <a:t> </a:t>
            </a:r>
            <a:r>
              <a:rPr lang="en-US" dirty="0" err="1"/>
              <a:t>thông</a:t>
            </a:r>
            <a:r>
              <a:rPr lang="en-US" dirty="0"/>
              <a:t> qua </a:t>
            </a:r>
            <a:r>
              <a:rPr lang="en-US" dirty="0" err="1"/>
              <a:t>công</a:t>
            </a:r>
            <a:r>
              <a:rPr lang="en-US" dirty="0"/>
              <a:t> </a:t>
            </a:r>
            <a:r>
              <a:rPr lang="en-US" dirty="0" err="1"/>
              <a:t>cụ</a:t>
            </a:r>
            <a:r>
              <a:rPr lang="en-US" dirty="0"/>
              <a:t> </a:t>
            </a:r>
            <a:r>
              <a:rPr lang="en-US" dirty="0" err="1"/>
              <a:t>tìm</a:t>
            </a:r>
            <a:r>
              <a:rPr lang="en-US" dirty="0"/>
              <a:t> </a:t>
            </a:r>
            <a:r>
              <a:rPr lang="en-US" dirty="0" err="1" smtClean="0"/>
              <a:t>kiếm</a:t>
            </a:r>
            <a:endParaRPr lang="en-US" sz="2400" dirty="0" smtClean="0"/>
          </a:p>
          <a:p>
            <a:pPr eaLnBrk="1" hangingPunct="1"/>
            <a:endParaRPr lang="en-US" sz="2600" dirty="0" smtClean="0"/>
          </a:p>
        </p:txBody>
      </p:sp>
      <p:sp>
        <p:nvSpPr>
          <p:cNvPr id="63493" name="Slide Number Placeholder 4"/>
          <p:cNvSpPr>
            <a:spLocks noGrp="1"/>
          </p:cNvSpPr>
          <p:nvPr>
            <p:ph type="sldNum" sz="quarter" idx="10"/>
          </p:nvPr>
        </p:nvSpPr>
        <p:spPr>
          <a:noFill/>
        </p:spPr>
        <p:txBody>
          <a:bodyPr/>
          <a:lstStyle/>
          <a:p>
            <a:fld id="{0D93F6CC-77CE-47C0-8557-20C3F2989B6B}" type="slidenum">
              <a:rPr lang="en-US" smtClean="0">
                <a:latin typeface="Arial" charset="0"/>
              </a:rPr>
              <a:pPr/>
              <a:t>40</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2"/>
          <p:cNvSpPr>
            <a:spLocks noGrp="1" noChangeArrowheads="1"/>
          </p:cNvSpPr>
          <p:nvPr>
            <p:ph type="title"/>
          </p:nvPr>
        </p:nvSpPr>
        <p:spPr/>
        <p:txBody>
          <a:bodyPr/>
          <a:lstStyle/>
          <a:p>
            <a:pPr eaLnBrk="1" hangingPunct="1"/>
            <a:r>
              <a:rPr lang="en-US" dirty="0" err="1"/>
              <a:t>Tìm</a:t>
            </a:r>
            <a:r>
              <a:rPr lang="en-US" dirty="0"/>
              <a:t> </a:t>
            </a:r>
            <a:r>
              <a:rPr lang="en-US" dirty="0" err="1"/>
              <a:t>thông</a:t>
            </a:r>
            <a:r>
              <a:rPr lang="en-US" dirty="0"/>
              <a:t> tin </a:t>
            </a:r>
            <a:r>
              <a:rPr lang="en-US" dirty="0" err="1"/>
              <a:t>trên</a:t>
            </a:r>
            <a:r>
              <a:rPr lang="en-US" dirty="0"/>
              <a:t> Internet</a:t>
            </a:r>
            <a:endParaRPr lang="en-US" dirty="0" smtClean="0"/>
          </a:p>
        </p:txBody>
      </p:sp>
      <p:sp>
        <p:nvSpPr>
          <p:cNvPr id="64517" name="Rectangle 3"/>
          <p:cNvSpPr>
            <a:spLocks noGrp="1" noChangeArrowheads="1"/>
          </p:cNvSpPr>
          <p:nvPr>
            <p:ph idx="1"/>
          </p:nvPr>
        </p:nvSpPr>
        <p:spPr/>
        <p:txBody>
          <a:bodyPr/>
          <a:lstStyle/>
          <a:p>
            <a:pPr>
              <a:spcBef>
                <a:spcPts val="0"/>
              </a:spcBef>
            </a:pPr>
            <a:r>
              <a:rPr lang="vi-VN" sz="2400" dirty="0"/>
              <a:t>Hàng triệu máy chủ Web trên toàn thế giới </a:t>
            </a:r>
            <a:r>
              <a:rPr lang="en-US" sz="2400" dirty="0" err="1" smtClean="0"/>
              <a:t>được</a:t>
            </a:r>
            <a:r>
              <a:rPr lang="en-US" sz="2400" dirty="0" smtClean="0"/>
              <a:t> </a:t>
            </a:r>
            <a:r>
              <a:rPr lang="vi-VN" sz="2400" dirty="0" smtClean="0"/>
              <a:t>kết </a:t>
            </a:r>
            <a:r>
              <a:rPr lang="vi-VN" sz="2400" dirty="0"/>
              <a:t>nối qua </a:t>
            </a:r>
            <a:r>
              <a:rPr lang="vi-VN" sz="2400" dirty="0" smtClean="0"/>
              <a:t>Internet</a:t>
            </a:r>
            <a:endParaRPr lang="en-US" sz="2400" dirty="0" smtClean="0"/>
          </a:p>
          <a:p>
            <a:pPr>
              <a:spcBef>
                <a:spcPts val="0"/>
              </a:spcBef>
            </a:pPr>
            <a:r>
              <a:rPr lang="vi-VN" sz="2400" dirty="0" smtClean="0"/>
              <a:t>Không có tổ chức theo </a:t>
            </a:r>
            <a:r>
              <a:rPr lang="vi-VN" sz="2400" dirty="0"/>
              <a:t>dõi thông tin trên </a:t>
            </a:r>
            <a:r>
              <a:rPr lang="vi-VN" sz="2400" dirty="0" smtClean="0"/>
              <a:t>Internet</a:t>
            </a:r>
            <a:endParaRPr lang="en-US" sz="2400" dirty="0" smtClean="0"/>
          </a:p>
          <a:p>
            <a:pPr>
              <a:spcBef>
                <a:spcPts val="0"/>
              </a:spcBef>
            </a:pPr>
            <a:endParaRPr lang="en-US" sz="2400" dirty="0" smtClean="0"/>
          </a:p>
          <a:p>
            <a:pPr>
              <a:spcBef>
                <a:spcPts val="0"/>
              </a:spcBef>
            </a:pPr>
            <a:endParaRPr lang="en-US" sz="2400" dirty="0" smtClean="0"/>
          </a:p>
          <a:p>
            <a:pPr>
              <a:spcBef>
                <a:spcPts val="0"/>
              </a:spcBef>
            </a:pPr>
            <a:endParaRPr lang="en-US" sz="2400" dirty="0" smtClean="0"/>
          </a:p>
          <a:p>
            <a:pPr>
              <a:spcBef>
                <a:spcPts val="0"/>
              </a:spcBef>
            </a:pPr>
            <a:endParaRPr lang="en-US" sz="2400" dirty="0" smtClean="0"/>
          </a:p>
          <a:p>
            <a:pPr>
              <a:spcBef>
                <a:spcPts val="0"/>
              </a:spcBef>
            </a:pPr>
            <a:endParaRPr lang="en-US" sz="2400" dirty="0"/>
          </a:p>
          <a:p>
            <a:pPr>
              <a:spcBef>
                <a:spcPts val="0"/>
              </a:spcBef>
            </a:pPr>
            <a:endParaRPr lang="en-US" sz="2400" dirty="0" smtClean="0"/>
          </a:p>
          <a:p>
            <a:pPr>
              <a:spcBef>
                <a:spcPts val="0"/>
              </a:spcBef>
            </a:pPr>
            <a:endParaRPr lang="en-US" sz="2400" dirty="0" smtClean="0"/>
          </a:p>
          <a:p>
            <a:pPr marL="0" indent="0">
              <a:spcBef>
                <a:spcPts val="0"/>
              </a:spcBef>
              <a:buNone/>
            </a:pPr>
            <a:endParaRPr lang="en-US" sz="2400" dirty="0" smtClean="0"/>
          </a:p>
          <a:p>
            <a:pPr>
              <a:spcBef>
                <a:spcPts val="0"/>
              </a:spcBef>
            </a:pPr>
            <a:r>
              <a:rPr lang="vi-VN" sz="2400" dirty="0"/>
              <a:t>Một mục đích của việc tạo ra trang web là để chia sẻ thông </a:t>
            </a:r>
            <a:r>
              <a:rPr lang="vi-VN" sz="2400" dirty="0" smtClean="0"/>
              <a:t>tin</a:t>
            </a:r>
            <a:endParaRPr lang="en-US" sz="2400" dirty="0" smtClean="0"/>
          </a:p>
          <a:p>
            <a:pPr>
              <a:spcBef>
                <a:spcPts val="0"/>
              </a:spcBef>
            </a:pPr>
            <a:r>
              <a:rPr lang="vi-VN" sz="2400" dirty="0" smtClean="0"/>
              <a:t>Để </a:t>
            </a:r>
            <a:r>
              <a:rPr lang="vi-VN" sz="2400" dirty="0"/>
              <a:t>tìm thông tin trên trang web, sử dụng trường tìm kiếm</a:t>
            </a:r>
            <a:endParaRPr lang="vi-VN" sz="2400" dirty="0">
              <a:effectLst/>
            </a:endParaRPr>
          </a:p>
        </p:txBody>
      </p:sp>
      <p:sp>
        <p:nvSpPr>
          <p:cNvPr id="64515" name="Slide Number Placeholder 4"/>
          <p:cNvSpPr>
            <a:spLocks noGrp="1"/>
          </p:cNvSpPr>
          <p:nvPr>
            <p:ph type="sldNum" sz="quarter" idx="10"/>
          </p:nvPr>
        </p:nvSpPr>
        <p:spPr>
          <a:noFill/>
        </p:spPr>
        <p:txBody>
          <a:bodyPr/>
          <a:lstStyle/>
          <a:p>
            <a:fld id="{A590B588-49A9-4EE7-8B39-63156F70DFEC}" type="slidenum">
              <a:rPr lang="en-US" smtClean="0">
                <a:latin typeface="Arial" charset="0"/>
              </a:rPr>
              <a:pPr/>
              <a:t>41</a:t>
            </a:fld>
            <a:endParaRPr lang="en-US" dirty="0" smtClean="0">
              <a:latin typeface="Arial" charset="0"/>
            </a:endParaRPr>
          </a:p>
        </p:txBody>
      </p:sp>
      <p:pic>
        <p:nvPicPr>
          <p:cNvPr id="1026" name="Picture 2" descr="map world"/>
          <p:cNvPicPr>
            <a:picLocks noChangeAspect="1" noChangeArrowheads="1"/>
          </p:cNvPicPr>
          <p:nvPr/>
        </p:nvPicPr>
        <p:blipFill>
          <a:blip r:embed="rId3" cstate="print"/>
          <a:srcRect l="2010" t="3125" r="7109" b="5966"/>
          <a:stretch>
            <a:fillRect/>
          </a:stretch>
        </p:blipFill>
        <p:spPr bwMode="auto">
          <a:xfrm>
            <a:off x="1898201" y="2506228"/>
            <a:ext cx="5289452" cy="28739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2"/>
          <p:cNvSpPr>
            <a:spLocks noGrp="1" noChangeArrowheads="1"/>
          </p:cNvSpPr>
          <p:nvPr>
            <p:ph type="title"/>
          </p:nvPr>
        </p:nvSpPr>
        <p:spPr/>
        <p:txBody>
          <a:bodyPr/>
          <a:lstStyle/>
          <a:p>
            <a:pPr eaLnBrk="1" hangingPunct="1"/>
            <a:r>
              <a:rPr lang="en-US" dirty="0" err="1"/>
              <a:t>Tìm</a:t>
            </a:r>
            <a:r>
              <a:rPr lang="en-US" dirty="0"/>
              <a:t> </a:t>
            </a:r>
            <a:r>
              <a:rPr lang="en-US" dirty="0" err="1"/>
              <a:t>thông</a:t>
            </a:r>
            <a:r>
              <a:rPr lang="en-US" dirty="0"/>
              <a:t> tin </a:t>
            </a:r>
            <a:r>
              <a:rPr lang="en-US" dirty="0" err="1"/>
              <a:t>trên</a:t>
            </a:r>
            <a:r>
              <a:rPr lang="en-US" dirty="0"/>
              <a:t> Internet</a:t>
            </a:r>
            <a:endParaRPr lang="en-US" dirty="0" smtClean="0"/>
          </a:p>
        </p:txBody>
      </p:sp>
      <p:sp>
        <p:nvSpPr>
          <p:cNvPr id="7" name="Content Placeholder 6"/>
          <p:cNvSpPr>
            <a:spLocks noGrp="1"/>
          </p:cNvSpPr>
          <p:nvPr>
            <p:ph idx="1"/>
          </p:nvPr>
        </p:nvSpPr>
        <p:spPr/>
        <p:txBody>
          <a:bodyPr/>
          <a:lstStyle/>
          <a:p>
            <a:pPr>
              <a:spcBef>
                <a:spcPts val="0"/>
              </a:spcBef>
            </a:pPr>
            <a:r>
              <a:rPr lang="vi-VN" sz="2000" dirty="0"/>
              <a:t>Kinh doanh: các trang </a:t>
            </a:r>
            <a:r>
              <a:rPr lang="vi-VN" sz="2000" dirty="0" smtClean="0"/>
              <a:t>mô </a:t>
            </a:r>
            <a:r>
              <a:rPr lang="vi-VN" sz="2000" dirty="0"/>
              <a:t>tả </a:t>
            </a:r>
            <a:r>
              <a:rPr lang="vi-VN" sz="2000" dirty="0" smtClean="0"/>
              <a:t>công </a:t>
            </a:r>
            <a:r>
              <a:rPr lang="vi-VN" sz="2000" dirty="0"/>
              <a:t>ty, sản phẩm, dịch vụ, thông tin phản hồi, mua hàng trực tuyến, </a:t>
            </a:r>
            <a:r>
              <a:rPr lang="vi-VN" sz="2000" dirty="0" smtClean="0"/>
              <a:t>các </a:t>
            </a:r>
            <a:r>
              <a:rPr lang="vi-VN" sz="2000" dirty="0"/>
              <a:t>khu vực vui chơi giải </a:t>
            </a:r>
            <a:r>
              <a:rPr lang="vi-VN" sz="2000" dirty="0" smtClean="0"/>
              <a:t>trí</a:t>
            </a:r>
            <a:r>
              <a:rPr lang="en-US" sz="2000" dirty="0" smtClean="0"/>
              <a:t> </a:t>
            </a:r>
            <a:r>
              <a:rPr lang="vi-VN" sz="2000" dirty="0"/>
              <a:t>có thể </a:t>
            </a:r>
            <a:endParaRPr lang="en-US" sz="2000" dirty="0" smtClean="0"/>
          </a:p>
          <a:p>
            <a:pPr>
              <a:spcBef>
                <a:spcPts val="0"/>
              </a:spcBef>
            </a:pPr>
            <a:r>
              <a:rPr lang="vi-VN" sz="2000" dirty="0" smtClean="0"/>
              <a:t>Chính </a:t>
            </a:r>
            <a:r>
              <a:rPr lang="vi-VN" sz="2000" dirty="0"/>
              <a:t>phủ: các trang cho từng bộ phận, các liên kết đến tập tin hoặc các hình thức cho tải về, hoặc danh sách các nguồn lực và địa chỉ liên </a:t>
            </a:r>
            <a:r>
              <a:rPr lang="vi-VN" sz="2000" dirty="0" smtClean="0"/>
              <a:t>lạc</a:t>
            </a:r>
            <a:endParaRPr lang="en-US" sz="2000" dirty="0" smtClean="0"/>
          </a:p>
          <a:p>
            <a:pPr>
              <a:spcBef>
                <a:spcPts val="0"/>
              </a:spcBef>
            </a:pPr>
            <a:r>
              <a:rPr lang="vi-VN" sz="2000" dirty="0" smtClean="0"/>
              <a:t>Mạng </a:t>
            </a:r>
            <a:r>
              <a:rPr lang="vi-VN" sz="2000" dirty="0"/>
              <a:t>xã </a:t>
            </a:r>
            <a:r>
              <a:rPr lang="vi-VN" sz="2000" dirty="0" smtClean="0"/>
              <a:t>hội: </a:t>
            </a:r>
            <a:r>
              <a:rPr lang="vi-VN" sz="2000" dirty="0"/>
              <a:t>đăng ký để chia sẻ hình ảnh, trò chơi, </a:t>
            </a:r>
            <a:r>
              <a:rPr lang="vi-VN" sz="2000" dirty="0" smtClean="0"/>
              <a:t>video</a:t>
            </a:r>
            <a:r>
              <a:rPr lang="vi-VN" sz="2000" dirty="0"/>
              <a:t>, trò chuyện trực tuyến, và </a:t>
            </a:r>
            <a:r>
              <a:rPr lang="vi-VN" sz="2000" dirty="0" smtClean="0"/>
              <a:t>gửi </a:t>
            </a:r>
            <a:r>
              <a:rPr lang="vi-VN" sz="2000" dirty="0"/>
              <a:t>tin </a:t>
            </a:r>
            <a:r>
              <a:rPr lang="vi-VN" sz="2000" dirty="0" smtClean="0"/>
              <a:t>nhắn</a:t>
            </a:r>
            <a:r>
              <a:rPr lang="en-US" sz="2000" dirty="0" smtClean="0"/>
              <a:t> </a:t>
            </a:r>
            <a:r>
              <a:rPr lang="vi-VN" sz="2000" dirty="0"/>
              <a:t>đơn giản</a:t>
            </a:r>
            <a:endParaRPr lang="en-US" sz="2000" dirty="0" smtClean="0"/>
          </a:p>
          <a:p>
            <a:pPr>
              <a:spcBef>
                <a:spcPts val="0"/>
              </a:spcBef>
            </a:pPr>
            <a:r>
              <a:rPr lang="vi-VN" sz="2000" dirty="0" smtClean="0"/>
              <a:t>Weblog</a:t>
            </a:r>
            <a:r>
              <a:rPr lang="vi-VN" sz="2000" dirty="0"/>
              <a:t>: nhập các ý kiến ​​hoặc thông tin cho các chủ đề cụ </a:t>
            </a:r>
            <a:r>
              <a:rPr lang="vi-VN" sz="2000" dirty="0" smtClean="0"/>
              <a:t>thể</a:t>
            </a:r>
            <a:endParaRPr lang="en-US" sz="2000" dirty="0" smtClean="0"/>
          </a:p>
          <a:p>
            <a:pPr>
              <a:spcBef>
                <a:spcPts val="0"/>
              </a:spcBef>
            </a:pPr>
            <a:r>
              <a:rPr lang="vi-VN" sz="2000" dirty="0" smtClean="0"/>
              <a:t>Wiki</a:t>
            </a:r>
            <a:r>
              <a:rPr lang="vi-VN" sz="2000" dirty="0"/>
              <a:t>: nguồn thông tin và các công cụ cá nhân thêm hoặc thay đổi thông tin trên trang web </a:t>
            </a:r>
            <a:r>
              <a:rPr lang="vi-VN" sz="2000" dirty="0" smtClean="0"/>
              <a:t>đó</a:t>
            </a:r>
            <a:endParaRPr lang="en-US" sz="2000" dirty="0" smtClean="0"/>
          </a:p>
          <a:p>
            <a:pPr>
              <a:spcBef>
                <a:spcPts val="0"/>
              </a:spcBef>
            </a:pPr>
            <a:r>
              <a:rPr lang="vi-VN" sz="2000" dirty="0" smtClean="0"/>
              <a:t>Đa phương tiện</a:t>
            </a:r>
            <a:r>
              <a:rPr lang="en-US" sz="2000" dirty="0"/>
              <a:t> (Multimedia)</a:t>
            </a:r>
            <a:r>
              <a:rPr lang="vi-VN" sz="2000" dirty="0" smtClean="0"/>
              <a:t>:</a:t>
            </a:r>
            <a:r>
              <a:rPr lang="en-US" sz="2000" dirty="0" smtClean="0"/>
              <a:t> t</a:t>
            </a:r>
            <a:r>
              <a:rPr lang="vi-VN" sz="2000" dirty="0" smtClean="0"/>
              <a:t>ải </a:t>
            </a:r>
            <a:r>
              <a:rPr lang="vi-VN" sz="2000" dirty="0"/>
              <a:t>lên hình </a:t>
            </a:r>
            <a:r>
              <a:rPr lang="vi-VN" sz="2000" dirty="0" smtClean="0"/>
              <a:t>ảnh, </a:t>
            </a:r>
            <a:r>
              <a:rPr lang="vi-VN" sz="2000" dirty="0"/>
              <a:t>podcast, video, </a:t>
            </a:r>
            <a:r>
              <a:rPr lang="vi-VN" sz="2000" dirty="0" smtClean="0"/>
              <a:t>vv</a:t>
            </a:r>
            <a:endParaRPr lang="en-US" sz="2000" dirty="0" smtClean="0"/>
          </a:p>
          <a:p>
            <a:pPr>
              <a:spcBef>
                <a:spcPts val="0"/>
              </a:spcBef>
            </a:pPr>
            <a:r>
              <a:rPr lang="vi-VN" sz="2000" dirty="0" smtClean="0"/>
              <a:t>Nguồn</a:t>
            </a:r>
            <a:r>
              <a:rPr lang="en-US" sz="2000" dirty="0" smtClean="0"/>
              <a:t> </a:t>
            </a:r>
            <a:r>
              <a:rPr lang="vi-VN" sz="2000" dirty="0" smtClean="0"/>
              <a:t>dữ </a:t>
            </a:r>
            <a:r>
              <a:rPr lang="vi-VN" sz="2000" dirty="0"/>
              <a:t>liệu</a:t>
            </a:r>
            <a:r>
              <a:rPr lang="vi-VN" sz="2000" dirty="0" smtClean="0"/>
              <a:t> </a:t>
            </a:r>
            <a:r>
              <a:rPr lang="en-US" sz="2000" dirty="0" err="1" smtClean="0"/>
              <a:t>cung</a:t>
            </a:r>
            <a:r>
              <a:rPr lang="en-US" sz="2000" dirty="0" smtClean="0"/>
              <a:t> </a:t>
            </a:r>
            <a:r>
              <a:rPr lang="vi-VN" sz="2000" dirty="0" smtClean="0"/>
              <a:t>cấp </a:t>
            </a:r>
            <a:r>
              <a:rPr lang="en-US" sz="2000" dirty="0" smtClean="0"/>
              <a:t>t</a:t>
            </a:r>
            <a:r>
              <a:rPr lang="vi-VN" sz="2000" dirty="0" smtClean="0"/>
              <a:t>in </a:t>
            </a:r>
            <a:r>
              <a:rPr lang="vi-VN" sz="2000" dirty="0"/>
              <a:t>tức </a:t>
            </a:r>
            <a:r>
              <a:rPr lang="en-US" sz="2000" dirty="0" smtClean="0"/>
              <a:t>(</a:t>
            </a:r>
            <a:r>
              <a:rPr lang="en-US" sz="2000" dirty="0"/>
              <a:t>News feed)</a:t>
            </a:r>
            <a:r>
              <a:rPr lang="vi-VN" sz="2000" dirty="0" smtClean="0"/>
              <a:t>: </a:t>
            </a:r>
            <a:r>
              <a:rPr lang="vi-VN" sz="2000" dirty="0"/>
              <a:t>phân phối các thông cáo báo chí </a:t>
            </a:r>
            <a:r>
              <a:rPr lang="en-US" sz="2000" dirty="0" err="1" smtClean="0"/>
              <a:t>khi</a:t>
            </a:r>
            <a:r>
              <a:rPr lang="vi-VN" sz="2000" dirty="0" smtClean="0"/>
              <a:t> </a:t>
            </a:r>
            <a:r>
              <a:rPr lang="vi-VN" sz="2000" dirty="0"/>
              <a:t>những câu chuyện xảy </a:t>
            </a:r>
            <a:r>
              <a:rPr lang="vi-VN" sz="2000" dirty="0" smtClean="0"/>
              <a:t>ra</a:t>
            </a:r>
            <a:endParaRPr lang="en-US" sz="2000" dirty="0" smtClean="0"/>
          </a:p>
          <a:p>
            <a:pPr>
              <a:spcBef>
                <a:spcPts val="0"/>
              </a:spcBef>
            </a:pPr>
            <a:r>
              <a:rPr lang="vi-VN" sz="2000" dirty="0" smtClean="0"/>
              <a:t>Tham khảo</a:t>
            </a:r>
            <a:r>
              <a:rPr lang="en-US" sz="2000" dirty="0"/>
              <a:t> (Reference)</a:t>
            </a:r>
            <a:r>
              <a:rPr lang="vi-VN" sz="2000" dirty="0" smtClean="0"/>
              <a:t>: </a:t>
            </a:r>
            <a:r>
              <a:rPr lang="vi-VN" sz="2000" dirty="0"/>
              <a:t>liên kết trên các trang web </a:t>
            </a:r>
            <a:r>
              <a:rPr lang="en-US" sz="2000" dirty="0" err="1" smtClean="0"/>
              <a:t>riêng</a:t>
            </a:r>
            <a:r>
              <a:rPr lang="en-US" sz="2000" dirty="0" smtClean="0"/>
              <a:t> </a:t>
            </a:r>
            <a:r>
              <a:rPr lang="en-US" sz="2000" dirty="0" err="1" smtClean="0"/>
              <a:t>lẻ</a:t>
            </a:r>
            <a:r>
              <a:rPr lang="vi-VN" sz="2000" dirty="0" smtClean="0"/>
              <a:t> </a:t>
            </a:r>
            <a:r>
              <a:rPr lang="vi-VN" sz="2000" dirty="0"/>
              <a:t>hoặc một phần của công cụ tìm </a:t>
            </a:r>
            <a:r>
              <a:rPr lang="vi-VN" sz="2000" dirty="0" smtClean="0"/>
              <a:t>kiếm</a:t>
            </a:r>
            <a:endParaRPr lang="en-US" sz="2000" dirty="0" smtClean="0"/>
          </a:p>
          <a:p>
            <a:pPr>
              <a:spcBef>
                <a:spcPts val="0"/>
              </a:spcBef>
            </a:pPr>
            <a:r>
              <a:rPr lang="vi-VN" sz="2000" dirty="0" smtClean="0"/>
              <a:t>Cũng </a:t>
            </a:r>
            <a:r>
              <a:rPr lang="vi-VN" sz="2000" dirty="0"/>
              <a:t>xem xét các nguồn truyền thống khi nghiên cứu thông tin</a:t>
            </a:r>
            <a:endParaRPr lang="en-US" sz="2000" dirty="0"/>
          </a:p>
        </p:txBody>
      </p:sp>
      <p:sp>
        <p:nvSpPr>
          <p:cNvPr id="64515" name="Slide Number Placeholder 4"/>
          <p:cNvSpPr>
            <a:spLocks noGrp="1"/>
          </p:cNvSpPr>
          <p:nvPr>
            <p:ph type="sldNum" sz="quarter" idx="10"/>
          </p:nvPr>
        </p:nvSpPr>
        <p:spPr>
          <a:noFill/>
        </p:spPr>
        <p:txBody>
          <a:bodyPr/>
          <a:lstStyle/>
          <a:p>
            <a:fld id="{A590B588-49A9-4EE7-8B39-63156F70DFEC}" type="slidenum">
              <a:rPr lang="en-US" smtClean="0">
                <a:latin typeface="Arial" charset="0"/>
              </a:rPr>
              <a:pPr/>
              <a:t>42</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2"/>
          <p:cNvSpPr>
            <a:spLocks noGrp="1" noChangeArrowheads="1"/>
          </p:cNvSpPr>
          <p:nvPr>
            <p:ph type="title"/>
          </p:nvPr>
        </p:nvSpPr>
        <p:spPr/>
        <p:txBody>
          <a:bodyPr/>
          <a:lstStyle/>
          <a:p>
            <a:pPr eaLnBrk="1" hangingPunct="1"/>
            <a:r>
              <a:rPr lang="en-US" dirty="0" err="1"/>
              <a:t>Tìm</a:t>
            </a:r>
            <a:r>
              <a:rPr lang="en-US" dirty="0"/>
              <a:t> </a:t>
            </a:r>
            <a:r>
              <a:rPr lang="en-US" dirty="0" err="1"/>
              <a:t>thông</a:t>
            </a:r>
            <a:r>
              <a:rPr lang="en-US" dirty="0"/>
              <a:t> tin </a:t>
            </a:r>
            <a:r>
              <a:rPr lang="en-US" dirty="0" err="1"/>
              <a:t>trên</a:t>
            </a:r>
            <a:r>
              <a:rPr lang="en-US" dirty="0"/>
              <a:t> Internet</a:t>
            </a:r>
            <a:endParaRPr lang="en-US" dirty="0" smtClean="0"/>
          </a:p>
        </p:txBody>
      </p:sp>
      <p:sp>
        <p:nvSpPr>
          <p:cNvPr id="7" name="Content Placeholder 6"/>
          <p:cNvSpPr>
            <a:spLocks noGrp="1"/>
          </p:cNvSpPr>
          <p:nvPr>
            <p:ph idx="1"/>
          </p:nvPr>
        </p:nvSpPr>
        <p:spPr/>
        <p:txBody>
          <a:bodyPr/>
          <a:lstStyle/>
          <a:p>
            <a:r>
              <a:rPr lang="en-US" b="1" dirty="0" err="1" smtClean="0"/>
              <a:t>Tìm</a:t>
            </a:r>
            <a:r>
              <a:rPr lang="en-US" b="1" dirty="0" smtClean="0"/>
              <a:t> </a:t>
            </a:r>
            <a:r>
              <a:rPr lang="en-US" b="1" dirty="0" err="1" smtClean="0"/>
              <a:t>kiếm</a:t>
            </a:r>
            <a:r>
              <a:rPr lang="en-US" b="1" dirty="0" smtClean="0"/>
              <a:t> </a:t>
            </a:r>
            <a:r>
              <a:rPr lang="en-US" b="1" dirty="0" err="1" smtClean="0"/>
              <a:t>trên</a:t>
            </a:r>
            <a:r>
              <a:rPr lang="en-US" b="1" dirty="0" smtClean="0"/>
              <a:t> </a:t>
            </a:r>
            <a:r>
              <a:rPr lang="en-US" b="1" dirty="0" err="1" smtClean="0"/>
              <a:t>một</a:t>
            </a:r>
            <a:r>
              <a:rPr lang="en-US" b="1" dirty="0" smtClean="0"/>
              <a:t> Website </a:t>
            </a:r>
            <a:r>
              <a:rPr lang="en-US" b="1" dirty="0" err="1" smtClean="0"/>
              <a:t>cụ</a:t>
            </a:r>
            <a:r>
              <a:rPr lang="en-US" b="1" dirty="0" smtClean="0"/>
              <a:t> </a:t>
            </a:r>
            <a:r>
              <a:rPr lang="en-US" b="1" dirty="0" err="1" smtClean="0"/>
              <a:t>thể</a:t>
            </a:r>
            <a:r>
              <a:rPr lang="en-US" b="1" dirty="0" smtClean="0"/>
              <a:t> </a:t>
            </a:r>
          </a:p>
          <a:p>
            <a:pPr lvl="1"/>
            <a:r>
              <a:rPr lang="vi-VN" sz="2200" dirty="0"/>
              <a:t>Sử dụng công cụ tìm kiếm hoặc trường tìm kiếm trên trang web cụ </a:t>
            </a:r>
            <a:r>
              <a:rPr lang="vi-VN" sz="2200" dirty="0" smtClean="0"/>
              <a:t>thể</a:t>
            </a:r>
            <a:endParaRPr lang="en-US" sz="2200" dirty="0" smtClean="0"/>
          </a:p>
          <a:p>
            <a:pPr lvl="1"/>
            <a:r>
              <a:rPr lang="vi-VN" sz="2200" dirty="0" smtClean="0"/>
              <a:t>Tiêu </a:t>
            </a:r>
            <a:r>
              <a:rPr lang="vi-VN" sz="2200" dirty="0"/>
              <a:t>chí mà bạn nhập vào trường tìm kiếm của trang web cung cấp các kết quả chỉ từ trang web </a:t>
            </a:r>
            <a:r>
              <a:rPr lang="vi-VN" sz="2200" dirty="0" smtClean="0"/>
              <a:t>này</a:t>
            </a:r>
            <a:endParaRPr lang="en-US" sz="2200" dirty="0" smtClean="0"/>
          </a:p>
          <a:p>
            <a:pPr lvl="1"/>
            <a:r>
              <a:rPr lang="vi-VN" sz="2200" dirty="0" smtClean="0"/>
              <a:t>Vị </a:t>
            </a:r>
            <a:r>
              <a:rPr lang="vi-VN" sz="2200" dirty="0"/>
              <a:t>trí của trường tìm </a:t>
            </a:r>
            <a:r>
              <a:rPr lang="vi-VN" sz="2200" dirty="0" smtClean="0"/>
              <a:t>kiếm</a:t>
            </a:r>
            <a:r>
              <a:rPr lang="en-US" sz="2200" dirty="0" smtClean="0"/>
              <a:t> </a:t>
            </a:r>
            <a:r>
              <a:rPr lang="en-US" sz="2200" dirty="0" err="1" smtClean="0"/>
              <a:t>là</a:t>
            </a:r>
            <a:r>
              <a:rPr lang="vi-VN" sz="2200" dirty="0" smtClean="0"/>
              <a:t> </a:t>
            </a:r>
            <a:r>
              <a:rPr lang="vi-VN" sz="2200" dirty="0"/>
              <a:t>khác nhau từ trang web </a:t>
            </a:r>
            <a:r>
              <a:rPr lang="en-US" sz="2200" dirty="0" err="1" smtClean="0"/>
              <a:t>này</a:t>
            </a:r>
            <a:r>
              <a:rPr lang="en-US" sz="2200" dirty="0" smtClean="0"/>
              <a:t> </a:t>
            </a:r>
            <a:r>
              <a:rPr lang="en-US" sz="2200" dirty="0" err="1" smtClean="0"/>
              <a:t>đến</a:t>
            </a:r>
            <a:r>
              <a:rPr lang="vi-VN" sz="2200" dirty="0" smtClean="0"/>
              <a:t> </a:t>
            </a:r>
            <a:r>
              <a:rPr lang="vi-VN" sz="2200" dirty="0"/>
              <a:t>trang </a:t>
            </a:r>
            <a:r>
              <a:rPr lang="vi-VN" sz="2200" dirty="0" smtClean="0"/>
              <a:t>web</a:t>
            </a:r>
            <a:r>
              <a:rPr lang="en-US" sz="2200" dirty="0" smtClean="0"/>
              <a:t> </a:t>
            </a:r>
            <a:r>
              <a:rPr lang="en-US" sz="2200" dirty="0" err="1" smtClean="0"/>
              <a:t>kia</a:t>
            </a:r>
            <a:r>
              <a:rPr lang="vi-VN" sz="2200" dirty="0" smtClean="0"/>
              <a:t>, </a:t>
            </a:r>
            <a:r>
              <a:rPr lang="vi-VN" sz="2200" dirty="0"/>
              <a:t>mặc </a:t>
            </a:r>
            <a:r>
              <a:rPr lang="vi-VN" sz="2200" dirty="0" smtClean="0"/>
              <a:t>dù</a:t>
            </a:r>
            <a:r>
              <a:rPr lang="en-US" sz="2200" dirty="0" smtClean="0"/>
              <a:t> </a:t>
            </a:r>
            <a:r>
              <a:rPr lang="vi-VN" sz="2200" dirty="0"/>
              <a:t>nói chung </a:t>
            </a:r>
            <a:r>
              <a:rPr lang="en-US" sz="2200" dirty="0" err="1" smtClean="0"/>
              <a:t>là</a:t>
            </a:r>
            <a:r>
              <a:rPr lang="en-US" sz="2200" dirty="0" smtClean="0"/>
              <a:t> </a:t>
            </a:r>
            <a:r>
              <a:rPr lang="en-US" sz="2200" dirty="0" err="1" smtClean="0"/>
              <a:t>nằm</a:t>
            </a:r>
            <a:r>
              <a:rPr lang="en-US" sz="2200" dirty="0" smtClean="0"/>
              <a:t> </a:t>
            </a:r>
            <a:r>
              <a:rPr lang="vi-VN" sz="2200" dirty="0" smtClean="0"/>
              <a:t>gần </a:t>
            </a:r>
            <a:r>
              <a:rPr lang="vi-VN" sz="2200" dirty="0"/>
              <a:t>trên cùng của trang Web </a:t>
            </a:r>
            <a:endParaRPr lang="en-US" sz="2200" dirty="0"/>
          </a:p>
        </p:txBody>
      </p:sp>
      <p:sp>
        <p:nvSpPr>
          <p:cNvPr id="64515" name="Slide Number Placeholder 4"/>
          <p:cNvSpPr>
            <a:spLocks noGrp="1"/>
          </p:cNvSpPr>
          <p:nvPr>
            <p:ph type="sldNum" sz="quarter" idx="10"/>
          </p:nvPr>
        </p:nvSpPr>
        <p:spPr>
          <a:noFill/>
        </p:spPr>
        <p:txBody>
          <a:bodyPr/>
          <a:lstStyle/>
          <a:p>
            <a:fld id="{A590B588-49A9-4EE7-8B39-63156F70DFEC}" type="slidenum">
              <a:rPr lang="en-US" smtClean="0">
                <a:latin typeface="Arial" charset="0"/>
              </a:rPr>
              <a:pPr/>
              <a:t>43</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noChangeArrowheads="1"/>
          </p:cNvSpPr>
          <p:nvPr>
            <p:ph type="title"/>
          </p:nvPr>
        </p:nvSpPr>
        <p:spPr/>
        <p:txBody>
          <a:bodyPr/>
          <a:lstStyle/>
          <a:p>
            <a:r>
              <a:rPr lang="en-US" dirty="0" err="1"/>
              <a:t>Sử</a:t>
            </a:r>
            <a:r>
              <a:rPr lang="en-US" dirty="0"/>
              <a:t> </a:t>
            </a:r>
            <a:r>
              <a:rPr lang="en-US" dirty="0" err="1"/>
              <a:t>dụng</a:t>
            </a:r>
            <a:r>
              <a:rPr lang="en-US" dirty="0"/>
              <a:t> </a:t>
            </a:r>
            <a:r>
              <a:rPr lang="en-US" dirty="0" err="1"/>
              <a:t>công</a:t>
            </a:r>
            <a:r>
              <a:rPr lang="en-US" dirty="0"/>
              <a:t> </a:t>
            </a:r>
            <a:r>
              <a:rPr lang="en-US" dirty="0" err="1"/>
              <a:t>cụ</a:t>
            </a:r>
            <a:r>
              <a:rPr lang="en-US" dirty="0"/>
              <a:t> </a:t>
            </a:r>
            <a:r>
              <a:rPr lang="en-US" dirty="0" err="1"/>
              <a:t>tìm</a:t>
            </a:r>
            <a:r>
              <a:rPr lang="en-US" dirty="0"/>
              <a:t> </a:t>
            </a:r>
            <a:r>
              <a:rPr lang="en-US" dirty="0" err="1"/>
              <a:t>kiếm</a:t>
            </a:r>
            <a:r>
              <a:rPr lang="en-US" dirty="0"/>
              <a:t> </a:t>
            </a:r>
          </a:p>
        </p:txBody>
      </p:sp>
      <p:sp>
        <p:nvSpPr>
          <p:cNvPr id="9" name="Content Placeholder 8"/>
          <p:cNvSpPr>
            <a:spLocks noGrp="1"/>
          </p:cNvSpPr>
          <p:nvPr>
            <p:ph idx="1"/>
          </p:nvPr>
        </p:nvSpPr>
        <p:spPr/>
        <p:txBody>
          <a:bodyPr/>
          <a:lstStyle/>
          <a:p>
            <a:r>
              <a:rPr lang="vi-VN" sz="2200" dirty="0" smtClean="0"/>
              <a:t>Chuyên</a:t>
            </a:r>
            <a:r>
              <a:rPr lang="en-US" sz="2200" dirty="0" smtClean="0"/>
              <a:t> </a:t>
            </a:r>
            <a:r>
              <a:rPr lang="en-US" sz="2200" dirty="0" err="1" smtClean="0"/>
              <a:t>biệt</a:t>
            </a:r>
            <a:r>
              <a:rPr lang="vi-VN" sz="2200" dirty="0" smtClean="0"/>
              <a:t> </a:t>
            </a:r>
            <a:r>
              <a:rPr lang="vi-VN" sz="2200" dirty="0"/>
              <a:t>làm cho nó dễ dàng để tìm kiếm thông tin về các chủ đề bất cứ nơi nào trên Interne</a:t>
            </a:r>
            <a:r>
              <a:rPr lang="en-US" sz="2200" dirty="0"/>
              <a:t>t</a:t>
            </a:r>
          </a:p>
          <a:p>
            <a:r>
              <a:rPr lang="vi-VN" sz="2200" dirty="0"/>
              <a:t>Bao gồm cơ sở dữ </a:t>
            </a:r>
            <a:r>
              <a:rPr lang="vi-VN" sz="2200" dirty="0" smtClean="0"/>
              <a:t>liệu</a:t>
            </a:r>
            <a:r>
              <a:rPr lang="en-US" sz="2200" dirty="0" smtClean="0"/>
              <a:t> </a:t>
            </a:r>
            <a:r>
              <a:rPr lang="en-US" sz="2200" dirty="0" err="1" smtClean="0"/>
              <a:t>về</a:t>
            </a:r>
            <a:r>
              <a:rPr lang="en-US" sz="2200" dirty="0" smtClean="0"/>
              <a:t> </a:t>
            </a:r>
            <a:br>
              <a:rPr lang="en-US" sz="2200" dirty="0" smtClean="0"/>
            </a:br>
            <a:r>
              <a:rPr lang="en-US" sz="2200" dirty="0" err="1" smtClean="0"/>
              <a:t>địa</a:t>
            </a:r>
            <a:r>
              <a:rPr lang="en-US" sz="2200" dirty="0" smtClean="0"/>
              <a:t> </a:t>
            </a:r>
            <a:r>
              <a:rPr lang="en-US" sz="2200" dirty="0" err="1" smtClean="0"/>
              <a:t>chỉ</a:t>
            </a:r>
            <a:r>
              <a:rPr lang="vi-VN" sz="2200" dirty="0" smtClean="0"/>
              <a:t> </a:t>
            </a:r>
            <a:r>
              <a:rPr lang="vi-VN" sz="2200" dirty="0"/>
              <a:t>URL </a:t>
            </a:r>
            <a:r>
              <a:rPr lang="en-US" sz="2200" dirty="0" err="1" smtClean="0"/>
              <a:t>trên</a:t>
            </a:r>
            <a:r>
              <a:rPr lang="en-US" sz="2200" dirty="0" smtClean="0"/>
              <a:t> </a:t>
            </a:r>
            <a:r>
              <a:rPr lang="vi-VN" sz="2200" dirty="0" smtClean="0"/>
              <a:t>Internet</a:t>
            </a:r>
            <a:endParaRPr lang="en-US" sz="2200" dirty="0"/>
          </a:p>
          <a:p>
            <a:pPr lvl="1"/>
            <a:r>
              <a:rPr lang="vi-VN" sz="1800" dirty="0"/>
              <a:t>Mỗi bản ghi trong cơ sở </a:t>
            </a:r>
            <a:r>
              <a:rPr lang="en-US" sz="1800" dirty="0" smtClean="0"/>
              <a:t/>
            </a:r>
            <a:br>
              <a:rPr lang="en-US" sz="1800" dirty="0" smtClean="0"/>
            </a:br>
            <a:r>
              <a:rPr lang="vi-VN" sz="1800" dirty="0" smtClean="0"/>
              <a:t>dữ </a:t>
            </a:r>
            <a:r>
              <a:rPr lang="vi-VN" sz="1800" dirty="0"/>
              <a:t>liệu bao gồm </a:t>
            </a:r>
            <a:r>
              <a:rPr lang="en-US" sz="1800" dirty="0" err="1" smtClean="0"/>
              <a:t>địa</a:t>
            </a:r>
            <a:r>
              <a:rPr lang="en-US" sz="1800" dirty="0" smtClean="0"/>
              <a:t> </a:t>
            </a:r>
            <a:r>
              <a:rPr lang="en-US" sz="1800" dirty="0" err="1" smtClean="0"/>
              <a:t>chỉ</a:t>
            </a:r>
            <a:r>
              <a:rPr lang="en-US" sz="1800" dirty="0" smtClean="0"/>
              <a:t> </a:t>
            </a:r>
            <a:r>
              <a:rPr lang="vi-VN" sz="1800" dirty="0" smtClean="0"/>
              <a:t>URL</a:t>
            </a:r>
            <a:r>
              <a:rPr lang="vi-VN" sz="1800" dirty="0"/>
              <a:t>, </a:t>
            </a:r>
            <a:r>
              <a:rPr lang="en-US" sz="1800" dirty="0" smtClean="0"/>
              <a:t/>
            </a:r>
            <a:br>
              <a:rPr lang="en-US" sz="1800" dirty="0" smtClean="0"/>
            </a:br>
            <a:r>
              <a:rPr lang="vi-VN" sz="1800" dirty="0" smtClean="0"/>
              <a:t>mô </a:t>
            </a:r>
            <a:r>
              <a:rPr lang="vi-VN" sz="1800" dirty="0"/>
              <a:t>tả ngắn, tiêu đề, từ khóa, </a:t>
            </a:r>
            <a:r>
              <a:rPr lang="en-US" sz="1800" dirty="0" smtClean="0"/>
              <a:t/>
            </a:r>
            <a:br>
              <a:rPr lang="en-US" sz="1800" dirty="0" smtClean="0"/>
            </a:br>
            <a:r>
              <a:rPr lang="vi-VN" sz="1800" dirty="0" smtClean="0"/>
              <a:t>và </a:t>
            </a:r>
            <a:r>
              <a:rPr lang="vi-VN" sz="1800" dirty="0"/>
              <a:t>các thông tin trang web </a:t>
            </a:r>
            <a:r>
              <a:rPr lang="vi-VN" sz="1800" dirty="0" smtClean="0"/>
              <a:t>khác</a:t>
            </a:r>
            <a:endParaRPr lang="en-US" sz="1800" dirty="0" smtClean="0"/>
          </a:p>
          <a:p>
            <a:r>
              <a:rPr lang="vi-VN" sz="2200" dirty="0" smtClean="0"/>
              <a:t>T</a:t>
            </a:r>
            <a:r>
              <a:rPr lang="en-US" sz="2200" dirty="0" err="1" smtClean="0"/>
              <a:t>rường</a:t>
            </a:r>
            <a:r>
              <a:rPr lang="en-US" sz="2200" dirty="0" smtClean="0"/>
              <a:t> t</a:t>
            </a:r>
            <a:r>
              <a:rPr lang="vi-VN" sz="2200" dirty="0" smtClean="0"/>
              <a:t>ìm </a:t>
            </a:r>
            <a:r>
              <a:rPr lang="vi-VN" sz="2200" dirty="0"/>
              <a:t>kiếm </a:t>
            </a:r>
            <a:r>
              <a:rPr lang="vi-VN" sz="2200" dirty="0" smtClean="0"/>
              <a:t>hoạt </a:t>
            </a:r>
            <a:r>
              <a:rPr lang="vi-VN" sz="2200" dirty="0"/>
              <a:t>động tương tự </a:t>
            </a:r>
            <a:r>
              <a:rPr lang="en-US" sz="2200" dirty="0" smtClean="0"/>
              <a:t/>
            </a:r>
            <a:br>
              <a:rPr lang="en-US" sz="2200" dirty="0" smtClean="0"/>
            </a:br>
            <a:r>
              <a:rPr lang="vi-VN" sz="2200" dirty="0" smtClean="0"/>
              <a:t>như</a:t>
            </a:r>
            <a:r>
              <a:rPr lang="en-US" sz="2200" dirty="0" smtClean="0"/>
              <a:t> </a:t>
            </a:r>
            <a:r>
              <a:rPr lang="en-US" sz="2200" dirty="0" err="1" smtClean="0"/>
              <a:t>trên</a:t>
            </a:r>
            <a:r>
              <a:rPr lang="en-US" sz="2200" dirty="0" smtClean="0"/>
              <a:t> </a:t>
            </a:r>
            <a:r>
              <a:rPr lang="vi-VN" sz="2200" dirty="0"/>
              <a:t>trang Web</a:t>
            </a:r>
            <a:r>
              <a:rPr lang="vi-VN" sz="2200" dirty="0" smtClean="0"/>
              <a:t> </a:t>
            </a:r>
            <a:r>
              <a:rPr lang="en-US" sz="2200" dirty="0" err="1" smtClean="0"/>
              <a:t>của</a:t>
            </a:r>
            <a:r>
              <a:rPr lang="en-US" sz="2200" dirty="0" smtClean="0"/>
              <a:t> </a:t>
            </a:r>
            <a:r>
              <a:rPr lang="vi-VN" sz="2200" dirty="0" smtClean="0"/>
              <a:t>một </a:t>
            </a:r>
            <a:r>
              <a:rPr lang="en-US" sz="2200" dirty="0" err="1" smtClean="0"/>
              <a:t>tổ</a:t>
            </a:r>
            <a:r>
              <a:rPr lang="en-US" sz="2200" dirty="0" smtClean="0"/>
              <a:t> </a:t>
            </a:r>
            <a:r>
              <a:rPr lang="en-US" sz="2200" dirty="0" err="1" smtClean="0"/>
              <a:t>chức</a:t>
            </a:r>
            <a:endParaRPr lang="en-US" sz="2200" dirty="0"/>
          </a:p>
          <a:p>
            <a:pPr lvl="1"/>
            <a:r>
              <a:rPr lang="vi-VN" sz="1800" dirty="0"/>
              <a:t>Sự khác biệt </a:t>
            </a:r>
            <a:r>
              <a:rPr lang="vi-VN" sz="1800" dirty="0" smtClean="0"/>
              <a:t>là </a:t>
            </a:r>
            <a:r>
              <a:rPr lang="vi-VN" sz="1800" dirty="0"/>
              <a:t>công cụ tìm </a:t>
            </a:r>
            <a:r>
              <a:rPr lang="vi-VN" sz="1800" dirty="0" smtClean="0"/>
              <a:t>kiếm</a:t>
            </a:r>
            <a:r>
              <a:rPr lang="vi-VN" sz="1800" dirty="0"/>
              <a:t> tìm </a:t>
            </a:r>
            <a:r>
              <a:rPr lang="vi-VN" sz="1800" dirty="0" smtClean="0"/>
              <a:t>kiếm</a:t>
            </a:r>
            <a:r>
              <a:rPr lang="en-US" sz="1800" dirty="0" smtClean="0"/>
              <a:t> </a:t>
            </a:r>
            <a:r>
              <a:rPr lang="en-US" sz="1800" dirty="0" err="1" smtClean="0"/>
              <a:t>trên</a:t>
            </a:r>
            <a:r>
              <a:rPr lang="vi-VN" sz="1800" dirty="0" smtClean="0"/>
              <a:t> </a:t>
            </a:r>
            <a:r>
              <a:rPr lang="vi-VN" sz="1800" dirty="0"/>
              <a:t>cơ sở dữ liệu của nó, biên dịch danh sách các </a:t>
            </a:r>
            <a:r>
              <a:rPr lang="en-US" sz="1800" dirty="0" err="1" smtClean="0"/>
              <a:t>bản</a:t>
            </a:r>
            <a:r>
              <a:rPr lang="en-US" sz="1800" dirty="0" smtClean="0"/>
              <a:t> </a:t>
            </a:r>
            <a:r>
              <a:rPr lang="en-US" sz="1800" dirty="0" err="1" smtClean="0"/>
              <a:t>ghi</a:t>
            </a:r>
            <a:r>
              <a:rPr lang="vi-VN" sz="1800" dirty="0" smtClean="0"/>
              <a:t> </a:t>
            </a:r>
            <a:r>
              <a:rPr lang="vi-VN" sz="1800" dirty="0"/>
              <a:t>phù hợp với các từ khoá, và trả về danh sách định dạng như trang Web</a:t>
            </a:r>
            <a:endParaRPr lang="en-US" sz="2400" dirty="0"/>
          </a:p>
        </p:txBody>
      </p:sp>
      <p:sp>
        <p:nvSpPr>
          <p:cNvPr id="69638" name="Slide Number Placeholder 5"/>
          <p:cNvSpPr>
            <a:spLocks noGrp="1"/>
          </p:cNvSpPr>
          <p:nvPr>
            <p:ph type="sldNum" sz="quarter" idx="10"/>
          </p:nvPr>
        </p:nvSpPr>
        <p:spPr>
          <a:noFill/>
        </p:spPr>
        <p:txBody>
          <a:bodyPr/>
          <a:lstStyle/>
          <a:p>
            <a:fld id="{583E250E-C999-48E9-9CC7-2411C2FBF947}" type="slidenum">
              <a:rPr lang="en-US" smtClean="0">
                <a:latin typeface="Arial" charset="0"/>
              </a:rPr>
              <a:pPr/>
              <a:t>44</a:t>
            </a:fld>
            <a:endParaRPr lang="en-US" dirty="0" smtClean="0">
              <a:latin typeface="Arial" charset="0"/>
            </a:endParaRPr>
          </a:p>
        </p:txBody>
      </p:sp>
      <p:sp>
        <p:nvSpPr>
          <p:cNvPr id="69639"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dirty="0"/>
          </a:p>
        </p:txBody>
      </p:sp>
      <p:pic>
        <p:nvPicPr>
          <p:cNvPr id="2050" name="Picture 2" descr="Search Engine Technolog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72000" y="2084132"/>
            <a:ext cx="4566556" cy="26819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noChangeArrowheads="1"/>
          </p:cNvSpPr>
          <p:nvPr>
            <p:ph type="title"/>
          </p:nvPr>
        </p:nvSpPr>
        <p:spPr/>
        <p:txBody>
          <a:bodyPr/>
          <a:lstStyle/>
          <a:p>
            <a:r>
              <a:rPr lang="en-US" dirty="0" err="1"/>
              <a:t>Sử</a:t>
            </a:r>
            <a:r>
              <a:rPr lang="en-US" dirty="0"/>
              <a:t> </a:t>
            </a:r>
            <a:r>
              <a:rPr lang="en-US" dirty="0" err="1"/>
              <a:t>dụng</a:t>
            </a:r>
            <a:r>
              <a:rPr lang="en-US" dirty="0"/>
              <a:t> </a:t>
            </a:r>
            <a:r>
              <a:rPr lang="en-US" dirty="0" err="1"/>
              <a:t>công</a:t>
            </a:r>
            <a:r>
              <a:rPr lang="en-US" dirty="0"/>
              <a:t> </a:t>
            </a:r>
            <a:r>
              <a:rPr lang="en-US" dirty="0" err="1"/>
              <a:t>cụ</a:t>
            </a:r>
            <a:r>
              <a:rPr lang="en-US" dirty="0"/>
              <a:t> </a:t>
            </a:r>
            <a:r>
              <a:rPr lang="en-US" dirty="0" err="1"/>
              <a:t>tìm</a:t>
            </a:r>
            <a:r>
              <a:rPr lang="en-US" dirty="0"/>
              <a:t> </a:t>
            </a:r>
            <a:r>
              <a:rPr lang="en-US" dirty="0" err="1"/>
              <a:t>kiếm</a:t>
            </a:r>
            <a:r>
              <a:rPr lang="en-US" dirty="0"/>
              <a:t> </a:t>
            </a:r>
          </a:p>
        </p:txBody>
      </p:sp>
      <p:sp>
        <p:nvSpPr>
          <p:cNvPr id="9" name="Content Placeholder 8"/>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r>
              <a:rPr lang="vi-VN" sz="2200" dirty="0" smtClean="0"/>
              <a:t>Hầu </a:t>
            </a:r>
            <a:r>
              <a:rPr lang="vi-VN" sz="2200" dirty="0"/>
              <a:t>hết các công cụ tìm kiếm xếp hạng các </a:t>
            </a:r>
            <a:r>
              <a:rPr lang="en-US" sz="2200" dirty="0" err="1" smtClean="0"/>
              <a:t>địa</a:t>
            </a:r>
            <a:r>
              <a:rPr lang="en-US" sz="2200" dirty="0" smtClean="0"/>
              <a:t> </a:t>
            </a:r>
            <a:r>
              <a:rPr lang="en-US" sz="2200" dirty="0" err="1" smtClean="0"/>
              <a:t>chỉ</a:t>
            </a:r>
            <a:r>
              <a:rPr lang="en-US" sz="2200" dirty="0" smtClean="0"/>
              <a:t> </a:t>
            </a:r>
            <a:r>
              <a:rPr lang="vi-VN" sz="2200" dirty="0" smtClean="0"/>
              <a:t>URL </a:t>
            </a:r>
            <a:r>
              <a:rPr lang="vi-VN" sz="2200" dirty="0"/>
              <a:t>bằng </a:t>
            </a:r>
            <a:r>
              <a:rPr lang="vi-VN" sz="2200" dirty="0" smtClean="0"/>
              <a:t>cách </a:t>
            </a:r>
            <a:r>
              <a:rPr lang="en-US" sz="2200" dirty="0" err="1" smtClean="0"/>
              <a:t>xét</a:t>
            </a:r>
            <a:r>
              <a:rPr lang="en-US" sz="2200" dirty="0" smtClean="0"/>
              <a:t> </a:t>
            </a:r>
            <a:r>
              <a:rPr lang="vi-VN" sz="2200" dirty="0" smtClean="0"/>
              <a:t>thông </a:t>
            </a:r>
            <a:r>
              <a:rPr lang="vi-VN" sz="2200" dirty="0"/>
              <a:t>tin liên </a:t>
            </a:r>
            <a:r>
              <a:rPr lang="vi-VN" sz="2200" dirty="0" smtClean="0"/>
              <a:t>quan</a:t>
            </a:r>
            <a:r>
              <a:rPr lang="vi-VN" sz="2200" dirty="0"/>
              <a:t> chặt chẽ</a:t>
            </a:r>
            <a:r>
              <a:rPr lang="vi-VN" sz="2200" dirty="0" smtClean="0"/>
              <a:t> </a:t>
            </a:r>
            <a:r>
              <a:rPr lang="vi-VN" sz="2200" dirty="0"/>
              <a:t>với </a:t>
            </a:r>
            <a:r>
              <a:rPr lang="en-US" sz="2200" dirty="0" err="1" smtClean="0"/>
              <a:t>địa</a:t>
            </a:r>
            <a:r>
              <a:rPr lang="en-US" sz="2200" dirty="0" smtClean="0"/>
              <a:t> </a:t>
            </a:r>
            <a:r>
              <a:rPr lang="en-US" sz="2200" dirty="0" err="1" smtClean="0"/>
              <a:t>chỉ</a:t>
            </a:r>
            <a:r>
              <a:rPr lang="en-US" sz="2200" dirty="0" smtClean="0"/>
              <a:t> </a:t>
            </a:r>
            <a:r>
              <a:rPr lang="vi-VN" sz="2200" dirty="0" smtClean="0"/>
              <a:t>URL</a:t>
            </a:r>
            <a:r>
              <a:rPr lang="en-US" sz="2200" dirty="0" smtClean="0"/>
              <a:t> </a:t>
            </a:r>
            <a:r>
              <a:rPr lang="en-US" sz="2200" dirty="0" err="1" smtClean="0"/>
              <a:t>phù</a:t>
            </a:r>
            <a:r>
              <a:rPr lang="en-US" sz="2200" dirty="0" smtClean="0"/>
              <a:t> </a:t>
            </a:r>
            <a:r>
              <a:rPr lang="en-US" sz="2200" dirty="0" err="1" smtClean="0"/>
              <a:t>hợp</a:t>
            </a:r>
            <a:r>
              <a:rPr lang="en-US" sz="2200" dirty="0" smtClean="0"/>
              <a:t> </a:t>
            </a:r>
            <a:r>
              <a:rPr lang="en-US" sz="2200" dirty="0" err="1" smtClean="0"/>
              <a:t>với</a:t>
            </a:r>
            <a:r>
              <a:rPr lang="en-US" sz="2200" dirty="0" smtClean="0"/>
              <a:t> </a:t>
            </a:r>
            <a:r>
              <a:rPr lang="en-US" sz="2200" dirty="0" err="1" smtClean="0"/>
              <a:t>các</a:t>
            </a:r>
            <a:r>
              <a:rPr lang="en-US" sz="2200" dirty="0" smtClean="0"/>
              <a:t> </a:t>
            </a:r>
            <a:r>
              <a:rPr lang="vi-VN" sz="2200" dirty="0" smtClean="0"/>
              <a:t>từ </a:t>
            </a:r>
            <a:r>
              <a:rPr lang="vi-VN" sz="2200" dirty="0"/>
              <a:t>khóa </a:t>
            </a:r>
            <a:r>
              <a:rPr lang="en-US" sz="2200" dirty="0" err="1" smtClean="0"/>
              <a:t>như</a:t>
            </a:r>
            <a:r>
              <a:rPr lang="en-US" sz="2200" dirty="0" smtClean="0"/>
              <a:t> </a:t>
            </a:r>
            <a:r>
              <a:rPr lang="en-US" sz="2200" dirty="0" err="1" smtClean="0"/>
              <a:t>thế</a:t>
            </a:r>
            <a:r>
              <a:rPr lang="en-US" sz="2200" dirty="0" smtClean="0"/>
              <a:t> </a:t>
            </a:r>
            <a:r>
              <a:rPr lang="en-US" sz="2200" dirty="0" err="1" smtClean="0"/>
              <a:t>nào</a:t>
            </a:r>
            <a:r>
              <a:rPr lang="vi-VN" sz="2200" dirty="0" smtClean="0"/>
              <a:t> </a:t>
            </a:r>
            <a:endParaRPr lang="en-US" sz="2200" dirty="0" smtClean="0"/>
          </a:p>
          <a:p>
            <a:r>
              <a:rPr lang="vi-VN" sz="2200" dirty="0" smtClean="0"/>
              <a:t>Một </a:t>
            </a:r>
            <a:r>
              <a:rPr lang="vi-VN" sz="2200" dirty="0"/>
              <a:t>số trang Web bao gồm các từ khóa </a:t>
            </a:r>
            <a:r>
              <a:rPr lang="vi-VN" sz="2200" dirty="0" smtClean="0"/>
              <a:t>hoặc </a:t>
            </a:r>
            <a:r>
              <a:rPr lang="vi-VN" sz="2200" dirty="0"/>
              <a:t>tag ẩn </a:t>
            </a:r>
            <a:r>
              <a:rPr lang="vi-VN" sz="2200" dirty="0" smtClean="0"/>
              <a:t>và </a:t>
            </a:r>
            <a:r>
              <a:rPr lang="vi-VN" sz="2200" dirty="0"/>
              <a:t>xuất hiện trong danh sách kết quả mặc dù </a:t>
            </a:r>
            <a:r>
              <a:rPr lang="en-US" sz="2200" dirty="0" err="1" smtClean="0"/>
              <a:t>có</a:t>
            </a:r>
            <a:r>
              <a:rPr lang="en-US" sz="2200" dirty="0" smtClean="0"/>
              <a:t> </a:t>
            </a:r>
            <a:r>
              <a:rPr lang="en-US" sz="2200" dirty="0" err="1" smtClean="0"/>
              <a:t>vẻ</a:t>
            </a:r>
            <a:r>
              <a:rPr lang="en-US" sz="2200" dirty="0" smtClean="0"/>
              <a:t> </a:t>
            </a:r>
            <a:r>
              <a:rPr lang="vi-VN" sz="2200" dirty="0" smtClean="0"/>
              <a:t>không </a:t>
            </a:r>
            <a:r>
              <a:rPr lang="en-US" sz="2200" dirty="0" err="1" smtClean="0"/>
              <a:t>hề</a:t>
            </a:r>
            <a:r>
              <a:rPr lang="vi-VN" sz="2200" dirty="0" smtClean="0"/>
              <a:t> </a:t>
            </a:r>
            <a:r>
              <a:rPr lang="vi-VN" sz="2200" dirty="0"/>
              <a:t>liên quan</a:t>
            </a:r>
            <a:endParaRPr lang="en-US" sz="2200" dirty="0"/>
          </a:p>
        </p:txBody>
      </p:sp>
      <p:sp>
        <p:nvSpPr>
          <p:cNvPr id="69638" name="Slide Number Placeholder 5"/>
          <p:cNvSpPr>
            <a:spLocks noGrp="1"/>
          </p:cNvSpPr>
          <p:nvPr>
            <p:ph type="sldNum" sz="quarter" idx="10"/>
          </p:nvPr>
        </p:nvSpPr>
        <p:spPr>
          <a:noFill/>
        </p:spPr>
        <p:txBody>
          <a:bodyPr/>
          <a:lstStyle/>
          <a:p>
            <a:fld id="{583E250E-C999-48E9-9CC7-2411C2FBF947}" type="slidenum">
              <a:rPr lang="en-US" smtClean="0">
                <a:latin typeface="Arial" charset="0"/>
              </a:rPr>
              <a:pPr/>
              <a:t>45</a:t>
            </a:fld>
            <a:endParaRPr lang="en-US" dirty="0" smtClean="0">
              <a:latin typeface="Arial" charset="0"/>
            </a:endParaRPr>
          </a:p>
        </p:txBody>
      </p:sp>
      <p:sp>
        <p:nvSpPr>
          <p:cNvPr id="69639"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dirty="0"/>
          </a:p>
        </p:txBody>
      </p:sp>
      <p:sp>
        <p:nvSpPr>
          <p:cNvPr id="103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pSp>
        <p:nvGrpSpPr>
          <p:cNvPr id="1027" name="Group 3"/>
          <p:cNvGrpSpPr>
            <a:grpSpLocks noChangeAspect="1"/>
          </p:cNvGrpSpPr>
          <p:nvPr/>
        </p:nvGrpSpPr>
        <p:grpSpPr bwMode="auto">
          <a:xfrm>
            <a:off x="2158909" y="1316817"/>
            <a:ext cx="4826182" cy="2937076"/>
            <a:chOff x="1950" y="2711"/>
            <a:chExt cx="7000" cy="4261"/>
          </a:xfrm>
        </p:grpSpPr>
        <p:sp>
          <p:nvSpPr>
            <p:cNvPr id="1035" name="AutoShape 11"/>
            <p:cNvSpPr>
              <a:spLocks noChangeAspect="1" noChangeArrowheads="1"/>
            </p:cNvSpPr>
            <p:nvPr/>
          </p:nvSpPr>
          <p:spPr bwMode="auto">
            <a:xfrm>
              <a:off x="1950" y="2711"/>
              <a:ext cx="7000" cy="4261"/>
            </a:xfrm>
            <a:prstGeom prst="rect">
              <a:avLst/>
            </a:prstGeom>
            <a:noFill/>
          </p:spPr>
          <p:txBody>
            <a:bodyPr vert="horz" wrap="square" lIns="91440" tIns="45720" rIns="91440" bIns="45720" numCol="1" anchor="t" anchorCtr="0" compatLnSpc="1">
              <a:prstTxWarp prst="textNoShape">
                <a:avLst/>
              </a:prstTxWarp>
            </a:bodyPr>
            <a:lstStyle/>
            <a:p>
              <a:endParaRPr lang="en-US" sz="1100" dirty="0"/>
            </a:p>
          </p:txBody>
        </p:sp>
        <p:pic>
          <p:nvPicPr>
            <p:cNvPr id="1034" name="Picture 10"/>
            <p:cNvPicPr>
              <a:picLocks noChangeAspect="1" noChangeArrowheads="1"/>
            </p:cNvPicPr>
            <p:nvPr/>
          </p:nvPicPr>
          <p:blipFill>
            <a:blip r:embed="rId3" cstate="print"/>
            <a:srcRect b="15471"/>
            <a:stretch>
              <a:fillRect/>
            </a:stretch>
          </p:blipFill>
          <p:spPr bwMode="auto">
            <a:xfrm>
              <a:off x="1950" y="2711"/>
              <a:ext cx="7000" cy="4261"/>
            </a:xfrm>
            <a:prstGeom prst="rect">
              <a:avLst/>
            </a:prstGeom>
            <a:noFill/>
          </p:spPr>
        </p:pic>
        <p:sp>
          <p:nvSpPr>
            <p:cNvPr id="1033" name="Rectangle 9"/>
            <p:cNvSpPr>
              <a:spLocks noChangeArrowheads="1"/>
            </p:cNvSpPr>
            <p:nvPr/>
          </p:nvSpPr>
          <p:spPr bwMode="auto">
            <a:xfrm>
              <a:off x="4455" y="6203"/>
              <a:ext cx="965" cy="293"/>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Web Site</a:t>
              </a:r>
              <a:endParaRPr kumimoji="0" lang="en-US" sz="1100" b="0" i="0" u="none" strike="noStrike" cap="none" normalizeH="0" baseline="0" dirty="0" smtClean="0">
                <a:ln>
                  <a:noFill/>
                </a:ln>
                <a:solidFill>
                  <a:schemeClr val="tx1"/>
                </a:solidFill>
                <a:effectLst/>
                <a:latin typeface="Arial" pitchFamily="34" charset="0"/>
              </a:endParaRPr>
            </a:p>
          </p:txBody>
        </p:sp>
        <p:sp>
          <p:nvSpPr>
            <p:cNvPr id="1032" name="AutoShape 8"/>
            <p:cNvSpPr>
              <a:spLocks noChangeShapeType="1"/>
            </p:cNvSpPr>
            <p:nvPr/>
          </p:nvSpPr>
          <p:spPr bwMode="auto">
            <a:xfrm flipH="1" flipV="1">
              <a:off x="4202" y="5957"/>
              <a:ext cx="270" cy="272"/>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sz="1100" dirty="0"/>
            </a:p>
          </p:txBody>
        </p:sp>
        <p:sp>
          <p:nvSpPr>
            <p:cNvPr id="1031" name="AutoShape 7"/>
            <p:cNvSpPr>
              <a:spLocks noChangeShapeType="1"/>
            </p:cNvSpPr>
            <p:nvPr/>
          </p:nvSpPr>
          <p:spPr bwMode="auto">
            <a:xfrm flipH="1">
              <a:off x="6624" y="5667"/>
              <a:ext cx="776" cy="1"/>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sz="1100" dirty="0"/>
            </a:p>
          </p:txBody>
        </p:sp>
        <p:sp>
          <p:nvSpPr>
            <p:cNvPr id="1030" name="Rectangle 6"/>
            <p:cNvSpPr>
              <a:spLocks noChangeArrowheads="1"/>
            </p:cNvSpPr>
            <p:nvPr/>
          </p:nvSpPr>
          <p:spPr bwMode="auto">
            <a:xfrm>
              <a:off x="7098" y="5537"/>
              <a:ext cx="1159" cy="293"/>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Description</a:t>
              </a:r>
              <a:endParaRPr kumimoji="0" lang="en-US" sz="1100" b="0" i="0" u="none" strike="noStrike" cap="none" normalizeH="0" baseline="0" dirty="0" smtClean="0">
                <a:ln>
                  <a:noFill/>
                </a:ln>
                <a:solidFill>
                  <a:schemeClr val="tx1"/>
                </a:solidFill>
                <a:effectLst/>
                <a:latin typeface="Arial" pitchFamily="34" charset="0"/>
              </a:endParaRPr>
            </a:p>
          </p:txBody>
        </p:sp>
        <p:sp>
          <p:nvSpPr>
            <p:cNvPr id="1029" name="AutoShape 5"/>
            <p:cNvSpPr>
              <a:spLocks noChangeShapeType="1"/>
            </p:cNvSpPr>
            <p:nvPr/>
          </p:nvSpPr>
          <p:spPr bwMode="auto">
            <a:xfrm flipH="1">
              <a:off x="3707" y="5532"/>
              <a:ext cx="702" cy="1"/>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sz="1100" dirty="0"/>
            </a:p>
          </p:txBody>
        </p:sp>
        <p:sp>
          <p:nvSpPr>
            <p:cNvPr id="1028" name="Rectangle 4"/>
            <p:cNvSpPr>
              <a:spLocks noChangeArrowheads="1"/>
            </p:cNvSpPr>
            <p:nvPr/>
          </p:nvSpPr>
          <p:spPr bwMode="auto">
            <a:xfrm>
              <a:off x="4166" y="5402"/>
              <a:ext cx="1321" cy="293"/>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Title and Link</a:t>
              </a:r>
              <a:endParaRPr kumimoji="0" lang="en-US" sz="11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2"/>
          <p:cNvSpPr>
            <a:spLocks noGrp="1" noChangeArrowheads="1"/>
          </p:cNvSpPr>
          <p:nvPr>
            <p:ph type="title"/>
          </p:nvPr>
        </p:nvSpPr>
        <p:spPr>
          <a:xfrm>
            <a:off x="1048512" y="555054"/>
            <a:ext cx="7848600" cy="563562"/>
          </a:xfrm>
        </p:spPr>
        <p:txBody>
          <a:bodyPr/>
          <a:lstStyle/>
          <a:p>
            <a:pPr lvl="0"/>
            <a:r>
              <a:rPr lang="en-US" sz="2800" dirty="0" err="1"/>
              <a:t>Hiểu</a:t>
            </a:r>
            <a:r>
              <a:rPr lang="en-US" sz="2800" dirty="0"/>
              <a:t> </a:t>
            </a:r>
            <a:r>
              <a:rPr lang="en-US" sz="2800" dirty="0" err="1"/>
              <a:t>cách</a:t>
            </a:r>
            <a:r>
              <a:rPr lang="en-US" sz="2800" dirty="0"/>
              <a:t> </a:t>
            </a:r>
            <a:r>
              <a:rPr lang="en-US" sz="2800" dirty="0" err="1"/>
              <a:t>làm</a:t>
            </a:r>
            <a:r>
              <a:rPr lang="en-US" sz="2800" dirty="0"/>
              <a:t> </a:t>
            </a:r>
            <a:r>
              <a:rPr lang="en-US" sz="2800" dirty="0" err="1"/>
              <a:t>việc</a:t>
            </a:r>
            <a:r>
              <a:rPr lang="en-US" sz="2800" dirty="0"/>
              <a:t> </a:t>
            </a:r>
            <a:r>
              <a:rPr lang="en-US" sz="2800" dirty="0" err="1"/>
              <a:t>của</a:t>
            </a:r>
            <a:r>
              <a:rPr lang="en-US" sz="2800" dirty="0"/>
              <a:t> </a:t>
            </a:r>
            <a:r>
              <a:rPr lang="en-US" sz="2800" dirty="0" err="1"/>
              <a:t>công</a:t>
            </a:r>
            <a:r>
              <a:rPr lang="en-US" sz="2800" dirty="0"/>
              <a:t> </a:t>
            </a:r>
            <a:r>
              <a:rPr lang="en-US" sz="2800" dirty="0" err="1"/>
              <a:t>cụ</a:t>
            </a:r>
            <a:r>
              <a:rPr lang="en-US" sz="2800" dirty="0"/>
              <a:t> </a:t>
            </a:r>
            <a:r>
              <a:rPr lang="en-US" sz="2800" dirty="0" err="1"/>
              <a:t>tìm</a:t>
            </a:r>
            <a:r>
              <a:rPr lang="en-US" sz="2800" dirty="0"/>
              <a:t> </a:t>
            </a:r>
            <a:r>
              <a:rPr lang="en-US" sz="2800" dirty="0" err="1"/>
              <a:t>kiếm</a:t>
            </a:r>
            <a:endParaRPr lang="en-US" sz="2800" dirty="0"/>
          </a:p>
        </p:txBody>
      </p:sp>
      <p:sp>
        <p:nvSpPr>
          <p:cNvPr id="6" name="Content Placeholder 5"/>
          <p:cNvSpPr>
            <a:spLocks noGrp="1"/>
          </p:cNvSpPr>
          <p:nvPr>
            <p:ph idx="1"/>
          </p:nvPr>
        </p:nvSpPr>
        <p:spPr/>
        <p:txBody>
          <a:bodyPr/>
          <a:lstStyle/>
          <a:p>
            <a:pPr>
              <a:spcBef>
                <a:spcPts val="600"/>
              </a:spcBef>
            </a:pPr>
            <a:r>
              <a:rPr lang="vi-VN" sz="2000" dirty="0" smtClean="0"/>
              <a:t>Nội </a:t>
            </a:r>
            <a:r>
              <a:rPr lang="vi-VN" sz="2000" dirty="0"/>
              <a:t>dung trong cơ sở dữ liệu của công cụ tìm kiếm một phần </a:t>
            </a:r>
            <a:r>
              <a:rPr lang="vi-VN" sz="2000" dirty="0" smtClean="0"/>
              <a:t>được </a:t>
            </a:r>
            <a:r>
              <a:rPr lang="vi-VN" sz="2000" dirty="0"/>
              <a:t>xác định bởi </a:t>
            </a:r>
            <a:r>
              <a:rPr lang="en-US" sz="2000" dirty="0" err="1" smtClean="0"/>
              <a:t>cách</a:t>
            </a:r>
            <a:r>
              <a:rPr lang="en-US" sz="2000" dirty="0" smtClean="0"/>
              <a:t> </a:t>
            </a:r>
            <a:r>
              <a:rPr lang="vi-VN" sz="2000" dirty="0" smtClean="0"/>
              <a:t>các </a:t>
            </a:r>
            <a:r>
              <a:rPr lang="vi-VN" sz="2000" dirty="0"/>
              <a:t>công ty nắm bắt thông tin </a:t>
            </a:r>
            <a:r>
              <a:rPr lang="vi-VN" sz="2000" dirty="0" smtClean="0"/>
              <a:t>URL</a:t>
            </a:r>
            <a:endParaRPr lang="en-US" sz="2000" dirty="0" smtClean="0"/>
          </a:p>
          <a:p>
            <a:pPr>
              <a:spcBef>
                <a:spcPts val="600"/>
              </a:spcBef>
            </a:pPr>
            <a:r>
              <a:rPr lang="vi-VN" sz="2000" dirty="0" smtClean="0"/>
              <a:t>Quá </a:t>
            </a:r>
            <a:r>
              <a:rPr lang="vi-VN" sz="2000" dirty="0"/>
              <a:t>trình</a:t>
            </a:r>
            <a:r>
              <a:rPr lang="vi-VN" sz="2000" dirty="0" smtClean="0"/>
              <a:t> chuẩn: </a:t>
            </a:r>
            <a:r>
              <a:rPr lang="vi-VN" sz="2000" dirty="0"/>
              <a:t>chủ nhân trang web </a:t>
            </a:r>
            <a:r>
              <a:rPr lang="en-US" sz="2000" dirty="0" err="1" smtClean="0"/>
              <a:t>gửi</a:t>
            </a:r>
            <a:r>
              <a:rPr lang="vi-VN" sz="2000" dirty="0" smtClean="0"/>
              <a:t> </a:t>
            </a:r>
            <a:r>
              <a:rPr lang="vi-VN" sz="2000" dirty="0"/>
              <a:t>URL </a:t>
            </a:r>
            <a:r>
              <a:rPr lang="en-US" sz="2000" dirty="0" err="1" smtClean="0"/>
              <a:t>đến</a:t>
            </a:r>
            <a:r>
              <a:rPr lang="en-US" sz="2000" dirty="0" smtClean="0"/>
              <a:t> </a:t>
            </a:r>
            <a:r>
              <a:rPr lang="vi-VN" sz="2000" dirty="0" smtClean="0"/>
              <a:t>SEC</a:t>
            </a:r>
            <a:r>
              <a:rPr lang="vi-VN" sz="2000" dirty="0"/>
              <a:t>, trong đó sử dụng phần mềm để trích xuất thông tin tự động từ trang web </a:t>
            </a:r>
            <a:r>
              <a:rPr lang="vi-VN" sz="2000" dirty="0" smtClean="0"/>
              <a:t>đó</a:t>
            </a:r>
            <a:endParaRPr lang="en-US" sz="2000" dirty="0" smtClean="0"/>
          </a:p>
          <a:p>
            <a:pPr>
              <a:spcBef>
                <a:spcPts val="600"/>
              </a:spcBef>
            </a:pPr>
            <a:r>
              <a:rPr lang="vi-VN" sz="2000" dirty="0" smtClean="0"/>
              <a:t>Một </a:t>
            </a:r>
            <a:r>
              <a:rPr lang="en-US" sz="2000" dirty="0" err="1" smtClean="0"/>
              <a:t>số</a:t>
            </a:r>
            <a:r>
              <a:rPr lang="en-US" sz="2000" dirty="0" smtClean="0"/>
              <a:t> SEC</a:t>
            </a:r>
            <a:r>
              <a:rPr lang="vi-VN" sz="2000" dirty="0" smtClean="0"/>
              <a:t> </a:t>
            </a:r>
            <a:r>
              <a:rPr lang="vi-VN" sz="2000" dirty="0"/>
              <a:t>sử dụng </a:t>
            </a:r>
            <a:r>
              <a:rPr lang="en-US" sz="2000" dirty="0" err="1"/>
              <a:t>các</a:t>
            </a:r>
            <a:r>
              <a:rPr lang="en-US" sz="2000" dirty="0"/>
              <a:t> </a:t>
            </a:r>
            <a:r>
              <a:rPr lang="en-US" sz="2000" dirty="0" err="1" smtClean="0"/>
              <a:t>nhân</a:t>
            </a:r>
            <a:r>
              <a:rPr lang="en-US" sz="2000" dirty="0" smtClean="0"/>
              <a:t> </a:t>
            </a:r>
            <a:r>
              <a:rPr lang="en-US" sz="2000" dirty="0" err="1" smtClean="0"/>
              <a:t>viên</a:t>
            </a:r>
            <a:r>
              <a:rPr lang="en-US" sz="2000" dirty="0" smtClean="0"/>
              <a:t> </a:t>
            </a:r>
            <a:r>
              <a:rPr lang="en-US" sz="2000" dirty="0" err="1"/>
              <a:t>điều</a:t>
            </a:r>
            <a:r>
              <a:rPr lang="en-US" sz="2000" dirty="0"/>
              <a:t> </a:t>
            </a:r>
            <a:r>
              <a:rPr lang="en-US" sz="2000" dirty="0" err="1" smtClean="0"/>
              <a:t>khiển</a:t>
            </a:r>
            <a:r>
              <a:rPr lang="vi-VN" sz="2000" dirty="0" smtClean="0"/>
              <a:t> </a:t>
            </a:r>
            <a:r>
              <a:rPr lang="vi-VN" sz="2000" dirty="0"/>
              <a:t>chứ không phải là phần mềm tự động trích xuất thông tin </a:t>
            </a:r>
            <a:r>
              <a:rPr lang="vi-VN" sz="2000" dirty="0" smtClean="0"/>
              <a:t>URL</a:t>
            </a:r>
            <a:endParaRPr lang="en-US" sz="2000" dirty="0" smtClean="0"/>
          </a:p>
          <a:p>
            <a:pPr>
              <a:spcBef>
                <a:spcPts val="600"/>
              </a:spcBef>
            </a:pPr>
            <a:r>
              <a:rPr lang="en-US" sz="2000" dirty="0" err="1" smtClean="0"/>
              <a:t>Các</a:t>
            </a:r>
            <a:r>
              <a:rPr lang="en-US" sz="2000" dirty="0" smtClean="0"/>
              <a:t> SEC </a:t>
            </a:r>
            <a:r>
              <a:rPr lang="vi-VN" sz="2000" dirty="0" smtClean="0"/>
              <a:t>dụng</a:t>
            </a:r>
            <a:r>
              <a:rPr lang="en-US" sz="2000" dirty="0" smtClean="0"/>
              <a:t> </a:t>
            </a:r>
            <a:r>
              <a:rPr lang="en-US" sz="2000" dirty="0" err="1" smtClean="0"/>
              <a:t>các</a:t>
            </a:r>
            <a:r>
              <a:rPr lang="vi-VN" sz="2000" dirty="0" smtClean="0"/>
              <a:t> </a:t>
            </a:r>
            <a:r>
              <a:rPr lang="vi-VN" sz="2000" dirty="0"/>
              <a:t>chỉ </a:t>
            </a:r>
            <a:r>
              <a:rPr lang="en-US" sz="2000" dirty="0" err="1" smtClean="0"/>
              <a:t>mục</a:t>
            </a:r>
            <a:r>
              <a:rPr lang="vi-VN" sz="2000" dirty="0" smtClean="0"/>
              <a:t> đ</a:t>
            </a:r>
            <a:r>
              <a:rPr lang="en-US" sz="2000" dirty="0" smtClean="0"/>
              <a:t>ể</a:t>
            </a:r>
            <a:r>
              <a:rPr lang="vi-VN" sz="2000" dirty="0" smtClean="0"/>
              <a:t> </a:t>
            </a:r>
            <a:r>
              <a:rPr lang="vi-VN" sz="2000" dirty="0"/>
              <a:t>giảm số lượng thời gian để tìm kiếm thông </a:t>
            </a:r>
            <a:r>
              <a:rPr lang="vi-VN" sz="2000" dirty="0" smtClean="0"/>
              <a:t>tin</a:t>
            </a:r>
            <a:endParaRPr lang="en-US" sz="2000" dirty="0" smtClean="0"/>
          </a:p>
          <a:p>
            <a:pPr lvl="1">
              <a:spcBef>
                <a:spcPts val="600"/>
              </a:spcBef>
            </a:pPr>
            <a:r>
              <a:rPr lang="vi-VN" sz="1800" dirty="0"/>
              <a:t>Có thể bao gồm </a:t>
            </a:r>
            <a:r>
              <a:rPr lang="en-US" sz="1800" dirty="0" err="1" smtClean="0"/>
              <a:t>các</a:t>
            </a:r>
            <a:r>
              <a:rPr lang="en-US" sz="1800" dirty="0" smtClean="0"/>
              <a:t> </a:t>
            </a:r>
            <a:r>
              <a:rPr lang="vi-VN" sz="1800" dirty="0" smtClean="0"/>
              <a:t>thư </a:t>
            </a:r>
            <a:r>
              <a:rPr lang="vi-VN" sz="1800" dirty="0"/>
              <a:t>mục hoặc </a:t>
            </a:r>
            <a:r>
              <a:rPr lang="en-US" sz="1800" dirty="0" err="1" smtClean="0"/>
              <a:t>các</a:t>
            </a:r>
            <a:r>
              <a:rPr lang="en-US" sz="1800" dirty="0" smtClean="0"/>
              <a:t> </a:t>
            </a:r>
            <a:r>
              <a:rPr lang="vi-VN" sz="1800" dirty="0" smtClean="0"/>
              <a:t>danh </a:t>
            </a:r>
            <a:r>
              <a:rPr lang="vi-VN" sz="1800" dirty="0"/>
              <a:t>sách bao gồm các liên kết khác, các trang </a:t>
            </a:r>
            <a:r>
              <a:rPr lang="vi-VN" sz="1800" dirty="0" smtClean="0"/>
              <a:t>FAQ </a:t>
            </a:r>
            <a:r>
              <a:rPr lang="vi-VN" sz="1800" dirty="0"/>
              <a:t>(câu hỏi thường gặp</a:t>
            </a:r>
            <a:r>
              <a:rPr lang="vi-VN" sz="1800" dirty="0" smtClean="0"/>
              <a:t>), </a:t>
            </a:r>
            <a:r>
              <a:rPr lang="vi-VN" sz="1800" dirty="0"/>
              <a:t>hoặc các chỉ mục được chia sẻ trên công cụ tìm kiếm xã </a:t>
            </a:r>
            <a:r>
              <a:rPr lang="vi-VN" sz="1800" dirty="0" smtClean="0"/>
              <a:t>hội</a:t>
            </a:r>
            <a:endParaRPr lang="en-US" sz="1800" dirty="0" smtClean="0"/>
          </a:p>
          <a:p>
            <a:pPr>
              <a:spcBef>
                <a:spcPts val="600"/>
              </a:spcBef>
            </a:pPr>
            <a:r>
              <a:rPr lang="vi-VN" sz="2000" dirty="0"/>
              <a:t>Một </a:t>
            </a:r>
            <a:r>
              <a:rPr lang="en-US" sz="2000" dirty="0" err="1" smtClean="0"/>
              <a:t>số</a:t>
            </a:r>
            <a:r>
              <a:rPr lang="en-US" sz="2000" dirty="0" smtClean="0"/>
              <a:t> SEC</a:t>
            </a:r>
            <a:r>
              <a:rPr lang="vi-VN" sz="2000" dirty="0" smtClean="0"/>
              <a:t> </a:t>
            </a:r>
            <a:r>
              <a:rPr lang="vi-VN" sz="2000" dirty="0"/>
              <a:t>sử dụng mô hình </a:t>
            </a:r>
            <a:r>
              <a:rPr lang="vi-VN" sz="2000" dirty="0" smtClean="0"/>
              <a:t>công </a:t>
            </a:r>
            <a:r>
              <a:rPr lang="vi-VN" sz="2000" dirty="0"/>
              <a:t>cụ tìm </a:t>
            </a:r>
            <a:r>
              <a:rPr lang="vi-VN" sz="2000" dirty="0" smtClean="0"/>
              <a:t>kiếm</a:t>
            </a:r>
            <a:r>
              <a:rPr lang="en-US" sz="2000" dirty="0" smtClean="0"/>
              <a:t> </a:t>
            </a:r>
            <a:r>
              <a:rPr lang="en-US" sz="2000" dirty="0" err="1" smtClean="0"/>
              <a:t>cộng</a:t>
            </a:r>
            <a:r>
              <a:rPr lang="en-US" sz="2000" dirty="0" smtClean="0"/>
              <a:t> </a:t>
            </a:r>
            <a:r>
              <a:rPr lang="en-US" sz="2000" dirty="0" err="1" smtClean="0"/>
              <a:t>tác</a:t>
            </a:r>
            <a:r>
              <a:rPr lang="vi-VN" sz="2000" dirty="0" smtClean="0"/>
              <a:t> </a:t>
            </a:r>
            <a:r>
              <a:rPr lang="vi-VN" sz="2000" dirty="0"/>
              <a:t>nơi tùy chọn </a:t>
            </a:r>
            <a:r>
              <a:rPr lang="vi-VN" sz="2000" dirty="0" smtClean="0"/>
              <a:t>trò </a:t>
            </a:r>
            <a:r>
              <a:rPr lang="vi-VN" sz="2000" dirty="0"/>
              <a:t>chuyện trực tuyến </a:t>
            </a:r>
            <a:r>
              <a:rPr lang="vi-VN" sz="2000" dirty="0" smtClean="0"/>
              <a:t>có </a:t>
            </a:r>
            <a:r>
              <a:rPr lang="vi-VN" sz="2000" dirty="0"/>
              <a:t>sẵn khi bạn tìm kiếm </a:t>
            </a:r>
            <a:r>
              <a:rPr lang="vi-VN" sz="2000" dirty="0" smtClean="0"/>
              <a:t>các </a:t>
            </a:r>
            <a:r>
              <a:rPr lang="vi-VN" sz="2000" dirty="0"/>
              <a:t>hạng </a:t>
            </a:r>
            <a:r>
              <a:rPr lang="vi-VN" sz="2000" dirty="0" smtClean="0"/>
              <a:t>mục</a:t>
            </a:r>
            <a:endParaRPr lang="en-US" sz="2000" dirty="0" smtClean="0"/>
          </a:p>
          <a:p>
            <a:pPr>
              <a:spcBef>
                <a:spcPts val="600"/>
              </a:spcBef>
            </a:pPr>
            <a:r>
              <a:rPr lang="vi-VN" sz="2000" dirty="0" smtClean="0"/>
              <a:t>Cũng </a:t>
            </a:r>
            <a:r>
              <a:rPr lang="vi-VN" sz="2000" dirty="0"/>
              <a:t>có thể sử dụng </a:t>
            </a:r>
            <a:r>
              <a:rPr lang="en-US" sz="2000" dirty="0" err="1" smtClean="0"/>
              <a:t>các</a:t>
            </a:r>
            <a:r>
              <a:rPr lang="en-US" sz="2000" dirty="0" smtClean="0"/>
              <a:t> </a:t>
            </a:r>
            <a:r>
              <a:rPr lang="vi-VN" sz="2000" dirty="0" smtClean="0"/>
              <a:t>danh </a:t>
            </a:r>
            <a:r>
              <a:rPr lang="vi-VN" sz="2000" dirty="0"/>
              <a:t>sách liên kết, </a:t>
            </a:r>
            <a:r>
              <a:rPr lang="en-US" sz="2000" dirty="0" err="1" smtClean="0"/>
              <a:t>các</a:t>
            </a:r>
            <a:r>
              <a:rPr lang="en-US" sz="2000" dirty="0" smtClean="0"/>
              <a:t> </a:t>
            </a:r>
            <a:r>
              <a:rPr lang="vi-VN" sz="2000" dirty="0" smtClean="0"/>
              <a:t>chỉ </a:t>
            </a:r>
            <a:r>
              <a:rPr lang="en-US" sz="2000" dirty="0" err="1" smtClean="0"/>
              <a:t>mục</a:t>
            </a:r>
            <a:r>
              <a:rPr lang="vi-VN" sz="2000" dirty="0" smtClean="0"/>
              <a:t>, </a:t>
            </a:r>
            <a:r>
              <a:rPr lang="en-US" sz="2000" dirty="0" err="1" smtClean="0"/>
              <a:t>các</a:t>
            </a:r>
            <a:r>
              <a:rPr lang="en-US" sz="2000" dirty="0" smtClean="0"/>
              <a:t> </a:t>
            </a:r>
            <a:r>
              <a:rPr lang="vi-VN" sz="2000" dirty="0" smtClean="0"/>
              <a:t>đánh </a:t>
            </a:r>
            <a:r>
              <a:rPr lang="vi-VN" sz="2000" dirty="0"/>
              <a:t>dấu chia sẻ, hoặc </a:t>
            </a:r>
            <a:r>
              <a:rPr lang="en-US" sz="2000" dirty="0" err="1" smtClean="0"/>
              <a:t>các</a:t>
            </a:r>
            <a:r>
              <a:rPr lang="en-US" sz="2000" dirty="0" smtClean="0"/>
              <a:t> </a:t>
            </a:r>
            <a:r>
              <a:rPr lang="en-US" sz="2000" dirty="0" err="1" smtClean="0"/>
              <a:t>được</a:t>
            </a:r>
            <a:r>
              <a:rPr lang="en-US" sz="2000" dirty="0" smtClean="0"/>
              <a:t> </a:t>
            </a:r>
            <a:r>
              <a:rPr lang="en-US" sz="2000" dirty="0" err="1" smtClean="0"/>
              <a:t>đề</a:t>
            </a:r>
            <a:r>
              <a:rPr lang="en-US" sz="2000" dirty="0" smtClean="0"/>
              <a:t> </a:t>
            </a:r>
            <a:r>
              <a:rPr lang="en-US" sz="2000" dirty="0" err="1" smtClean="0"/>
              <a:t>xuất</a:t>
            </a:r>
            <a:r>
              <a:rPr lang="en-US" sz="2000" dirty="0" smtClean="0"/>
              <a:t> </a:t>
            </a:r>
            <a:r>
              <a:rPr lang="vi-VN" sz="2000" dirty="0" smtClean="0"/>
              <a:t>liên </a:t>
            </a:r>
            <a:r>
              <a:rPr lang="vi-VN" sz="2000" dirty="0"/>
              <a:t>kết </a:t>
            </a:r>
            <a:r>
              <a:rPr lang="vi-VN" sz="2000" dirty="0" smtClean="0"/>
              <a:t>xuất </a:t>
            </a:r>
            <a:r>
              <a:rPr lang="vi-VN" sz="2000" dirty="0"/>
              <a:t>hiện trên nhiều trang Web</a:t>
            </a:r>
            <a:endParaRPr lang="en-US" sz="2000" dirty="0"/>
          </a:p>
        </p:txBody>
      </p:sp>
      <p:sp>
        <p:nvSpPr>
          <p:cNvPr id="70659" name="Slide Number Placeholder 4"/>
          <p:cNvSpPr>
            <a:spLocks noGrp="1"/>
          </p:cNvSpPr>
          <p:nvPr>
            <p:ph type="sldNum" sz="quarter" idx="10"/>
          </p:nvPr>
        </p:nvSpPr>
        <p:spPr>
          <a:noFill/>
        </p:spPr>
        <p:txBody>
          <a:bodyPr/>
          <a:lstStyle/>
          <a:p>
            <a:fld id="{9AC91ADC-ACC5-401E-A2BA-4CFF7BCB6259}" type="slidenum">
              <a:rPr lang="en-US" smtClean="0">
                <a:latin typeface="Arial" charset="0"/>
              </a:rPr>
              <a:pPr/>
              <a:t>46</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2"/>
          <p:cNvSpPr>
            <a:spLocks noGrp="1" noChangeArrowheads="1"/>
          </p:cNvSpPr>
          <p:nvPr>
            <p:ph type="title"/>
          </p:nvPr>
        </p:nvSpPr>
        <p:spPr>
          <a:xfrm>
            <a:off x="609600" y="579438"/>
            <a:ext cx="8241792" cy="563562"/>
          </a:xfrm>
        </p:spPr>
        <p:txBody>
          <a:bodyPr/>
          <a:lstStyle/>
          <a:p>
            <a:pPr marL="6350" indent="6350" eaLnBrk="1" hangingPunct="1"/>
            <a:r>
              <a:rPr lang="en-US" sz="2400" b="1" dirty="0" err="1" smtClean="0"/>
              <a:t>Sử</a:t>
            </a:r>
            <a:r>
              <a:rPr lang="en-US" sz="2400" b="1" dirty="0" smtClean="0"/>
              <a:t> </a:t>
            </a:r>
            <a:r>
              <a:rPr lang="en-US" sz="2400" b="1" dirty="0" err="1" smtClean="0"/>
              <a:t>dụng</a:t>
            </a:r>
            <a:r>
              <a:rPr lang="en-US" sz="2400" b="1" dirty="0" smtClean="0"/>
              <a:t> </a:t>
            </a:r>
            <a:r>
              <a:rPr lang="en-US" sz="2400" b="1" dirty="0" err="1" smtClean="0"/>
              <a:t>công</a:t>
            </a:r>
            <a:r>
              <a:rPr lang="en-US" sz="2400" b="1" dirty="0" smtClean="0"/>
              <a:t> </a:t>
            </a:r>
            <a:r>
              <a:rPr lang="en-US" sz="2400" b="1" dirty="0" err="1" smtClean="0"/>
              <a:t>cụ</a:t>
            </a:r>
            <a:r>
              <a:rPr lang="en-US" sz="2400" b="1" dirty="0" smtClean="0"/>
              <a:t> </a:t>
            </a:r>
            <a:r>
              <a:rPr lang="en-US" sz="2400" b="1" err="1" smtClean="0"/>
              <a:t>tìm</a:t>
            </a:r>
            <a:r>
              <a:rPr lang="en-US" sz="2400" b="1" smtClean="0"/>
              <a:t> </a:t>
            </a:r>
            <a:r>
              <a:rPr lang="en-US" sz="2400" b="1" smtClean="0"/>
              <a:t>kiếm (Search </a:t>
            </a:r>
            <a:r>
              <a:rPr lang="en-US" sz="2400" b="1" dirty="0" smtClean="0"/>
              <a:t>Engines)</a:t>
            </a:r>
          </a:p>
        </p:txBody>
      </p:sp>
      <p:sp>
        <p:nvSpPr>
          <p:cNvPr id="6" name="Content Placeholder 5"/>
          <p:cNvSpPr>
            <a:spLocks noGrp="1"/>
          </p:cNvSpPr>
          <p:nvPr>
            <p:ph idx="1"/>
          </p:nvPr>
        </p:nvSpPr>
        <p:spPr/>
        <p:txBody>
          <a:bodyPr/>
          <a:lstStyle/>
          <a:p>
            <a:pPr>
              <a:spcBef>
                <a:spcPts val="0"/>
              </a:spcBef>
            </a:pPr>
            <a:r>
              <a:rPr lang="vi-VN" sz="2400" dirty="0"/>
              <a:t>Để bắt đầu tìm kiếm, nhập tiêu chí tìm kiếm hoặc các từ khóa </a:t>
            </a:r>
            <a:r>
              <a:rPr lang="vi-VN" sz="2400" dirty="0" smtClean="0"/>
              <a:t>trong</a:t>
            </a:r>
            <a:r>
              <a:rPr lang="en-US" sz="2400" dirty="0" smtClean="0"/>
              <a:t> </a:t>
            </a:r>
            <a:r>
              <a:rPr lang="en-US" sz="2400" dirty="0" err="1" smtClean="0"/>
              <a:t>trường</a:t>
            </a:r>
            <a:r>
              <a:rPr lang="vi-VN" sz="2400" dirty="0" smtClean="0"/>
              <a:t> </a:t>
            </a:r>
            <a:r>
              <a:rPr lang="vi-VN" sz="2400" dirty="0"/>
              <a:t>tìm kiếm trên trang web của công cụ tìm </a:t>
            </a:r>
            <a:r>
              <a:rPr lang="vi-VN" sz="2400" dirty="0" smtClean="0"/>
              <a:t>kiếm</a:t>
            </a:r>
            <a:r>
              <a:rPr lang="en-US" sz="2400" dirty="0" smtClean="0"/>
              <a:t/>
            </a:r>
            <a:br>
              <a:rPr lang="en-US" sz="2400" dirty="0" smtClean="0"/>
            </a:br>
            <a:endParaRPr lang="en-US" sz="2400" dirty="0" smtClean="0"/>
          </a:p>
          <a:p>
            <a:pPr>
              <a:spcBef>
                <a:spcPts val="0"/>
              </a:spcBef>
            </a:pPr>
            <a:endParaRPr lang="en-US" sz="2400" dirty="0" smtClean="0"/>
          </a:p>
          <a:p>
            <a:pPr>
              <a:spcBef>
                <a:spcPts val="0"/>
              </a:spcBef>
            </a:pPr>
            <a:r>
              <a:rPr lang="vi-VN" sz="2400" dirty="0"/>
              <a:t>Nếu </a:t>
            </a:r>
            <a:r>
              <a:rPr lang="en-US" sz="2400" dirty="0" err="1" smtClean="0"/>
              <a:t>các</a:t>
            </a:r>
            <a:r>
              <a:rPr lang="en-US" sz="2400" dirty="0" smtClean="0"/>
              <a:t> </a:t>
            </a:r>
            <a:r>
              <a:rPr lang="en-US" sz="2400" dirty="0" err="1" smtClean="0"/>
              <a:t>kết</a:t>
            </a:r>
            <a:r>
              <a:rPr lang="en-US" sz="2400" dirty="0" smtClean="0"/>
              <a:t> </a:t>
            </a:r>
            <a:r>
              <a:rPr lang="en-US" sz="2400" dirty="0" err="1" smtClean="0"/>
              <a:t>quả</a:t>
            </a:r>
            <a:r>
              <a:rPr lang="vi-VN" sz="2400" dirty="0" smtClean="0"/>
              <a:t> </a:t>
            </a:r>
            <a:r>
              <a:rPr lang="vi-VN" sz="2400" dirty="0"/>
              <a:t>phù hợp với những gì bạn muốn tìm, để chọn </a:t>
            </a:r>
            <a:r>
              <a:rPr lang="vi-VN" sz="2400" dirty="0" smtClean="0"/>
              <a:t>nó</a:t>
            </a:r>
            <a:r>
              <a:rPr lang="en-US" sz="2400" dirty="0" smtClean="0"/>
              <a:t> </a:t>
            </a:r>
            <a:r>
              <a:rPr lang="en-US" sz="2400" dirty="0" err="1" smtClean="0"/>
              <a:t>sử</a:t>
            </a:r>
            <a:r>
              <a:rPr lang="en-US" sz="2400" dirty="0" smtClean="0"/>
              <a:t> </a:t>
            </a:r>
            <a:r>
              <a:rPr lang="en-US" sz="2400" dirty="0" err="1" smtClean="0"/>
              <a:t>dụng</a:t>
            </a:r>
            <a:r>
              <a:rPr lang="en-US" sz="2400" dirty="0" smtClean="0"/>
              <a:t> </a:t>
            </a:r>
            <a:r>
              <a:rPr lang="en-US" sz="2400" dirty="0" err="1" smtClean="0"/>
              <a:t>một</a:t>
            </a:r>
            <a:r>
              <a:rPr lang="en-US" sz="2400" dirty="0" smtClean="0"/>
              <a:t> </a:t>
            </a:r>
            <a:r>
              <a:rPr lang="en-US" sz="2400" dirty="0" err="1" smtClean="0"/>
              <a:t>trong</a:t>
            </a:r>
            <a:r>
              <a:rPr lang="en-US" sz="2400" dirty="0" smtClean="0"/>
              <a:t> </a:t>
            </a:r>
            <a:r>
              <a:rPr lang="en-US" sz="2400" dirty="0" err="1" smtClean="0"/>
              <a:t>các</a:t>
            </a:r>
            <a:r>
              <a:rPr lang="en-US" sz="2400" dirty="0" smtClean="0"/>
              <a:t> </a:t>
            </a:r>
            <a:r>
              <a:rPr lang="en-US" sz="2400" dirty="0" err="1" smtClean="0"/>
              <a:t>cách</a:t>
            </a:r>
            <a:r>
              <a:rPr lang="en-US" sz="2400" dirty="0" smtClean="0"/>
              <a:t> </a:t>
            </a:r>
            <a:r>
              <a:rPr lang="en-US" sz="2400" dirty="0" err="1" smtClean="0"/>
              <a:t>sau</a:t>
            </a:r>
            <a:r>
              <a:rPr lang="en-US" sz="2400" dirty="0" smtClean="0"/>
              <a:t>:</a:t>
            </a:r>
          </a:p>
          <a:p>
            <a:pPr lvl="1">
              <a:spcBef>
                <a:spcPts val="0"/>
              </a:spcBef>
            </a:pPr>
            <a:r>
              <a:rPr lang="en-US" sz="2000" dirty="0" err="1" smtClean="0"/>
              <a:t>Chọn</a:t>
            </a:r>
            <a:r>
              <a:rPr lang="en-US" sz="2000" dirty="0" smtClean="0"/>
              <a:t> </a:t>
            </a:r>
            <a:r>
              <a:rPr lang="en-US" sz="2000" dirty="0" err="1" smtClean="0"/>
              <a:t>kết</a:t>
            </a:r>
            <a:r>
              <a:rPr lang="en-US" sz="2000" dirty="0" smtClean="0"/>
              <a:t> </a:t>
            </a:r>
            <a:r>
              <a:rPr lang="en-US" sz="2000" dirty="0" err="1" smtClean="0"/>
              <a:t>quả</a:t>
            </a:r>
            <a:endParaRPr lang="en-US" sz="2000" dirty="0" smtClean="0"/>
          </a:p>
          <a:p>
            <a:pPr lvl="1">
              <a:spcBef>
                <a:spcPts val="0"/>
              </a:spcBef>
            </a:pPr>
            <a:r>
              <a:rPr lang="en-US" sz="2000" dirty="0" err="1" smtClean="0"/>
              <a:t>Sử</a:t>
            </a:r>
            <a:r>
              <a:rPr lang="en-US" sz="2000" dirty="0" smtClean="0"/>
              <a:t> </a:t>
            </a:r>
            <a:r>
              <a:rPr lang="en-US" sz="2000" dirty="0" err="1" smtClean="0"/>
              <a:t>dụng</a:t>
            </a:r>
            <a:r>
              <a:rPr lang="en-US" sz="2000" dirty="0" smtClean="0"/>
              <a:t>      </a:t>
            </a:r>
            <a:r>
              <a:rPr lang="en-US" sz="2000" dirty="0" err="1" smtClean="0"/>
              <a:t>hoặc</a:t>
            </a:r>
            <a:r>
              <a:rPr lang="en-US" sz="2000" dirty="0" smtClean="0"/>
              <a:t>      </a:t>
            </a:r>
            <a:r>
              <a:rPr lang="en-US" sz="2000" dirty="0" err="1" smtClean="0"/>
              <a:t>để</a:t>
            </a:r>
            <a:r>
              <a:rPr lang="en-US" sz="2000" dirty="0" smtClean="0"/>
              <a:t> di </a:t>
            </a:r>
            <a:r>
              <a:rPr lang="en-US" sz="2000" dirty="0" err="1" smtClean="0"/>
              <a:t>chuyển</a:t>
            </a:r>
            <a:r>
              <a:rPr lang="en-US" sz="2000" dirty="0" smtClean="0"/>
              <a:t>, </a:t>
            </a:r>
            <a:r>
              <a:rPr lang="en-US" sz="2000" dirty="0" err="1" smtClean="0"/>
              <a:t>sau</a:t>
            </a:r>
            <a:r>
              <a:rPr lang="en-US" sz="2000" dirty="0" smtClean="0"/>
              <a:t> </a:t>
            </a:r>
            <a:r>
              <a:rPr lang="en-US" sz="2000" dirty="0" err="1" smtClean="0"/>
              <a:t>đó</a:t>
            </a:r>
            <a:r>
              <a:rPr lang="en-US" sz="2000" dirty="0" smtClean="0"/>
              <a:t> </a:t>
            </a:r>
            <a:r>
              <a:rPr lang="en-US" sz="2000" dirty="0" err="1" smtClean="0"/>
              <a:t>nhấn</a:t>
            </a:r>
            <a:r>
              <a:rPr lang="en-US" sz="2000" dirty="0" smtClean="0"/>
              <a:t>         </a:t>
            </a:r>
            <a:r>
              <a:rPr lang="en-US" sz="2000" dirty="0" err="1" smtClean="0"/>
              <a:t>để</a:t>
            </a:r>
            <a:r>
              <a:rPr lang="en-US" sz="2000" dirty="0" smtClean="0"/>
              <a:t> </a:t>
            </a:r>
            <a:r>
              <a:rPr lang="en-US" sz="2000" dirty="0" err="1" smtClean="0"/>
              <a:t>chọn</a:t>
            </a:r>
            <a:endParaRPr lang="en-US" sz="2000" dirty="0" smtClean="0"/>
          </a:p>
          <a:p>
            <a:pPr>
              <a:spcBef>
                <a:spcPts val="0"/>
              </a:spcBef>
            </a:pPr>
            <a:r>
              <a:rPr lang="vi-VN" sz="2400" dirty="0"/>
              <a:t>Một khi văn bản xuất hiện trong </a:t>
            </a:r>
            <a:r>
              <a:rPr lang="en-US" sz="2400" dirty="0" err="1" smtClean="0"/>
              <a:t>trường</a:t>
            </a:r>
            <a:r>
              <a:rPr lang="vi-VN" sz="2400" dirty="0" smtClean="0"/>
              <a:t> </a:t>
            </a:r>
            <a:r>
              <a:rPr lang="vi-VN" sz="2400" dirty="0"/>
              <a:t>tìm kiếm, </a:t>
            </a:r>
            <a:r>
              <a:rPr lang="en-US" sz="2400" dirty="0" err="1" smtClean="0"/>
              <a:t>nhấn</a:t>
            </a:r>
            <a:r>
              <a:rPr lang="vi-VN" sz="2400" dirty="0" smtClean="0"/>
              <a:t> </a:t>
            </a:r>
            <a:r>
              <a:rPr lang="vi-VN" sz="2400" dirty="0"/>
              <a:t>hoặc nhấp vào nút bên phải của trường tìm kiếm để bắt đầu tìm </a:t>
            </a:r>
            <a:r>
              <a:rPr lang="vi-VN" sz="2400" dirty="0" smtClean="0"/>
              <a:t>kiếm</a:t>
            </a:r>
            <a:endParaRPr lang="en-US" sz="2400" dirty="0" smtClean="0"/>
          </a:p>
          <a:p>
            <a:pPr>
              <a:spcBef>
                <a:spcPts val="0"/>
              </a:spcBef>
            </a:pPr>
            <a:r>
              <a:rPr lang="vi-VN" sz="2400" dirty="0" smtClean="0"/>
              <a:t>Tự </a:t>
            </a:r>
            <a:r>
              <a:rPr lang="vi-VN" sz="2400" dirty="0"/>
              <a:t>động hoàn toàn tùy </a:t>
            </a:r>
            <a:r>
              <a:rPr lang="vi-VN" sz="2400" dirty="0" smtClean="0"/>
              <a:t>chọn</a:t>
            </a:r>
            <a:endParaRPr lang="en-US" sz="2400" dirty="0" smtClean="0"/>
          </a:p>
          <a:p>
            <a:pPr lvl="1">
              <a:spcBef>
                <a:spcPts val="0"/>
              </a:spcBef>
            </a:pPr>
            <a:r>
              <a:rPr lang="vi-VN" sz="2000" dirty="0"/>
              <a:t>Khi trình duyệt Web thiết lập để ghi nhớ tất cả các mục cho đến khi bị xóa</a:t>
            </a:r>
            <a:endParaRPr lang="en-US" sz="2000" dirty="0"/>
          </a:p>
        </p:txBody>
      </p:sp>
      <p:sp>
        <p:nvSpPr>
          <p:cNvPr id="70659" name="Slide Number Placeholder 4"/>
          <p:cNvSpPr>
            <a:spLocks noGrp="1"/>
          </p:cNvSpPr>
          <p:nvPr>
            <p:ph type="sldNum" sz="quarter" idx="10"/>
          </p:nvPr>
        </p:nvSpPr>
        <p:spPr>
          <a:noFill/>
        </p:spPr>
        <p:txBody>
          <a:bodyPr/>
          <a:lstStyle/>
          <a:p>
            <a:fld id="{9AC91ADC-ACC5-401E-A2BA-4CFF7BCB6259}" type="slidenum">
              <a:rPr lang="en-US" smtClean="0">
                <a:latin typeface="Arial" charset="0"/>
              </a:rPr>
              <a:pPr/>
              <a:t>47</a:t>
            </a:fld>
            <a:endParaRPr lang="en-US" dirty="0" smtClean="0">
              <a:latin typeface="Arial" charset="0"/>
            </a:endParaRPr>
          </a:p>
        </p:txBody>
      </p:sp>
      <p:pic>
        <p:nvPicPr>
          <p:cNvPr id="206850" name="Picture 2"/>
          <p:cNvPicPr>
            <a:picLocks noChangeAspect="1" noChangeArrowheads="1"/>
          </p:cNvPicPr>
          <p:nvPr/>
        </p:nvPicPr>
        <p:blipFill>
          <a:blip r:embed="rId3" cstate="print"/>
          <a:srcRect/>
          <a:stretch>
            <a:fillRect/>
          </a:stretch>
        </p:blipFill>
        <p:spPr bwMode="auto">
          <a:xfrm>
            <a:off x="2714521" y="2232314"/>
            <a:ext cx="3231963" cy="950368"/>
          </a:xfrm>
          <a:prstGeom prst="rect">
            <a:avLst/>
          </a:prstGeom>
          <a:noFill/>
          <a:ln w="9525">
            <a:noFill/>
            <a:miter lim="800000"/>
            <a:headEnd/>
            <a:tailEnd/>
          </a:ln>
        </p:spPr>
      </p:pic>
      <p:grpSp>
        <p:nvGrpSpPr>
          <p:cNvPr id="2" name="Group 1"/>
          <p:cNvGrpSpPr/>
          <p:nvPr/>
        </p:nvGrpSpPr>
        <p:grpSpPr>
          <a:xfrm>
            <a:off x="2325900" y="4323117"/>
            <a:ext cx="1194774" cy="174625"/>
            <a:chOff x="2205504" y="4232230"/>
            <a:chExt cx="1194774" cy="174625"/>
          </a:xfrm>
        </p:grpSpPr>
        <p:pic>
          <p:nvPicPr>
            <p:cNvPr id="206851" name="Picture 3" descr="Down"/>
            <p:cNvPicPr>
              <a:picLocks noChangeAspect="1" noChangeArrowheads="1"/>
            </p:cNvPicPr>
            <p:nvPr/>
          </p:nvPicPr>
          <p:blipFill>
            <a:blip r:embed="rId4" cstate="print"/>
            <a:srcRect/>
            <a:stretch>
              <a:fillRect/>
            </a:stretch>
          </p:blipFill>
          <p:spPr bwMode="auto">
            <a:xfrm>
              <a:off x="2205504" y="4233119"/>
              <a:ext cx="240792" cy="173736"/>
            </a:xfrm>
            <a:prstGeom prst="rect">
              <a:avLst/>
            </a:prstGeom>
            <a:noFill/>
            <a:ln w="9525">
              <a:noFill/>
              <a:miter lim="800000"/>
              <a:headEnd/>
              <a:tailEnd/>
            </a:ln>
          </p:spPr>
        </p:pic>
        <p:pic>
          <p:nvPicPr>
            <p:cNvPr id="206852" name="Picture 4" descr="Up"/>
            <p:cNvPicPr>
              <a:picLocks noChangeAspect="1" noChangeArrowheads="1"/>
            </p:cNvPicPr>
            <p:nvPr/>
          </p:nvPicPr>
          <p:blipFill>
            <a:blip r:embed="rId5" cstate="print"/>
            <a:srcRect/>
            <a:stretch>
              <a:fillRect/>
            </a:stretch>
          </p:blipFill>
          <p:spPr bwMode="auto">
            <a:xfrm>
              <a:off x="3159486" y="4232230"/>
              <a:ext cx="240792" cy="173736"/>
            </a:xfrm>
            <a:prstGeom prst="rect">
              <a:avLst/>
            </a:prstGeom>
            <a:noFill/>
            <a:ln w="9525">
              <a:noFill/>
              <a:miter lim="800000"/>
              <a:headEnd/>
              <a:tailEnd/>
            </a:ln>
          </p:spPr>
        </p:pic>
      </p:grpSp>
      <p:pic>
        <p:nvPicPr>
          <p:cNvPr id="206853" name="Picture 19" descr="ENTER"/>
          <p:cNvPicPr>
            <a:picLocks noChangeAspect="1" noChangeArrowheads="1"/>
          </p:cNvPicPr>
          <p:nvPr/>
        </p:nvPicPr>
        <p:blipFill>
          <a:blip r:embed="rId6" cstate="print"/>
          <a:srcRect/>
          <a:stretch>
            <a:fillRect/>
          </a:stretch>
        </p:blipFill>
        <p:spPr bwMode="auto">
          <a:xfrm>
            <a:off x="6666301" y="4299685"/>
            <a:ext cx="522923" cy="197168"/>
          </a:xfrm>
          <a:prstGeom prst="rect">
            <a:avLst/>
          </a:prstGeom>
          <a:noFill/>
          <a:ln w="9525">
            <a:noFill/>
            <a:miter lim="800000"/>
            <a:headEnd/>
            <a:tailEnd/>
          </a:ln>
        </p:spPr>
      </p:pic>
      <p:pic>
        <p:nvPicPr>
          <p:cNvPr id="10" name="Picture 19" descr="ENTER"/>
          <p:cNvPicPr>
            <a:picLocks noChangeAspect="1" noChangeArrowheads="1"/>
          </p:cNvPicPr>
          <p:nvPr/>
        </p:nvPicPr>
        <p:blipFill>
          <a:blip r:embed="rId6" cstate="print"/>
          <a:srcRect/>
          <a:stretch>
            <a:fillRect/>
          </a:stretch>
        </p:blipFill>
        <p:spPr bwMode="auto">
          <a:xfrm>
            <a:off x="8301279" y="4653660"/>
            <a:ext cx="533532" cy="2011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dirty="0" smtClean="0"/>
              <a:t>Thu </a:t>
            </a:r>
            <a:r>
              <a:rPr lang="en-US" dirty="0" err="1" smtClean="0"/>
              <a:t>hẹp</a:t>
            </a:r>
            <a:r>
              <a:rPr lang="en-US" dirty="0" smtClean="0"/>
              <a:t> </a:t>
            </a:r>
            <a:r>
              <a:rPr lang="en-US" dirty="0" err="1" smtClean="0"/>
              <a:t>phạm</a:t>
            </a:r>
            <a:r>
              <a:rPr lang="en-US" dirty="0" smtClean="0"/>
              <a:t> vi </a:t>
            </a:r>
            <a:r>
              <a:rPr lang="en-US" dirty="0" err="1" smtClean="0"/>
              <a:t>tìm</a:t>
            </a:r>
            <a:r>
              <a:rPr lang="en-US" dirty="0" smtClean="0"/>
              <a:t> </a:t>
            </a:r>
            <a:r>
              <a:rPr lang="en-US" dirty="0" err="1" smtClean="0"/>
              <a:t>kiếm</a:t>
            </a:r>
            <a:endParaRPr lang="en-US" dirty="0" smtClean="0"/>
          </a:p>
        </p:txBody>
      </p:sp>
      <p:sp>
        <p:nvSpPr>
          <p:cNvPr id="71700" name="Slide Number Placeholder 4"/>
          <p:cNvSpPr>
            <a:spLocks noGrp="1"/>
          </p:cNvSpPr>
          <p:nvPr>
            <p:ph type="sldNum" sz="quarter" idx="11"/>
          </p:nvPr>
        </p:nvSpPr>
        <p:spPr>
          <a:noFill/>
        </p:spPr>
        <p:txBody>
          <a:bodyPr/>
          <a:lstStyle/>
          <a:p>
            <a:fld id="{22E88195-2FFA-4B87-B8FF-437FE5DC66F5}" type="slidenum">
              <a:rPr lang="en-US" smtClean="0">
                <a:latin typeface="Arial" charset="0"/>
              </a:rPr>
              <a:pPr/>
              <a:t>48</a:t>
            </a:fld>
            <a:endParaRPr lang="en-US" dirty="0" smtClean="0">
              <a:latin typeface="Arial" charset="0"/>
            </a:endParaRPr>
          </a:p>
        </p:txBody>
      </p:sp>
      <p:graphicFrame>
        <p:nvGraphicFramePr>
          <p:cNvPr id="7" name="Table Placeholder 6"/>
          <p:cNvGraphicFramePr>
            <a:graphicFrameLocks noGrp="1"/>
          </p:cNvGraphicFramePr>
          <p:nvPr>
            <p:extLst>
              <p:ext uri="{D42A27DB-BD31-4B8C-83A1-F6EECF244321}">
                <p14:modId xmlns:p14="http://schemas.microsoft.com/office/powerpoint/2010/main" val="2952982032"/>
              </p:ext>
            </p:extLst>
          </p:nvPr>
        </p:nvGraphicFramePr>
        <p:xfrm>
          <a:off x="471488" y="1316722"/>
          <a:ext cx="8201025" cy="4525216"/>
        </p:xfrm>
        <a:graphic>
          <a:graphicData uri="http://schemas.openxmlformats.org/drawingml/2006/table">
            <a:tbl>
              <a:tblPr/>
              <a:tblGrid>
                <a:gridCol w="961527"/>
                <a:gridCol w="7239498"/>
              </a:tblGrid>
              <a:tr h="976044">
                <a:tc gridSpan="2">
                  <a:txBody>
                    <a:bodyPr/>
                    <a:lstStyle/>
                    <a:p>
                      <a:pPr marL="287338" indent="-287338">
                        <a:buFont typeface="Arial" pitchFamily="34" charset="0"/>
                        <a:buChar char="•"/>
                      </a:pPr>
                      <a:r>
                        <a:rPr lang="en-US" sz="2400" kern="1200" dirty="0" err="1" smtClean="0">
                          <a:solidFill>
                            <a:schemeClr val="tx1"/>
                          </a:solidFill>
                          <a:effectLst/>
                          <a:latin typeface="+mn-lt"/>
                          <a:ea typeface="+mn-ea"/>
                          <a:cs typeface="+mn-cs"/>
                        </a:rPr>
                        <a:t>Có</a:t>
                      </a:r>
                      <a:r>
                        <a:rPr lang="en-US" sz="2400" kern="1200" dirty="0" smtClean="0">
                          <a:solidFill>
                            <a:schemeClr val="tx1"/>
                          </a:solidFill>
                          <a:effectLst/>
                          <a:latin typeface="+mn-lt"/>
                          <a:ea typeface="+mn-ea"/>
                          <a:cs typeface="+mn-cs"/>
                        </a:rPr>
                        <a:t> </a:t>
                      </a:r>
                      <a:r>
                        <a:rPr lang="en-US" sz="2400" kern="1200" dirty="0" err="1" smtClean="0">
                          <a:solidFill>
                            <a:schemeClr val="tx1"/>
                          </a:solidFill>
                          <a:effectLst/>
                          <a:latin typeface="+mn-lt"/>
                          <a:ea typeface="+mn-ea"/>
                          <a:cs typeface="+mn-cs"/>
                        </a:rPr>
                        <a:t>thể</a:t>
                      </a:r>
                      <a:r>
                        <a:rPr lang="en-US" sz="2400" kern="1200" dirty="0" smtClean="0">
                          <a:solidFill>
                            <a:schemeClr val="tx1"/>
                          </a:solidFill>
                          <a:effectLst/>
                          <a:latin typeface="+mn-lt"/>
                          <a:ea typeface="+mn-ea"/>
                          <a:cs typeface="+mn-cs"/>
                        </a:rPr>
                        <a:t> </a:t>
                      </a:r>
                      <a:r>
                        <a:rPr lang="en-US" sz="2400" dirty="0" smtClean="0">
                          <a:effectLst/>
                        </a:rPr>
                        <a:t>t</a:t>
                      </a:r>
                      <a:r>
                        <a:rPr lang="vi-VN" sz="2400" dirty="0" smtClean="0">
                          <a:effectLst/>
                        </a:rPr>
                        <a:t>hu hẹp </a:t>
                      </a:r>
                      <a:r>
                        <a:rPr lang="en-US" sz="2400" dirty="0" err="1" smtClean="0">
                          <a:effectLst/>
                        </a:rPr>
                        <a:t>phạm</a:t>
                      </a:r>
                      <a:r>
                        <a:rPr lang="en-US" sz="2400" baseline="0" dirty="0" smtClean="0">
                          <a:effectLst/>
                        </a:rPr>
                        <a:t> vi </a:t>
                      </a:r>
                      <a:r>
                        <a:rPr lang="vi-VN" sz="2400" dirty="0" smtClean="0">
                          <a:effectLst/>
                        </a:rPr>
                        <a:t>tìm kiếm </a:t>
                      </a:r>
                      <a:r>
                        <a:rPr lang="en-US" sz="2400" dirty="0" err="1" smtClean="0">
                          <a:effectLst/>
                        </a:rPr>
                        <a:t>bằng</a:t>
                      </a:r>
                      <a:r>
                        <a:rPr lang="en-US" sz="2400" baseline="0" dirty="0" smtClean="0">
                          <a:effectLst/>
                        </a:rPr>
                        <a:t> </a:t>
                      </a:r>
                      <a:r>
                        <a:rPr lang="en-US" sz="2400" baseline="0" dirty="0" err="1" smtClean="0">
                          <a:effectLst/>
                        </a:rPr>
                        <a:t>cách</a:t>
                      </a:r>
                      <a:r>
                        <a:rPr lang="en-US" sz="2400" baseline="0" dirty="0" smtClean="0">
                          <a:effectLst/>
                        </a:rPr>
                        <a:t> </a:t>
                      </a:r>
                      <a:r>
                        <a:rPr lang="vi-VN" sz="2400" dirty="0" smtClean="0">
                          <a:effectLst/>
                        </a:rPr>
                        <a:t>sử dụng </a:t>
                      </a:r>
                      <a:r>
                        <a:rPr lang="en-US" sz="2400" dirty="0" err="1" smtClean="0">
                          <a:effectLst/>
                        </a:rPr>
                        <a:t>các</a:t>
                      </a:r>
                      <a:r>
                        <a:rPr lang="en-US" sz="2400" baseline="0" dirty="0" smtClean="0">
                          <a:effectLst/>
                        </a:rPr>
                        <a:t> </a:t>
                      </a:r>
                      <a:r>
                        <a:rPr lang="vi-VN" sz="2400" dirty="0" smtClean="0">
                          <a:effectLst/>
                        </a:rPr>
                        <a:t>từ khoá cụ thể</a:t>
                      </a:r>
                      <a:endParaRPr kumimoji="0" lang="en-US" sz="22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2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rgbClr val="0070C0"/>
                      </a:solidFill>
                      <a:prstDash val="solid"/>
                      <a:round/>
                      <a:headEnd type="none" w="med" len="med"/>
                      <a:tailEnd type="none" w="med" len="med"/>
                    </a:lnL>
                    <a:lnR>
                      <a:noFill/>
                    </a:lnR>
                    <a:lnT>
                      <a:noFill/>
                    </a:lnT>
                    <a:lnB w="12700" cap="flat" cmpd="sng" algn="ctr">
                      <a:solidFill>
                        <a:srgbClr val="0070C0"/>
                      </a:solidFill>
                      <a:prstDash val="solid"/>
                      <a:round/>
                      <a:headEnd type="none" w="med" len="med"/>
                      <a:tailEnd type="none" w="med" len="med"/>
                    </a:lnB>
                    <a:lnTlToBr>
                      <a:noFill/>
                    </a:lnTlToBr>
                    <a:lnBlToTr>
                      <a:noFill/>
                    </a:lnBlToTr>
                    <a:noFill/>
                  </a:tcPr>
                </a:tc>
              </a:tr>
              <a:tr h="14099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and</a:t>
                      </a:r>
                    </a:p>
                  </a:txBody>
                  <a:tcPr horzOverflow="overflow">
                    <a:lnL>
                      <a:noFill/>
                    </a:lnL>
                    <a:lnR w="12700" cap="flat" cmpd="sng" algn="ctr">
                      <a:solidFill>
                        <a:srgbClr val="0070C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r>
                        <a:rPr lang="vi-VN" sz="2400" kern="1200" dirty="0" smtClean="0">
                          <a:solidFill>
                            <a:schemeClr val="tx1"/>
                          </a:solidFill>
                          <a:latin typeface="Arial" pitchFamily="34" charset="0"/>
                          <a:ea typeface="+mn-ea"/>
                          <a:cs typeface="Arial" pitchFamily="34" charset="0"/>
                        </a:rPr>
                        <a:t>Bao gồm các tài liệu chỉ </a:t>
                      </a:r>
                      <a:r>
                        <a:rPr lang="en-US" sz="2400" kern="1200" dirty="0" err="1" smtClean="0">
                          <a:solidFill>
                            <a:schemeClr val="tx1"/>
                          </a:solidFill>
                          <a:latin typeface="Arial" pitchFamily="34" charset="0"/>
                          <a:ea typeface="+mn-ea"/>
                          <a:cs typeface="Arial" pitchFamily="34" charset="0"/>
                        </a:rPr>
                        <a:t>thõa</a:t>
                      </a:r>
                      <a:r>
                        <a:rPr lang="en-US" sz="2400" kern="1200" baseline="0" dirty="0" smtClean="0">
                          <a:solidFill>
                            <a:schemeClr val="tx1"/>
                          </a:solidFill>
                          <a:latin typeface="Arial" pitchFamily="34" charset="0"/>
                          <a:ea typeface="+mn-ea"/>
                          <a:cs typeface="Arial" pitchFamily="34" charset="0"/>
                        </a:rPr>
                        <a:t> </a:t>
                      </a:r>
                      <a:r>
                        <a:rPr lang="en-US" sz="2400" kern="1200" baseline="0" dirty="0" err="1" smtClean="0">
                          <a:solidFill>
                            <a:schemeClr val="tx1"/>
                          </a:solidFill>
                          <a:latin typeface="Arial" pitchFamily="34" charset="0"/>
                          <a:ea typeface="+mn-ea"/>
                          <a:cs typeface="Arial" pitchFamily="34" charset="0"/>
                        </a:rPr>
                        <a:t>mãn</a:t>
                      </a:r>
                      <a:r>
                        <a:rPr lang="en-US" sz="2400" kern="1200" baseline="0" dirty="0" smtClean="0">
                          <a:solidFill>
                            <a:schemeClr val="tx1"/>
                          </a:solidFill>
                          <a:latin typeface="Arial" pitchFamily="34" charset="0"/>
                          <a:ea typeface="+mn-ea"/>
                          <a:cs typeface="Arial" pitchFamily="34" charset="0"/>
                        </a:rPr>
                        <a:t> </a:t>
                      </a:r>
                      <a:r>
                        <a:rPr lang="vi-VN" sz="2400" kern="1200" dirty="0" smtClean="0">
                          <a:solidFill>
                            <a:schemeClr val="tx1"/>
                          </a:solidFill>
                          <a:latin typeface="Arial" pitchFamily="34" charset="0"/>
                          <a:ea typeface="+mn-ea"/>
                          <a:cs typeface="Arial" pitchFamily="34" charset="0"/>
                        </a:rPr>
                        <a:t>với tất cả các thuật ngữ tìm kiếm, đặt dấu ngoặc kép quanh cụm từ hoặc nhóm từ khóa tìm kiếm </a:t>
                      </a:r>
                      <a:r>
                        <a:rPr lang="en-US" sz="2400" kern="1200" dirty="0" err="1" smtClean="0">
                          <a:solidFill>
                            <a:schemeClr val="tx1"/>
                          </a:solidFill>
                          <a:latin typeface="Arial" pitchFamily="34" charset="0"/>
                          <a:ea typeface="+mn-ea"/>
                          <a:cs typeface="Arial" pitchFamily="34" charset="0"/>
                        </a:rPr>
                        <a:t>các</a:t>
                      </a:r>
                      <a:r>
                        <a:rPr lang="en-US" sz="2400" kern="1200" dirty="0" smtClean="0">
                          <a:solidFill>
                            <a:schemeClr val="tx1"/>
                          </a:solidFill>
                          <a:latin typeface="Arial" pitchFamily="34" charset="0"/>
                          <a:ea typeface="+mn-ea"/>
                          <a:cs typeface="Arial" pitchFamily="34" charset="0"/>
                        </a:rPr>
                        <a:t> </a:t>
                      </a:r>
                      <a:r>
                        <a:rPr lang="vi-VN" sz="2400" kern="1200" dirty="0" smtClean="0">
                          <a:solidFill>
                            <a:schemeClr val="tx1"/>
                          </a:solidFill>
                          <a:latin typeface="Arial" pitchFamily="34" charset="0"/>
                          <a:ea typeface="+mn-ea"/>
                          <a:cs typeface="Arial" pitchFamily="34" charset="0"/>
                        </a:rPr>
                        <a:t>xuất hiện của những từ đó với nhau</a:t>
                      </a:r>
                      <a:endParaRPr lang="en-US" sz="2400" kern="1200" dirty="0" smtClean="0">
                        <a:solidFill>
                          <a:schemeClr val="tx1"/>
                        </a:solidFill>
                        <a:latin typeface="Arial" pitchFamily="34" charset="0"/>
                        <a:ea typeface="+mn-ea"/>
                        <a:cs typeface="Arial" pitchFamily="34" charset="0"/>
                      </a:endParaRPr>
                    </a:p>
                  </a:txBody>
                  <a:tcPr horzOverflow="overflow">
                    <a:lnL w="12700" cap="flat" cmpd="sng" algn="ctr">
                      <a:solidFill>
                        <a:srgbClr val="0070C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r>
              <a:tr h="987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or</a:t>
                      </a:r>
                    </a:p>
                  </a:txBody>
                  <a:tcPr horzOverflow="overflow">
                    <a:lnL>
                      <a:noFill/>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vi-VN" sz="2400" kern="1200" dirty="0" smtClean="0">
                          <a:solidFill>
                            <a:schemeClr val="tx1"/>
                          </a:solidFill>
                          <a:latin typeface="Arial" pitchFamily="34" charset="0"/>
                          <a:ea typeface="+mn-ea"/>
                          <a:cs typeface="Arial" pitchFamily="34" charset="0"/>
                        </a:rPr>
                        <a:t>Tìm kiếm tài liệu bao gồm một hoặc một </a:t>
                      </a:r>
                      <a:r>
                        <a:rPr lang="en-US" sz="2400" kern="1200" dirty="0" err="1" smtClean="0">
                          <a:solidFill>
                            <a:schemeClr val="tx1"/>
                          </a:solidFill>
                          <a:latin typeface="Arial" pitchFamily="34" charset="0"/>
                          <a:ea typeface="+mn-ea"/>
                          <a:cs typeface="Arial" pitchFamily="34" charset="0"/>
                        </a:rPr>
                        <a:t>cái</a:t>
                      </a:r>
                      <a:r>
                        <a:rPr lang="en-US" sz="2400" kern="1200" dirty="0" smtClean="0">
                          <a:solidFill>
                            <a:schemeClr val="tx1"/>
                          </a:solidFill>
                          <a:latin typeface="Arial" pitchFamily="34" charset="0"/>
                          <a:ea typeface="+mn-ea"/>
                          <a:cs typeface="Arial" pitchFamily="34" charset="0"/>
                        </a:rPr>
                        <a:t> </a:t>
                      </a:r>
                      <a:r>
                        <a:rPr lang="en-US" sz="2400" kern="1200" dirty="0" err="1" smtClean="0">
                          <a:solidFill>
                            <a:schemeClr val="tx1"/>
                          </a:solidFill>
                          <a:latin typeface="Arial" pitchFamily="34" charset="0"/>
                          <a:ea typeface="+mn-ea"/>
                          <a:cs typeface="Arial" pitchFamily="34" charset="0"/>
                        </a:rPr>
                        <a:t>khác</a:t>
                      </a:r>
                      <a:r>
                        <a:rPr lang="en-US" sz="2400" kern="1200" dirty="0" smtClean="0">
                          <a:solidFill>
                            <a:schemeClr val="tx1"/>
                          </a:solidFill>
                          <a:latin typeface="Arial" pitchFamily="34" charset="0"/>
                          <a:ea typeface="+mn-ea"/>
                          <a:cs typeface="Arial" pitchFamily="34" charset="0"/>
                        </a:rPr>
                        <a:t> </a:t>
                      </a:r>
                      <a:r>
                        <a:rPr lang="en-US" sz="2400" kern="1200" dirty="0" err="1" smtClean="0">
                          <a:solidFill>
                            <a:schemeClr val="tx1"/>
                          </a:solidFill>
                          <a:latin typeface="Arial" pitchFamily="34" charset="0"/>
                          <a:ea typeface="+mn-ea"/>
                          <a:cs typeface="Arial" pitchFamily="34" charset="0"/>
                        </a:rPr>
                        <a:t>của</a:t>
                      </a:r>
                      <a:r>
                        <a:rPr lang="en-US" sz="2400" kern="1200" dirty="0" smtClean="0">
                          <a:solidFill>
                            <a:schemeClr val="tx1"/>
                          </a:solidFill>
                          <a:latin typeface="Arial" pitchFamily="34" charset="0"/>
                          <a:ea typeface="+mn-ea"/>
                          <a:cs typeface="Arial" pitchFamily="34" charset="0"/>
                        </a:rPr>
                        <a:t> </a:t>
                      </a:r>
                      <a:r>
                        <a:rPr lang="vi-VN" sz="2400" kern="1200" dirty="0" smtClean="0">
                          <a:solidFill>
                            <a:schemeClr val="tx1"/>
                          </a:solidFill>
                          <a:latin typeface="Arial" pitchFamily="34" charset="0"/>
                          <a:ea typeface="+mn-ea"/>
                          <a:cs typeface="Arial" pitchFamily="34" charset="0"/>
                        </a:rPr>
                        <a:t>cụm từ tìm kiếm</a:t>
                      </a:r>
                      <a:endParaRPr lang="en-US" sz="2400" kern="1200" dirty="0" smtClean="0">
                        <a:solidFill>
                          <a:schemeClr val="tx1"/>
                        </a:solidFill>
                        <a:latin typeface="Arial" pitchFamily="34" charset="0"/>
                        <a:ea typeface="+mn-ea"/>
                        <a:cs typeface="Arial" pitchFamily="34" charset="0"/>
                      </a:endParaRPr>
                    </a:p>
                  </a:txBody>
                  <a:tcPr horzOverflow="overflow">
                    <a:lnL w="12700" cap="flat" cmpd="sng" algn="ctr">
                      <a:solidFill>
                        <a:srgbClr val="0070C0"/>
                      </a:solidFill>
                      <a:prstDash val="solid"/>
                      <a:round/>
                      <a:headEnd type="none" w="med" len="med"/>
                      <a:tailEnd type="none" w="med" len="med"/>
                    </a:lnL>
                    <a:lnR>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r>
              <a:tr h="100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not</a:t>
                      </a:r>
                    </a:p>
                  </a:txBody>
                  <a:tcPr horzOverflow="overflow">
                    <a:lnL>
                      <a:noFill/>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vi-VN" sz="2400" kern="1200" dirty="0" smtClean="0">
                          <a:solidFill>
                            <a:schemeClr val="tx1"/>
                          </a:solidFill>
                          <a:latin typeface="Arial" pitchFamily="34" charset="0"/>
                          <a:ea typeface="+mn-ea"/>
                          <a:cs typeface="Arial" pitchFamily="34" charset="0"/>
                        </a:rPr>
                        <a:t>Sử dụng kết hợp với “</a:t>
                      </a:r>
                      <a:r>
                        <a:rPr lang="en-US" sz="2400" kern="1200" dirty="0" smtClean="0">
                          <a:solidFill>
                            <a:schemeClr val="tx1"/>
                          </a:solidFill>
                          <a:latin typeface="Arial" pitchFamily="34" charset="0"/>
                          <a:ea typeface="+mn-ea"/>
                          <a:cs typeface="Arial" pitchFamily="34" charset="0"/>
                        </a:rPr>
                        <a:t>and</a:t>
                      </a:r>
                      <a:r>
                        <a:rPr lang="vi-VN" sz="2400" kern="1200" dirty="0" smtClean="0">
                          <a:solidFill>
                            <a:schemeClr val="tx1"/>
                          </a:solidFill>
                          <a:latin typeface="Arial" pitchFamily="34" charset="0"/>
                          <a:ea typeface="+mn-ea"/>
                          <a:cs typeface="Arial" pitchFamily="34" charset="0"/>
                        </a:rPr>
                        <a:t>" để loại trừ kết quả nhất định từ </a:t>
                      </a:r>
                      <a:r>
                        <a:rPr lang="en-US" sz="2400" kern="1200" dirty="0" err="1" smtClean="0">
                          <a:solidFill>
                            <a:schemeClr val="tx1"/>
                          </a:solidFill>
                          <a:latin typeface="Arial" pitchFamily="34" charset="0"/>
                          <a:ea typeface="+mn-ea"/>
                          <a:cs typeface="Arial" pitchFamily="34" charset="0"/>
                        </a:rPr>
                        <a:t>việc</a:t>
                      </a:r>
                      <a:r>
                        <a:rPr lang="en-US" sz="2400" kern="1200" dirty="0" smtClean="0">
                          <a:solidFill>
                            <a:schemeClr val="tx1"/>
                          </a:solidFill>
                          <a:latin typeface="Arial" pitchFamily="34" charset="0"/>
                          <a:ea typeface="+mn-ea"/>
                          <a:cs typeface="Arial" pitchFamily="34" charset="0"/>
                        </a:rPr>
                        <a:t> </a:t>
                      </a:r>
                      <a:r>
                        <a:rPr lang="vi-VN" sz="2400" kern="1200" dirty="0" smtClean="0">
                          <a:solidFill>
                            <a:schemeClr val="tx1"/>
                          </a:solidFill>
                          <a:latin typeface="Arial" pitchFamily="34" charset="0"/>
                          <a:ea typeface="+mn-ea"/>
                          <a:cs typeface="Arial" pitchFamily="34" charset="0"/>
                        </a:rPr>
                        <a:t>tìm kiếm</a:t>
                      </a:r>
                      <a:endParaRPr lang="en-US" sz="2400" kern="1200" dirty="0" smtClean="0">
                        <a:solidFill>
                          <a:schemeClr val="tx1"/>
                        </a:solidFill>
                        <a:latin typeface="Arial" pitchFamily="34" charset="0"/>
                        <a:ea typeface="+mn-ea"/>
                        <a:cs typeface="Arial" pitchFamily="34" charset="0"/>
                      </a:endParaRPr>
                    </a:p>
                  </a:txBody>
                  <a:tcPr horzOverflow="overflow">
                    <a:lnL w="12700" cap="flat" cmpd="sng" algn="ctr">
                      <a:solidFill>
                        <a:srgbClr val="0070C0"/>
                      </a:solidFill>
                      <a:prstDash val="solid"/>
                      <a:round/>
                      <a:headEnd type="none" w="med" len="med"/>
                      <a:tailEnd type="none" w="med" len="med"/>
                    </a:lnL>
                    <a:lnR>
                      <a:noFill/>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n-US" sz="2400" b="1" dirty="0" err="1" smtClean="0"/>
              <a:t>Bài</a:t>
            </a:r>
            <a:r>
              <a:rPr lang="en-US" sz="2400" b="1" dirty="0" smtClean="0"/>
              <a:t> 48: </a:t>
            </a:r>
            <a:r>
              <a:rPr lang="en-US" sz="2400" b="1" dirty="0" err="1"/>
              <a:t>Đánh</a:t>
            </a:r>
            <a:r>
              <a:rPr lang="en-US" sz="2400" b="1" dirty="0"/>
              <a:t> </a:t>
            </a:r>
            <a:r>
              <a:rPr lang="en-US" sz="2400" b="1" dirty="0" err="1"/>
              <a:t>giá</a:t>
            </a:r>
            <a:r>
              <a:rPr lang="en-US" sz="2400" b="1" dirty="0"/>
              <a:t> </a:t>
            </a:r>
            <a:r>
              <a:rPr lang="en-US" sz="2400" b="1" dirty="0" err="1"/>
              <a:t>chất</a:t>
            </a:r>
            <a:r>
              <a:rPr lang="en-US" sz="2400" b="1" dirty="0"/>
              <a:t> </a:t>
            </a:r>
            <a:r>
              <a:rPr lang="en-US" sz="2400" b="1" dirty="0" err="1"/>
              <a:t>lượng</a:t>
            </a:r>
            <a:r>
              <a:rPr lang="en-US" sz="2400" b="1" dirty="0"/>
              <a:t> </a:t>
            </a:r>
            <a:r>
              <a:rPr lang="en-US" sz="2400" b="1" dirty="0" err="1"/>
              <a:t>thông</a:t>
            </a:r>
            <a:r>
              <a:rPr lang="en-US" sz="2400" b="1" dirty="0"/>
              <a:t> tin</a:t>
            </a:r>
            <a:endParaRPr lang="en-US" sz="2400" b="1" dirty="0" smtClean="0"/>
          </a:p>
        </p:txBody>
      </p:sp>
      <p:sp>
        <p:nvSpPr>
          <p:cNvPr id="7" name="Content Placeholder 6"/>
          <p:cNvSpPr>
            <a:spLocks noGrp="1"/>
          </p:cNvSpPr>
          <p:nvPr>
            <p:ph idx="1"/>
          </p:nvPr>
        </p:nvSpPr>
        <p:spPr>
          <a:xfrm>
            <a:off x="460730" y="1251690"/>
            <a:ext cx="8201025" cy="3621393"/>
          </a:xfrm>
        </p:spPr>
        <p:txBody>
          <a:bodyPr/>
          <a:lstStyle/>
          <a:p>
            <a:pPr lvl="0"/>
            <a:r>
              <a:rPr lang="en-US" sz="2400" dirty="0" err="1" smtClean="0"/>
              <a:t>Kiểm</a:t>
            </a:r>
            <a:r>
              <a:rPr lang="en-US" sz="2400" dirty="0" smtClean="0"/>
              <a:t> </a:t>
            </a:r>
            <a:r>
              <a:rPr lang="en-US" sz="2400" dirty="0" err="1"/>
              <a:t>tra</a:t>
            </a:r>
            <a:r>
              <a:rPr lang="en-US" sz="2400" dirty="0"/>
              <a:t> </a:t>
            </a:r>
            <a:r>
              <a:rPr lang="en-US" sz="2400" dirty="0" err="1"/>
              <a:t>tính</a:t>
            </a:r>
            <a:r>
              <a:rPr lang="en-US" sz="2400" dirty="0"/>
              <a:t> </a:t>
            </a:r>
            <a:r>
              <a:rPr lang="en-US" sz="2400" dirty="0" err="1"/>
              <a:t>chính</a:t>
            </a:r>
            <a:r>
              <a:rPr lang="en-US" sz="2400" dirty="0"/>
              <a:t> </a:t>
            </a:r>
            <a:r>
              <a:rPr lang="en-US" sz="2400" dirty="0" err="1"/>
              <a:t>xác</a:t>
            </a:r>
            <a:r>
              <a:rPr lang="en-US" sz="2400" dirty="0"/>
              <a:t>, </a:t>
            </a:r>
            <a:r>
              <a:rPr lang="en-US" sz="2400" dirty="0" err="1"/>
              <a:t>tính</a:t>
            </a:r>
            <a:r>
              <a:rPr lang="en-US" sz="2400" dirty="0"/>
              <a:t> </a:t>
            </a:r>
            <a:r>
              <a:rPr lang="en-US" sz="2400" dirty="0" err="1"/>
              <a:t>thực</a:t>
            </a:r>
            <a:r>
              <a:rPr lang="en-US" sz="2400" dirty="0"/>
              <a:t> </a:t>
            </a:r>
            <a:r>
              <a:rPr lang="en-US" sz="2400" dirty="0" err="1"/>
              <a:t>tiễn</a:t>
            </a:r>
            <a:r>
              <a:rPr lang="en-US" sz="2400" dirty="0"/>
              <a:t> </a:t>
            </a:r>
            <a:r>
              <a:rPr lang="en-US" sz="2400" dirty="0" err="1"/>
              <a:t>và</a:t>
            </a:r>
            <a:r>
              <a:rPr lang="en-US" sz="2400" dirty="0"/>
              <a:t> </a:t>
            </a:r>
            <a:r>
              <a:rPr lang="en-US" sz="2400" dirty="0" err="1"/>
              <a:t>tính</a:t>
            </a:r>
            <a:r>
              <a:rPr lang="en-US" sz="2400" dirty="0"/>
              <a:t> </a:t>
            </a:r>
            <a:r>
              <a:rPr lang="en-US" sz="2400" dirty="0" err="1"/>
              <a:t>khách</a:t>
            </a:r>
            <a:r>
              <a:rPr lang="en-US" sz="2400" dirty="0"/>
              <a:t> </a:t>
            </a:r>
            <a:r>
              <a:rPr lang="en-US" sz="2400" dirty="0" err="1"/>
              <a:t>quan</a:t>
            </a:r>
            <a:r>
              <a:rPr lang="en-US" sz="2400" dirty="0"/>
              <a:t> </a:t>
            </a:r>
            <a:r>
              <a:rPr lang="en-US" sz="2400" dirty="0" err="1"/>
              <a:t>của</a:t>
            </a:r>
            <a:r>
              <a:rPr lang="en-US" sz="2400" dirty="0"/>
              <a:t> </a:t>
            </a:r>
            <a:r>
              <a:rPr lang="en-US" sz="2400" dirty="0" err="1"/>
              <a:t>thông</a:t>
            </a:r>
            <a:r>
              <a:rPr lang="en-US" sz="2400" dirty="0"/>
              <a:t> tin</a:t>
            </a:r>
          </a:p>
          <a:p>
            <a:pPr lvl="0"/>
            <a:r>
              <a:rPr lang="en-US" sz="2400" dirty="0" err="1"/>
              <a:t>Sử</a:t>
            </a:r>
            <a:r>
              <a:rPr lang="en-US" sz="2400" dirty="0"/>
              <a:t> </a:t>
            </a:r>
            <a:r>
              <a:rPr lang="en-US" sz="2400" dirty="0" err="1"/>
              <a:t>dụng</a:t>
            </a:r>
            <a:r>
              <a:rPr lang="en-US" sz="2400" dirty="0"/>
              <a:t> </a:t>
            </a:r>
            <a:r>
              <a:rPr lang="en-US" sz="2400" dirty="0" err="1"/>
              <a:t>máy</a:t>
            </a:r>
            <a:r>
              <a:rPr lang="en-US" sz="2400" dirty="0"/>
              <a:t> </a:t>
            </a:r>
            <a:r>
              <a:rPr lang="en-US" sz="2400" dirty="0" err="1"/>
              <a:t>tính</a:t>
            </a:r>
            <a:r>
              <a:rPr lang="en-US" sz="2400" dirty="0"/>
              <a:t> </a:t>
            </a:r>
            <a:r>
              <a:rPr lang="en-US" sz="2400" dirty="0" err="1"/>
              <a:t>trong</a:t>
            </a:r>
            <a:r>
              <a:rPr lang="en-US" sz="2400" dirty="0"/>
              <a:t> </a:t>
            </a:r>
            <a:r>
              <a:rPr lang="en-US" sz="2400" dirty="0" err="1"/>
              <a:t>môi</a:t>
            </a:r>
            <a:r>
              <a:rPr lang="en-US" sz="2400" dirty="0"/>
              <a:t> </a:t>
            </a:r>
            <a:r>
              <a:rPr lang="en-US" sz="2400" dirty="0" err="1"/>
              <a:t>trường</a:t>
            </a:r>
            <a:r>
              <a:rPr lang="en-US" sz="2400" dirty="0"/>
              <a:t> </a:t>
            </a:r>
            <a:r>
              <a:rPr lang="en-US" sz="2400" dirty="0" err="1"/>
              <a:t>làm</a:t>
            </a:r>
            <a:r>
              <a:rPr lang="en-US" sz="2400" dirty="0"/>
              <a:t> </a:t>
            </a:r>
            <a:r>
              <a:rPr lang="en-US" sz="2400" dirty="0" err="1"/>
              <a:t>việc</a:t>
            </a:r>
            <a:r>
              <a:rPr lang="en-US" sz="2400" dirty="0"/>
              <a:t>, ở </a:t>
            </a:r>
            <a:r>
              <a:rPr lang="en-US" sz="2400" dirty="0" err="1"/>
              <a:t>gia</a:t>
            </a:r>
            <a:r>
              <a:rPr lang="en-US" sz="2400" dirty="0"/>
              <a:t> </a:t>
            </a:r>
            <a:r>
              <a:rPr lang="en-US" sz="2400" dirty="0" err="1"/>
              <a:t>đình</a:t>
            </a:r>
            <a:r>
              <a:rPr lang="en-US" sz="2400" dirty="0"/>
              <a:t> </a:t>
            </a:r>
            <a:r>
              <a:rPr lang="en-US" sz="2400" dirty="0" err="1"/>
              <a:t>và</a:t>
            </a:r>
            <a:r>
              <a:rPr lang="en-US" sz="2400" dirty="0"/>
              <a:t> </a:t>
            </a:r>
            <a:r>
              <a:rPr lang="en-US" sz="2400" dirty="0" err="1"/>
              <a:t>trường</a:t>
            </a:r>
            <a:r>
              <a:rPr lang="en-US" sz="2400" dirty="0"/>
              <a:t> </a:t>
            </a:r>
            <a:r>
              <a:rPr lang="en-US" sz="2400" dirty="0" err="1"/>
              <a:t>học</a:t>
            </a:r>
            <a:endParaRPr lang="en-US" sz="2400" dirty="0"/>
          </a:p>
          <a:p>
            <a:pPr lvl="0"/>
            <a:r>
              <a:rPr lang="en-US" sz="2400" dirty="0" err="1"/>
              <a:t>Hiểu</a:t>
            </a:r>
            <a:r>
              <a:rPr lang="en-US" sz="2400" dirty="0"/>
              <a:t> </a:t>
            </a:r>
            <a:r>
              <a:rPr lang="en-US" sz="2400" dirty="0" err="1"/>
              <a:t>bản</a:t>
            </a:r>
            <a:r>
              <a:rPr lang="en-US" sz="2400" dirty="0"/>
              <a:t> </a:t>
            </a:r>
            <a:r>
              <a:rPr lang="en-US" sz="2400" dirty="0" err="1"/>
              <a:t>quyền</a:t>
            </a:r>
            <a:r>
              <a:rPr lang="en-US" sz="2400" dirty="0"/>
              <a:t> </a:t>
            </a:r>
            <a:r>
              <a:rPr lang="en-US" sz="2400" dirty="0" err="1"/>
              <a:t>là</a:t>
            </a:r>
            <a:r>
              <a:rPr lang="en-US" sz="2400" dirty="0"/>
              <a:t> </a:t>
            </a:r>
            <a:r>
              <a:rPr lang="en-US" sz="2400" dirty="0" err="1"/>
              <a:t>gì</a:t>
            </a:r>
            <a:r>
              <a:rPr lang="en-US" sz="2400" dirty="0"/>
              <a:t> </a:t>
            </a:r>
            <a:r>
              <a:rPr lang="en-US" sz="2400" dirty="0" err="1"/>
              <a:t>và</a:t>
            </a:r>
            <a:r>
              <a:rPr lang="en-US" sz="2400" dirty="0"/>
              <a:t> </a:t>
            </a:r>
            <a:r>
              <a:rPr lang="en-US" sz="2400" dirty="0" err="1"/>
              <a:t>nó</a:t>
            </a:r>
            <a:r>
              <a:rPr lang="en-US" sz="2400" dirty="0"/>
              <a:t> </a:t>
            </a:r>
            <a:r>
              <a:rPr lang="en-US" sz="2400" dirty="0" err="1" smtClean="0"/>
              <a:t>thực</a:t>
            </a:r>
            <a:r>
              <a:rPr lang="en-US" sz="2400" dirty="0" smtClean="0"/>
              <a:t> </a:t>
            </a:r>
            <a:r>
              <a:rPr lang="en-US" sz="2400" dirty="0" err="1" smtClean="0"/>
              <a:t>hiện</a:t>
            </a:r>
            <a:r>
              <a:rPr lang="en-US" sz="2400" dirty="0" smtClean="0"/>
              <a:t> </a:t>
            </a:r>
            <a:r>
              <a:rPr lang="en-US" sz="2400" dirty="0" err="1"/>
              <a:t>như</a:t>
            </a:r>
            <a:r>
              <a:rPr lang="en-US" sz="2400" dirty="0"/>
              <a:t> </a:t>
            </a:r>
            <a:r>
              <a:rPr lang="en-US" sz="2400" dirty="0" err="1"/>
              <a:t>thế</a:t>
            </a:r>
            <a:r>
              <a:rPr lang="en-US" sz="2400" dirty="0"/>
              <a:t> </a:t>
            </a:r>
            <a:r>
              <a:rPr lang="en-US" sz="2400" dirty="0" err="1"/>
              <a:t>nào</a:t>
            </a:r>
            <a:r>
              <a:rPr lang="en-US" sz="2400" dirty="0"/>
              <a:t> </a:t>
            </a:r>
            <a:r>
              <a:rPr lang="en-US" sz="2400" dirty="0" err="1"/>
              <a:t>trên</a:t>
            </a:r>
            <a:r>
              <a:rPr lang="en-US" sz="2400" dirty="0"/>
              <a:t> </a:t>
            </a:r>
            <a:r>
              <a:rPr lang="en-US" sz="2400" dirty="0" err="1"/>
              <a:t>mạng</a:t>
            </a:r>
            <a:endParaRPr lang="en-US" sz="2400" dirty="0"/>
          </a:p>
          <a:p>
            <a:pPr lvl="0"/>
            <a:r>
              <a:rPr lang="en-US" sz="2400" dirty="0" err="1" smtClean="0"/>
              <a:t>Nhận</a:t>
            </a:r>
            <a:r>
              <a:rPr lang="en-US" sz="2400" dirty="0" smtClean="0"/>
              <a:t> </a:t>
            </a:r>
            <a:r>
              <a:rPr lang="en-US" sz="2400" dirty="0" err="1" smtClean="0"/>
              <a:t>diện</a:t>
            </a:r>
            <a:r>
              <a:rPr lang="en-US" sz="2400" dirty="0" smtClean="0"/>
              <a:t> </a:t>
            </a:r>
            <a:r>
              <a:rPr lang="en-US" sz="2400" dirty="0" err="1" smtClean="0"/>
              <a:t>hững</a:t>
            </a:r>
            <a:r>
              <a:rPr lang="en-US" sz="2400" dirty="0" smtClean="0"/>
              <a:t> </a:t>
            </a:r>
            <a:r>
              <a:rPr lang="en-US" sz="2400" dirty="0" err="1"/>
              <a:t>hành</a:t>
            </a:r>
            <a:r>
              <a:rPr lang="en-US" sz="2400" dirty="0"/>
              <a:t> vi </a:t>
            </a:r>
            <a:r>
              <a:rPr lang="en-US" sz="2400" dirty="0" err="1"/>
              <a:t>không</a:t>
            </a:r>
            <a:r>
              <a:rPr lang="en-US" sz="2400" dirty="0"/>
              <a:t> </a:t>
            </a:r>
            <a:r>
              <a:rPr lang="en-US" sz="2400" dirty="0" err="1"/>
              <a:t>thích</a:t>
            </a:r>
            <a:r>
              <a:rPr lang="en-US" sz="2400" dirty="0"/>
              <a:t> </a:t>
            </a:r>
            <a:r>
              <a:rPr lang="en-US" sz="2400" dirty="0" err="1"/>
              <a:t>hợp</a:t>
            </a:r>
            <a:r>
              <a:rPr lang="en-US" sz="2400" dirty="0"/>
              <a:t> </a:t>
            </a:r>
            <a:r>
              <a:rPr lang="en-US" sz="2400" dirty="0" err="1"/>
              <a:t>trên</a:t>
            </a:r>
            <a:r>
              <a:rPr lang="en-US" sz="2400" dirty="0"/>
              <a:t> </a:t>
            </a:r>
            <a:r>
              <a:rPr lang="en-US" sz="2400" dirty="0" err="1" smtClean="0"/>
              <a:t>mạng</a:t>
            </a:r>
            <a:endParaRPr lang="en-US" sz="2400" dirty="0"/>
          </a:p>
          <a:p>
            <a:pPr lvl="0"/>
            <a:r>
              <a:rPr lang="en-US" sz="2400" dirty="0" err="1" smtClean="0"/>
              <a:t>Tìm</a:t>
            </a:r>
            <a:r>
              <a:rPr lang="en-US" sz="2400" dirty="0" smtClean="0"/>
              <a:t> </a:t>
            </a:r>
            <a:r>
              <a:rPr lang="en-US" sz="2400" dirty="0" err="1" smtClean="0"/>
              <a:t>hiểu</a:t>
            </a:r>
            <a:r>
              <a:rPr lang="en-US" sz="2400" dirty="0" smtClean="0"/>
              <a:t> </a:t>
            </a:r>
            <a:r>
              <a:rPr lang="en-US" sz="2400" dirty="0" err="1"/>
              <a:t>hoạt</a:t>
            </a:r>
            <a:r>
              <a:rPr lang="en-US" sz="2400" dirty="0"/>
              <a:t> </a:t>
            </a:r>
            <a:r>
              <a:rPr lang="en-US" sz="2400" dirty="0" err="1"/>
              <a:t>động</a:t>
            </a:r>
            <a:r>
              <a:rPr lang="en-US" sz="2400" dirty="0"/>
              <a:t> </a:t>
            </a:r>
            <a:r>
              <a:rPr lang="en-US" sz="2400" dirty="0" err="1"/>
              <a:t>truyền</a:t>
            </a:r>
            <a:r>
              <a:rPr lang="en-US" sz="2400" dirty="0"/>
              <a:t> </a:t>
            </a:r>
            <a:r>
              <a:rPr lang="en-US" sz="2400" dirty="0" err="1"/>
              <a:t>thống</a:t>
            </a:r>
            <a:r>
              <a:rPr lang="en-US" sz="2400" dirty="0"/>
              <a:t> </a:t>
            </a:r>
            <a:r>
              <a:rPr lang="en-US" sz="2400" dirty="0" err="1"/>
              <a:t>của</a:t>
            </a:r>
            <a:r>
              <a:rPr lang="en-US" sz="2400" dirty="0"/>
              <a:t> </a:t>
            </a:r>
            <a:r>
              <a:rPr lang="en-US" sz="2400" dirty="0" err="1"/>
              <a:t>máy</a:t>
            </a:r>
            <a:r>
              <a:rPr lang="en-US" sz="2400" dirty="0"/>
              <a:t> </a:t>
            </a:r>
            <a:r>
              <a:rPr lang="en-US" sz="2400" dirty="0" err="1"/>
              <a:t>tính</a:t>
            </a:r>
            <a:r>
              <a:rPr lang="en-US" sz="2400" dirty="0"/>
              <a:t> </a:t>
            </a:r>
            <a:r>
              <a:rPr lang="en-US" sz="2400" dirty="0" err="1"/>
              <a:t>đã</a:t>
            </a:r>
            <a:r>
              <a:rPr lang="en-US" sz="2400" dirty="0"/>
              <a:t> </a:t>
            </a:r>
            <a:r>
              <a:rPr lang="en-US" sz="2400" dirty="0" err="1"/>
              <a:t>thay</a:t>
            </a:r>
            <a:r>
              <a:rPr lang="en-US" sz="2400" dirty="0"/>
              <a:t> </a:t>
            </a:r>
            <a:r>
              <a:rPr lang="en-US" sz="2400" dirty="0" err="1"/>
              <a:t>đổi</a:t>
            </a:r>
            <a:r>
              <a:rPr lang="en-US" sz="2400" dirty="0"/>
              <a:t> </a:t>
            </a:r>
            <a:r>
              <a:rPr lang="en-US" sz="2400" dirty="0" err="1"/>
              <a:t>như</a:t>
            </a:r>
            <a:r>
              <a:rPr lang="en-US" sz="2400" dirty="0"/>
              <a:t> </a:t>
            </a:r>
            <a:r>
              <a:rPr lang="en-US" sz="2400" dirty="0" err="1"/>
              <a:t>thế</a:t>
            </a:r>
            <a:r>
              <a:rPr lang="en-US" sz="2400" dirty="0"/>
              <a:t> </a:t>
            </a:r>
            <a:r>
              <a:rPr lang="en-US" sz="2400" dirty="0" err="1"/>
              <a:t>nào</a:t>
            </a:r>
            <a:endParaRPr lang="en-US" sz="2400" dirty="0"/>
          </a:p>
          <a:p>
            <a:pPr lvl="0"/>
            <a:r>
              <a:rPr lang="en-US" sz="2400" dirty="0" err="1" smtClean="0"/>
              <a:t>Xác</a:t>
            </a:r>
            <a:r>
              <a:rPr lang="en-US" sz="2400" dirty="0" smtClean="0"/>
              <a:t> </a:t>
            </a:r>
            <a:r>
              <a:rPr lang="en-US" sz="2400" dirty="0" err="1" smtClean="0"/>
              <a:t>định</a:t>
            </a:r>
            <a:r>
              <a:rPr lang="en-US" sz="2400" dirty="0" smtClean="0"/>
              <a:t> </a:t>
            </a:r>
            <a:r>
              <a:rPr lang="en-US" sz="2400" dirty="0" err="1" smtClean="0"/>
              <a:t>cách</a:t>
            </a:r>
            <a:r>
              <a:rPr lang="en-US" sz="2400" dirty="0" smtClean="0"/>
              <a:t> </a:t>
            </a:r>
            <a:r>
              <a:rPr lang="en-US" sz="2400" dirty="0" err="1" smtClean="0"/>
              <a:t>công</a:t>
            </a:r>
            <a:r>
              <a:rPr lang="en-US" sz="2400" dirty="0" smtClean="0"/>
              <a:t> </a:t>
            </a:r>
            <a:r>
              <a:rPr lang="en-US" sz="2400" dirty="0" err="1"/>
              <a:t>nghệ</a:t>
            </a:r>
            <a:r>
              <a:rPr lang="en-US" sz="2400" dirty="0"/>
              <a:t> </a:t>
            </a:r>
            <a:r>
              <a:rPr lang="en-US" sz="2400" dirty="0" err="1"/>
              <a:t>trợ</a:t>
            </a:r>
            <a:r>
              <a:rPr lang="en-US" sz="2400" dirty="0"/>
              <a:t> </a:t>
            </a:r>
            <a:r>
              <a:rPr lang="en-US" sz="2400" dirty="0" err="1"/>
              <a:t>giúp</a:t>
            </a:r>
            <a:r>
              <a:rPr lang="en-US" sz="2400" dirty="0"/>
              <a:t> </a:t>
            </a:r>
            <a:r>
              <a:rPr lang="en-US" sz="2400" dirty="0" err="1"/>
              <a:t>người</a:t>
            </a:r>
            <a:r>
              <a:rPr lang="en-US" sz="2400" dirty="0"/>
              <a:t> </a:t>
            </a:r>
            <a:r>
              <a:rPr lang="en-US" sz="2400" dirty="0" err="1"/>
              <a:t>khuyết</a:t>
            </a:r>
            <a:r>
              <a:rPr lang="en-US" sz="2400" dirty="0"/>
              <a:t> </a:t>
            </a:r>
            <a:r>
              <a:rPr lang="en-US" sz="2400" dirty="0" err="1"/>
              <a:t>tật</a:t>
            </a:r>
            <a:r>
              <a:rPr lang="en-US" sz="2400" dirty="0"/>
              <a:t> </a:t>
            </a:r>
            <a:r>
              <a:rPr lang="en-US" sz="2400" dirty="0" err="1"/>
              <a:t>như</a:t>
            </a:r>
            <a:r>
              <a:rPr lang="en-US" sz="2400" dirty="0"/>
              <a:t> </a:t>
            </a:r>
            <a:r>
              <a:rPr lang="en-US" sz="2400" dirty="0" err="1"/>
              <a:t>thế</a:t>
            </a:r>
            <a:r>
              <a:rPr lang="en-US" sz="2400" dirty="0"/>
              <a:t> </a:t>
            </a:r>
            <a:r>
              <a:rPr lang="en-US" sz="2400" dirty="0" err="1"/>
              <a:t>nào</a:t>
            </a:r>
            <a:r>
              <a:rPr lang="en-US" sz="2400" dirty="0" smtClean="0"/>
              <a:t>.</a:t>
            </a:r>
            <a:endParaRPr lang="en-US" sz="2400" dirty="0"/>
          </a:p>
        </p:txBody>
      </p:sp>
      <p:sp>
        <p:nvSpPr>
          <p:cNvPr id="75782" name="Slide Number Placeholder 5"/>
          <p:cNvSpPr>
            <a:spLocks noGrp="1"/>
          </p:cNvSpPr>
          <p:nvPr>
            <p:ph type="sldNum" sz="quarter" idx="10"/>
          </p:nvPr>
        </p:nvSpPr>
        <p:spPr>
          <a:noFill/>
        </p:spPr>
        <p:txBody>
          <a:bodyPr/>
          <a:lstStyle/>
          <a:p>
            <a:fld id="{0FE022C9-F074-48A6-BA5A-C145A7D51FAC}" type="slidenum">
              <a:rPr lang="en-US" smtClean="0">
                <a:latin typeface="Arial" charset="0"/>
              </a:rPr>
              <a:pPr/>
              <a:t>49</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1" name="Title 9"/>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về</a:t>
            </a:r>
            <a:r>
              <a:rPr lang="en-US" dirty="0"/>
              <a:t> </a:t>
            </a:r>
            <a:r>
              <a:rPr lang="en-US" dirty="0" err="1"/>
              <a:t>các</a:t>
            </a:r>
            <a:r>
              <a:rPr lang="en-US" dirty="0"/>
              <a:t> </a:t>
            </a:r>
            <a:r>
              <a:rPr lang="en-US" dirty="0" err="1"/>
              <a:t>trang</a:t>
            </a:r>
            <a:r>
              <a:rPr lang="en-US" dirty="0"/>
              <a:t> Web </a:t>
            </a:r>
            <a:endParaRPr lang="en-US" dirty="0" smtClean="0"/>
          </a:p>
        </p:txBody>
      </p:sp>
      <p:sp>
        <p:nvSpPr>
          <p:cNvPr id="11" name="Content Placeholder 10"/>
          <p:cNvSpPr>
            <a:spLocks noGrp="1"/>
          </p:cNvSpPr>
          <p:nvPr>
            <p:ph idx="1"/>
          </p:nvPr>
        </p:nvSpPr>
        <p:spPr/>
        <p:txBody>
          <a:bodyPr/>
          <a:lstStyle/>
          <a:p>
            <a:r>
              <a:rPr lang="vi-VN" sz="2400" dirty="0"/>
              <a:t>Trang đầu tiên trong trang web là trang cấp cao nhất, được gọi là trang chủ hoặc trang chỉ </a:t>
            </a:r>
            <a:r>
              <a:rPr lang="vi-VN" sz="2400" dirty="0" smtClean="0"/>
              <a:t>mục</a:t>
            </a:r>
            <a:endParaRPr lang="en-US" sz="2400" dirty="0" smtClean="0"/>
          </a:p>
          <a:p>
            <a:r>
              <a:rPr lang="en-US" sz="2400" dirty="0" err="1" smtClean="0"/>
              <a:t>Các</a:t>
            </a:r>
            <a:r>
              <a:rPr lang="en-US" sz="2400" dirty="0" smtClean="0"/>
              <a:t> </a:t>
            </a:r>
            <a:r>
              <a:rPr lang="en-US" sz="2400" dirty="0" err="1" smtClean="0"/>
              <a:t>thành</a:t>
            </a:r>
            <a:r>
              <a:rPr lang="en-US" sz="2400" dirty="0" smtClean="0"/>
              <a:t> </a:t>
            </a:r>
            <a:r>
              <a:rPr lang="en-US" sz="2400" dirty="0" err="1" smtClean="0"/>
              <a:t>phần</a:t>
            </a:r>
            <a:r>
              <a:rPr lang="en-US" sz="2400" dirty="0" smtClean="0"/>
              <a:t> </a:t>
            </a:r>
            <a:r>
              <a:rPr lang="vi-VN" sz="2400" dirty="0" smtClean="0"/>
              <a:t>chuẩn </a:t>
            </a:r>
            <a:r>
              <a:rPr lang="vi-VN" sz="2400" dirty="0"/>
              <a:t>có sẵn trên các trang web</a:t>
            </a:r>
            <a:endParaRPr lang="en-US" sz="2400" dirty="0" smtClean="0"/>
          </a:p>
          <a:p>
            <a:pPr lvl="1"/>
            <a:r>
              <a:rPr lang="en-US" sz="2000" b="1" dirty="0" err="1" smtClean="0"/>
              <a:t>Địa</a:t>
            </a:r>
            <a:r>
              <a:rPr lang="en-US" sz="2000" b="1" dirty="0" smtClean="0"/>
              <a:t> </a:t>
            </a:r>
            <a:r>
              <a:rPr lang="en-US" sz="2000" b="1" dirty="0" err="1" smtClean="0"/>
              <a:t>chỉ</a:t>
            </a:r>
            <a:r>
              <a:rPr lang="en-US" sz="2000" b="1" dirty="0" smtClean="0"/>
              <a:t> URL: (</a:t>
            </a:r>
            <a:r>
              <a:rPr lang="en-US" sz="2000" i="1" dirty="0" smtClean="0"/>
              <a:t>Uniform Resource Locator)</a:t>
            </a:r>
            <a:r>
              <a:rPr lang="en-US" sz="2000" dirty="0" smtClean="0"/>
              <a:t> </a:t>
            </a:r>
            <a:r>
              <a:rPr lang="vi-VN" sz="2000" dirty="0"/>
              <a:t>phương pháp tiêu chuẩn để xác định các trang Web hoặc điều hướng đến các trang khác trong trang web này hoặc trên Web</a:t>
            </a:r>
            <a:endParaRPr lang="en-US" sz="2000" dirty="0" smtClean="0"/>
          </a:p>
          <a:p>
            <a:pPr lvl="1"/>
            <a:r>
              <a:rPr lang="en-US" sz="2000" b="1" dirty="0" err="1" smtClean="0"/>
              <a:t>Thanh</a:t>
            </a:r>
            <a:r>
              <a:rPr lang="en-US" sz="2000" b="1" dirty="0" smtClean="0"/>
              <a:t> </a:t>
            </a:r>
            <a:r>
              <a:rPr lang="en-US" sz="2000" b="1" dirty="0" err="1" smtClean="0"/>
              <a:t>điều</a:t>
            </a:r>
            <a:r>
              <a:rPr lang="en-US" sz="2000" b="1" dirty="0" smtClean="0"/>
              <a:t> </a:t>
            </a:r>
            <a:r>
              <a:rPr lang="en-US" sz="2000" b="1" dirty="0" err="1" smtClean="0"/>
              <a:t>hướng</a:t>
            </a:r>
            <a:r>
              <a:rPr lang="en-US" sz="2000" b="1" dirty="0" smtClean="0"/>
              <a:t> (Navigation Bar): </a:t>
            </a:r>
            <a:r>
              <a:rPr lang="vi-VN" sz="2000" dirty="0"/>
              <a:t>Có thể chứa các thanh điều khiển bên trái hoặc trên cùng của trang, </a:t>
            </a:r>
            <a:r>
              <a:rPr lang="vi-VN" sz="2000" dirty="0" smtClean="0"/>
              <a:t>hoặc</a:t>
            </a:r>
            <a:r>
              <a:rPr lang="en-US" sz="2000" dirty="0" smtClean="0"/>
              <a:t> </a:t>
            </a:r>
            <a:r>
              <a:rPr lang="en-US" sz="2000" dirty="0" err="1" smtClean="0"/>
              <a:t>còn</a:t>
            </a:r>
            <a:r>
              <a:rPr lang="vi-VN" sz="2000" dirty="0" smtClean="0"/>
              <a:t> </a:t>
            </a:r>
            <a:r>
              <a:rPr lang="vi-VN" sz="2000" dirty="0"/>
              <a:t>được gọi là</a:t>
            </a:r>
            <a:r>
              <a:rPr lang="en-US" sz="2000" dirty="0" smtClean="0"/>
              <a:t> </a:t>
            </a:r>
            <a:r>
              <a:rPr lang="en-US" sz="2000" i="1" dirty="0" smtClean="0"/>
              <a:t>site map</a:t>
            </a:r>
            <a:endParaRPr lang="en-US" sz="2000" dirty="0" smtClean="0"/>
          </a:p>
          <a:p>
            <a:pPr lvl="1"/>
            <a:r>
              <a:rPr lang="en-US" sz="2000" b="1" dirty="0" err="1" smtClean="0"/>
              <a:t>Hình</a:t>
            </a:r>
            <a:r>
              <a:rPr lang="en-US" sz="2000" b="1" dirty="0" smtClean="0"/>
              <a:t> </a:t>
            </a:r>
            <a:r>
              <a:rPr lang="en-US" sz="2000" b="1" dirty="0" err="1" smtClean="0"/>
              <a:t>ảnh</a:t>
            </a:r>
            <a:r>
              <a:rPr lang="en-US" sz="2000" b="1" dirty="0" smtClean="0"/>
              <a:t> (Picture):  </a:t>
            </a:r>
            <a:r>
              <a:rPr lang="vi-VN" sz="2000" dirty="0"/>
              <a:t>Có thể chứa hình </a:t>
            </a:r>
            <a:r>
              <a:rPr lang="vi-VN" sz="2000" dirty="0" smtClean="0"/>
              <a:t>ảnh </a:t>
            </a:r>
            <a:r>
              <a:rPr lang="vi-VN" sz="2000" dirty="0"/>
              <a:t>tĩnh hoặc động</a:t>
            </a:r>
            <a:endParaRPr lang="en-US" sz="2000" dirty="0" smtClean="0"/>
          </a:p>
          <a:p>
            <a:pPr lvl="1"/>
            <a:r>
              <a:rPr lang="en-US" sz="2000" b="1" dirty="0" err="1" smtClean="0"/>
              <a:t>Siêu</a:t>
            </a:r>
            <a:r>
              <a:rPr lang="en-US" sz="2000" b="1" dirty="0" smtClean="0"/>
              <a:t> </a:t>
            </a:r>
            <a:r>
              <a:rPr lang="en-US" sz="2000" b="1" dirty="0" err="1" smtClean="0"/>
              <a:t>liên</a:t>
            </a:r>
            <a:r>
              <a:rPr lang="en-US" sz="2000" b="1" dirty="0" smtClean="0"/>
              <a:t> </a:t>
            </a:r>
            <a:r>
              <a:rPr lang="en-US" sz="2000" b="1" dirty="0" err="1" smtClean="0"/>
              <a:t>kết</a:t>
            </a:r>
            <a:r>
              <a:rPr lang="en-US" sz="2000" b="1" dirty="0" smtClean="0"/>
              <a:t> (Hyperlink):  </a:t>
            </a:r>
            <a:r>
              <a:rPr lang="vi-VN" sz="2000" dirty="0"/>
              <a:t>Văn bản hoặc đồ họa với URL "</a:t>
            </a:r>
            <a:r>
              <a:rPr lang="vi-VN" sz="2000" dirty="0" smtClean="0"/>
              <a:t>nhúng</a:t>
            </a:r>
            <a:r>
              <a:rPr lang="en-US" sz="2000" dirty="0" smtClean="0"/>
              <a:t> </a:t>
            </a:r>
            <a:r>
              <a:rPr lang="en-US" sz="2000" dirty="0" err="1" smtClean="0"/>
              <a:t>vào</a:t>
            </a:r>
            <a:r>
              <a:rPr lang="vi-VN" sz="2000" dirty="0" smtClean="0"/>
              <a:t>“</a:t>
            </a:r>
            <a:r>
              <a:rPr lang="en-US" sz="2000" dirty="0"/>
              <a:t> (embedded)</a:t>
            </a:r>
            <a:r>
              <a:rPr lang="vi-VN" sz="2000" dirty="0" smtClean="0"/>
              <a:t>, </a:t>
            </a:r>
            <a:r>
              <a:rPr lang="vi-VN" sz="2000" dirty="0"/>
              <a:t>chỉ liên kết</a:t>
            </a:r>
            <a:endParaRPr lang="en-US" sz="2000" dirty="0" smtClean="0"/>
          </a:p>
          <a:p>
            <a:pPr lvl="1"/>
            <a:r>
              <a:rPr lang="en-US" sz="2000" b="1" dirty="0" err="1" smtClean="0"/>
              <a:t>Thanh</a:t>
            </a:r>
            <a:r>
              <a:rPr lang="en-US" sz="2000" b="1" dirty="0" smtClean="0"/>
              <a:t> </a:t>
            </a:r>
            <a:r>
              <a:rPr lang="en-US" sz="2000" b="1" dirty="0" err="1" smtClean="0"/>
              <a:t>trạng</a:t>
            </a:r>
            <a:r>
              <a:rPr lang="en-US" sz="2000" b="1" dirty="0" smtClean="0"/>
              <a:t> </a:t>
            </a:r>
            <a:r>
              <a:rPr lang="en-US" sz="2000" b="1" dirty="0" err="1" smtClean="0"/>
              <a:t>thái</a:t>
            </a:r>
            <a:r>
              <a:rPr lang="en-US" sz="2000" b="1" dirty="0" smtClean="0"/>
              <a:t> (Status Bar): </a:t>
            </a:r>
            <a:r>
              <a:rPr lang="vi-VN" sz="2000" dirty="0"/>
              <a:t>Cho bạn biết phần mềm nào làm, hoặc nếu bạn chỉ ở siêu liên kết, hiển thị trang web hoặc trang web sẽ xuất hiện nếu bạn nhấp</a:t>
            </a:r>
            <a:endParaRPr lang="en-US" sz="2000" dirty="0"/>
          </a:p>
        </p:txBody>
      </p:sp>
      <p:sp>
        <p:nvSpPr>
          <p:cNvPr id="7190" name="Slide Number Placeholder 4"/>
          <p:cNvSpPr>
            <a:spLocks noGrp="1"/>
          </p:cNvSpPr>
          <p:nvPr>
            <p:ph type="sldNum" sz="quarter" idx="10"/>
          </p:nvPr>
        </p:nvSpPr>
        <p:spPr/>
        <p:txBody>
          <a:bodyPr/>
          <a:lstStyle/>
          <a:p>
            <a:fld id="{48865095-DF26-4007-B1BE-2A61FFBCA658}" type="slidenum">
              <a:rPr lang="en-US" smtClean="0"/>
              <a:pPr/>
              <a:t>5</a:t>
            </a:fld>
            <a:endParaRPr lang="en-US" dirty="0" smtClean="0"/>
          </a:p>
        </p:txBody>
      </p:sp>
      <p:pic>
        <p:nvPicPr>
          <p:cNvPr id="7192" name="Picture 6" descr="\\CCI-HOMER\Common\Common\SFW-Misc\IC3 2009 Sample Lesson\sam009.png"/>
          <p:cNvPicPr>
            <a:picLocks noChangeAspect="1" noChangeArrowheads="1"/>
          </p:cNvPicPr>
          <p:nvPr/>
        </p:nvPicPr>
        <p:blipFill>
          <a:blip r:embed="rId3" cstate="print"/>
          <a:srcRect/>
          <a:stretch>
            <a:fillRect/>
          </a:stretch>
        </p:blipFill>
        <p:spPr bwMode="auto">
          <a:xfrm>
            <a:off x="6969550" y="4495798"/>
            <a:ext cx="131536" cy="17022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2"/>
          <p:cNvSpPr>
            <a:spLocks noGrp="1" noChangeArrowheads="1"/>
          </p:cNvSpPr>
          <p:nvPr>
            <p:ph type="title"/>
          </p:nvPr>
        </p:nvSpPr>
        <p:spPr/>
        <p:txBody>
          <a:bodyPr/>
          <a:lstStyle/>
          <a:p>
            <a:pPr eaLnBrk="1" hangingPunct="1"/>
            <a:r>
              <a:rPr lang="en-US" dirty="0" err="1"/>
              <a:t>Đánh</a:t>
            </a:r>
            <a:r>
              <a:rPr lang="en-US" dirty="0"/>
              <a:t> </a:t>
            </a:r>
            <a:r>
              <a:rPr lang="en-US" dirty="0" err="1"/>
              <a:t>giá</a:t>
            </a:r>
            <a:r>
              <a:rPr lang="en-US" dirty="0"/>
              <a:t> </a:t>
            </a:r>
            <a:r>
              <a:rPr lang="en-US" dirty="0" err="1"/>
              <a:t>thông</a:t>
            </a:r>
            <a:r>
              <a:rPr lang="en-US" dirty="0"/>
              <a:t> tin</a:t>
            </a:r>
            <a:endParaRPr lang="en-US" dirty="0" smtClean="0"/>
          </a:p>
        </p:txBody>
      </p:sp>
      <p:sp>
        <p:nvSpPr>
          <p:cNvPr id="6" name="Content Placeholder 5"/>
          <p:cNvSpPr>
            <a:spLocks noGrp="1"/>
          </p:cNvSpPr>
          <p:nvPr>
            <p:ph idx="1"/>
          </p:nvPr>
        </p:nvSpPr>
        <p:spPr/>
        <p:txBody>
          <a:bodyPr/>
          <a:lstStyle/>
          <a:p>
            <a:pPr>
              <a:spcBef>
                <a:spcPts val="300"/>
              </a:spcBef>
            </a:pPr>
            <a:r>
              <a:rPr lang="en-US" sz="2100" dirty="0" err="1"/>
              <a:t>Trang</a:t>
            </a:r>
            <a:r>
              <a:rPr lang="en-US" sz="2100" dirty="0"/>
              <a:t> Web </a:t>
            </a:r>
            <a:r>
              <a:rPr lang="en-US" sz="2100" dirty="0" err="1"/>
              <a:t>của</a:t>
            </a:r>
            <a:r>
              <a:rPr lang="en-US" sz="2100" dirty="0"/>
              <a:t> </a:t>
            </a:r>
            <a:r>
              <a:rPr lang="en-US" sz="2100" dirty="0" err="1"/>
              <a:t>các</a:t>
            </a:r>
            <a:r>
              <a:rPr lang="en-US" sz="2100" dirty="0"/>
              <a:t> </a:t>
            </a:r>
            <a:r>
              <a:rPr lang="en-US" sz="2100" dirty="0" err="1"/>
              <a:t>công</a:t>
            </a:r>
            <a:r>
              <a:rPr lang="en-US" sz="2100" dirty="0"/>
              <a:t> </a:t>
            </a:r>
            <a:r>
              <a:rPr lang="en-US" sz="2100" dirty="0" err="1"/>
              <a:t>ty</a:t>
            </a:r>
            <a:r>
              <a:rPr lang="en-US" sz="2100" dirty="0"/>
              <a:t> </a:t>
            </a:r>
            <a:r>
              <a:rPr lang="en-US" sz="2100" dirty="0" err="1"/>
              <a:t>nổi</a:t>
            </a:r>
            <a:r>
              <a:rPr lang="en-US" sz="2100" dirty="0"/>
              <a:t> </a:t>
            </a:r>
            <a:r>
              <a:rPr lang="en-US" sz="2100" dirty="0" err="1"/>
              <a:t>tiếng</a:t>
            </a:r>
            <a:r>
              <a:rPr lang="en-US" sz="2100" dirty="0"/>
              <a:t> </a:t>
            </a:r>
            <a:r>
              <a:rPr lang="en-US" sz="2100" dirty="0" err="1"/>
              <a:t>thường</a:t>
            </a:r>
            <a:r>
              <a:rPr lang="en-US" sz="2100" dirty="0"/>
              <a:t> </a:t>
            </a:r>
            <a:r>
              <a:rPr lang="en-US" sz="2100" dirty="0" err="1"/>
              <a:t>cung</a:t>
            </a:r>
            <a:r>
              <a:rPr lang="en-US" sz="2100" dirty="0"/>
              <a:t> </a:t>
            </a:r>
            <a:r>
              <a:rPr lang="en-US" sz="2100" dirty="0" err="1"/>
              <a:t>cấp</a:t>
            </a:r>
            <a:r>
              <a:rPr lang="en-US" sz="2100" dirty="0"/>
              <a:t> </a:t>
            </a:r>
            <a:r>
              <a:rPr lang="en-US" sz="2100" dirty="0" err="1"/>
              <a:t>thông</a:t>
            </a:r>
            <a:r>
              <a:rPr lang="en-US" sz="2100" dirty="0"/>
              <a:t> tin </a:t>
            </a:r>
            <a:r>
              <a:rPr lang="en-US" sz="2100" dirty="0" err="1"/>
              <a:t>chính</a:t>
            </a:r>
            <a:r>
              <a:rPr lang="en-US" sz="2100" dirty="0"/>
              <a:t> </a:t>
            </a:r>
            <a:r>
              <a:rPr lang="en-US" sz="2100" dirty="0" err="1"/>
              <a:t>xác</a:t>
            </a:r>
            <a:r>
              <a:rPr lang="en-US" sz="2100" dirty="0"/>
              <a:t> </a:t>
            </a:r>
            <a:r>
              <a:rPr lang="en-US" sz="2100" dirty="0" err="1"/>
              <a:t>nếu</a:t>
            </a:r>
            <a:r>
              <a:rPr lang="en-US" sz="2100" dirty="0"/>
              <a:t> </a:t>
            </a:r>
            <a:r>
              <a:rPr lang="en-US" sz="2100" dirty="0" err="1"/>
              <a:t>không</a:t>
            </a:r>
            <a:r>
              <a:rPr lang="en-US" sz="2100" dirty="0"/>
              <a:t> </a:t>
            </a:r>
            <a:r>
              <a:rPr lang="en-US" sz="2100" dirty="0" err="1"/>
              <a:t>danh</a:t>
            </a:r>
            <a:r>
              <a:rPr lang="en-US" sz="2100" dirty="0"/>
              <a:t> </a:t>
            </a:r>
            <a:r>
              <a:rPr lang="en-US" sz="2100" dirty="0" err="1"/>
              <a:t>tiếng</a:t>
            </a:r>
            <a:r>
              <a:rPr lang="en-US" sz="2100" dirty="0"/>
              <a:t> </a:t>
            </a:r>
            <a:r>
              <a:rPr lang="en-US" sz="2100" dirty="0" err="1"/>
              <a:t>của</a:t>
            </a:r>
            <a:r>
              <a:rPr lang="en-US" sz="2100" dirty="0"/>
              <a:t> </a:t>
            </a:r>
            <a:r>
              <a:rPr lang="en-US" sz="2100" dirty="0" err="1"/>
              <a:t>họ</a:t>
            </a:r>
            <a:r>
              <a:rPr lang="en-US" sz="2100" dirty="0"/>
              <a:t> </a:t>
            </a:r>
            <a:r>
              <a:rPr lang="en-US" sz="2100" dirty="0" err="1"/>
              <a:t>có</a:t>
            </a:r>
            <a:r>
              <a:rPr lang="en-US" sz="2100" dirty="0"/>
              <a:t> </a:t>
            </a:r>
            <a:r>
              <a:rPr lang="en-US" sz="2100" dirty="0" err="1"/>
              <a:t>thể</a:t>
            </a:r>
            <a:r>
              <a:rPr lang="en-US" sz="2100" dirty="0"/>
              <a:t> </a:t>
            </a:r>
            <a:r>
              <a:rPr lang="en-US" sz="2100" dirty="0" err="1"/>
              <a:t>bị</a:t>
            </a:r>
            <a:r>
              <a:rPr lang="en-US" sz="2100" dirty="0"/>
              <a:t> </a:t>
            </a:r>
            <a:r>
              <a:rPr lang="en-US" sz="2100" dirty="0" err="1"/>
              <a:t>nguy</a:t>
            </a:r>
            <a:r>
              <a:rPr lang="en-US" sz="2100" dirty="0"/>
              <a:t> </a:t>
            </a:r>
            <a:r>
              <a:rPr lang="en-US" sz="2100" dirty="0" err="1"/>
              <a:t>hại</a:t>
            </a:r>
            <a:endParaRPr lang="en-US" sz="2100" dirty="0"/>
          </a:p>
          <a:p>
            <a:pPr>
              <a:spcBef>
                <a:spcPts val="300"/>
              </a:spcBef>
            </a:pPr>
            <a:r>
              <a:rPr lang="en-US" sz="2100" dirty="0" err="1" smtClean="0"/>
              <a:t>Thực</a:t>
            </a:r>
            <a:r>
              <a:rPr lang="en-US" sz="2100" dirty="0" smtClean="0"/>
              <a:t> </a:t>
            </a:r>
            <a:r>
              <a:rPr lang="en-US" sz="2100" dirty="0" err="1" smtClean="0"/>
              <a:t>hiện</a:t>
            </a:r>
            <a:r>
              <a:rPr lang="en-US" sz="2100" dirty="0" smtClean="0"/>
              <a:t> “so </a:t>
            </a:r>
            <a:r>
              <a:rPr lang="en-US" sz="2100" dirty="0" err="1" smtClean="0"/>
              <a:t>sánh</a:t>
            </a:r>
            <a:r>
              <a:rPr lang="en-US" sz="2100" dirty="0" smtClean="0"/>
              <a:t> </a:t>
            </a:r>
            <a:r>
              <a:rPr lang="en-US" sz="2100" dirty="0" err="1" smtClean="0"/>
              <a:t>khi</a:t>
            </a:r>
            <a:r>
              <a:rPr lang="en-US" sz="2100" dirty="0" smtClean="0"/>
              <a:t> </a:t>
            </a:r>
            <a:r>
              <a:rPr lang="en-US" sz="2100" dirty="0" err="1" smtClean="0"/>
              <a:t>mua</a:t>
            </a:r>
            <a:r>
              <a:rPr lang="en-US" sz="2100" dirty="0" smtClean="0"/>
              <a:t> </a:t>
            </a:r>
            <a:r>
              <a:rPr lang="en-US" sz="2100" dirty="0" err="1" smtClean="0"/>
              <a:t>sắm</a:t>
            </a:r>
            <a:r>
              <a:rPr lang="en-US" sz="2100" dirty="0" smtClean="0"/>
              <a:t>”</a:t>
            </a:r>
            <a:endParaRPr lang="en-US" sz="2100" dirty="0"/>
          </a:p>
          <a:p>
            <a:pPr>
              <a:spcBef>
                <a:spcPts val="300"/>
              </a:spcBef>
            </a:pPr>
            <a:r>
              <a:rPr lang="vi-VN" sz="2100" dirty="0"/>
              <a:t>Hãy tìm các lỗi rõ ràng trong thực tế, thống kê, ngữ pháp, lỗi chính tả, hoặc sử dụng ngôn ngữ</a:t>
            </a:r>
            <a:endParaRPr lang="en-US" sz="2100" dirty="0"/>
          </a:p>
          <a:p>
            <a:pPr>
              <a:spcBef>
                <a:spcPts val="300"/>
              </a:spcBef>
            </a:pPr>
            <a:r>
              <a:rPr lang="en-US" sz="2100" dirty="0" err="1" smtClean="0"/>
              <a:t>Cách</a:t>
            </a:r>
            <a:r>
              <a:rPr lang="en-US" sz="2100" dirty="0" smtClean="0"/>
              <a:t> W</a:t>
            </a:r>
            <a:r>
              <a:rPr lang="vi-VN" sz="2100" dirty="0" smtClean="0"/>
              <a:t>eb</a:t>
            </a:r>
            <a:r>
              <a:rPr lang="en-US" sz="2100" dirty="0" smtClean="0"/>
              <a:t>site</a:t>
            </a:r>
            <a:r>
              <a:rPr lang="vi-VN" sz="2100" dirty="0" smtClean="0"/>
              <a:t> </a:t>
            </a:r>
            <a:r>
              <a:rPr lang="vi-VN" sz="2100" dirty="0"/>
              <a:t>hiện </a:t>
            </a:r>
            <a:r>
              <a:rPr lang="en-US" sz="2100" dirty="0" err="1" smtClean="0"/>
              <a:t>hành</a:t>
            </a:r>
            <a:r>
              <a:rPr lang="vi-VN" sz="2100" dirty="0" smtClean="0"/>
              <a:t> </a:t>
            </a:r>
            <a:r>
              <a:rPr lang="vi-VN" sz="2100" dirty="0"/>
              <a:t>cung cấp </a:t>
            </a:r>
            <a:r>
              <a:rPr lang="vi-VN" sz="2100" dirty="0" smtClean="0"/>
              <a:t>dấu </a:t>
            </a:r>
            <a:r>
              <a:rPr lang="vi-VN" sz="2100" dirty="0"/>
              <a:t>hiệu cho thấy nỗ lực trong xây dựng, và chất lượng </a:t>
            </a:r>
            <a:r>
              <a:rPr lang="en-US" sz="2100" dirty="0" err="1" smtClean="0"/>
              <a:t>của</a:t>
            </a:r>
            <a:r>
              <a:rPr lang="en-US" sz="2100" dirty="0" smtClean="0"/>
              <a:t> </a:t>
            </a:r>
            <a:r>
              <a:rPr lang="vi-VN" sz="2100" dirty="0" smtClean="0"/>
              <a:t>thông tin</a:t>
            </a:r>
            <a:endParaRPr lang="en-US" sz="2100" dirty="0"/>
          </a:p>
          <a:p>
            <a:pPr>
              <a:spcBef>
                <a:spcPts val="300"/>
              </a:spcBef>
            </a:pPr>
            <a:r>
              <a:rPr lang="vi-VN" sz="2100" dirty="0"/>
              <a:t>Nếu trang cung cấp các sự kiện và số liệu thống kê, xác định </a:t>
            </a:r>
            <a:r>
              <a:rPr lang="en-US" sz="2100" dirty="0" err="1" smtClean="0"/>
              <a:t>độ</a:t>
            </a:r>
            <a:r>
              <a:rPr lang="en-US" sz="2100" dirty="0" smtClean="0"/>
              <a:t> </a:t>
            </a:r>
            <a:r>
              <a:rPr lang="vi-VN" sz="2100" dirty="0" smtClean="0"/>
              <a:t>chính </a:t>
            </a:r>
            <a:r>
              <a:rPr lang="vi-VN" sz="2100" dirty="0"/>
              <a:t>xác bằng cách kiểm </a:t>
            </a:r>
            <a:r>
              <a:rPr lang="vi-VN" sz="2100" dirty="0" smtClean="0"/>
              <a:t>tra </a:t>
            </a:r>
            <a:r>
              <a:rPr lang="vi-VN" sz="2100" dirty="0"/>
              <a:t>trình </a:t>
            </a:r>
            <a:r>
              <a:rPr lang="vi-VN" sz="2100" dirty="0" smtClean="0"/>
              <a:t>độ</a:t>
            </a:r>
            <a:r>
              <a:rPr lang="en-US" sz="2100" dirty="0" smtClean="0"/>
              <a:t> </a:t>
            </a:r>
            <a:r>
              <a:rPr lang="vi-VN" sz="2100" dirty="0" smtClean="0"/>
              <a:t>của </a:t>
            </a:r>
            <a:r>
              <a:rPr lang="vi-VN" sz="2100" dirty="0"/>
              <a:t>tác giả và nhà xuất </a:t>
            </a:r>
            <a:r>
              <a:rPr lang="vi-VN" sz="2100" dirty="0" smtClean="0"/>
              <a:t>bản</a:t>
            </a:r>
            <a:endParaRPr lang="en-US" sz="2100" dirty="0"/>
          </a:p>
          <a:p>
            <a:pPr>
              <a:spcBef>
                <a:spcPts val="300"/>
              </a:spcBef>
            </a:pPr>
            <a:r>
              <a:rPr lang="en-US" sz="2100" dirty="0" err="1" smtClean="0"/>
              <a:t>Kiểm</a:t>
            </a:r>
            <a:r>
              <a:rPr lang="en-US" sz="2100" dirty="0" smtClean="0"/>
              <a:t> </a:t>
            </a:r>
            <a:r>
              <a:rPr lang="en-US" sz="2100" dirty="0" err="1" smtClean="0"/>
              <a:t>tra</a:t>
            </a:r>
            <a:r>
              <a:rPr lang="en-US" sz="2100" dirty="0" smtClean="0"/>
              <a:t> </a:t>
            </a:r>
            <a:r>
              <a:rPr lang="en-US" sz="2100" dirty="0" err="1" smtClean="0"/>
              <a:t>các</a:t>
            </a:r>
            <a:r>
              <a:rPr lang="en-US" sz="2100" dirty="0" smtClean="0"/>
              <a:t> </a:t>
            </a:r>
            <a:r>
              <a:rPr lang="en-US" sz="2100" dirty="0" err="1" smtClean="0"/>
              <a:t>phần</a:t>
            </a:r>
            <a:r>
              <a:rPr lang="en-US" sz="2100" dirty="0" smtClean="0"/>
              <a:t> </a:t>
            </a:r>
            <a:r>
              <a:rPr lang="en-US" sz="2100" b="1" dirty="0" err="1" smtClean="0"/>
              <a:t>Giới</a:t>
            </a:r>
            <a:r>
              <a:rPr lang="en-US" sz="2100" b="1" dirty="0" smtClean="0"/>
              <a:t> </a:t>
            </a:r>
            <a:r>
              <a:rPr lang="en-US" sz="2100" b="1" dirty="0" err="1" smtClean="0"/>
              <a:t>thiệu</a:t>
            </a:r>
            <a:r>
              <a:rPr lang="en-US" sz="2100" dirty="0" smtClean="0"/>
              <a:t> (About Us), </a:t>
            </a:r>
            <a:r>
              <a:rPr lang="en-US" sz="2100" b="1" dirty="0" err="1" smtClean="0"/>
              <a:t>Sứ</a:t>
            </a:r>
            <a:r>
              <a:rPr lang="en-US" sz="2100" b="1" dirty="0" smtClean="0"/>
              <a:t> </a:t>
            </a:r>
            <a:r>
              <a:rPr lang="en-US" sz="2100" b="1" dirty="0" err="1" smtClean="0"/>
              <a:t>mệnh</a:t>
            </a:r>
            <a:r>
              <a:rPr lang="en-US" sz="2100" dirty="0" smtClean="0"/>
              <a:t> (Mission), </a:t>
            </a:r>
            <a:r>
              <a:rPr lang="en-US" sz="2100" b="1" dirty="0" err="1" smtClean="0"/>
              <a:t>Triết</a:t>
            </a:r>
            <a:r>
              <a:rPr lang="en-US" sz="2100" b="1" dirty="0" smtClean="0"/>
              <a:t> </a:t>
            </a:r>
            <a:r>
              <a:rPr lang="en-US" sz="2100" b="1" dirty="0" err="1" smtClean="0"/>
              <a:t>lý</a:t>
            </a:r>
            <a:r>
              <a:rPr lang="en-US" sz="2100" dirty="0" smtClean="0"/>
              <a:t> (Philosophy), </a:t>
            </a:r>
            <a:r>
              <a:rPr lang="en-US" sz="2100" b="1" dirty="0" err="1" smtClean="0"/>
              <a:t>Hồ</a:t>
            </a:r>
            <a:r>
              <a:rPr lang="en-US" sz="2100" b="1" dirty="0" smtClean="0"/>
              <a:t> </a:t>
            </a:r>
            <a:r>
              <a:rPr lang="en-US" sz="2100" b="1" dirty="0" err="1" smtClean="0"/>
              <a:t>sơ</a:t>
            </a:r>
            <a:r>
              <a:rPr lang="en-US" sz="2100" b="1" dirty="0" smtClean="0"/>
              <a:t> </a:t>
            </a:r>
            <a:r>
              <a:rPr lang="en-US" sz="2100" b="1" dirty="0" err="1" smtClean="0"/>
              <a:t>doanh</a:t>
            </a:r>
            <a:r>
              <a:rPr lang="en-US" sz="2100" b="1" dirty="0" smtClean="0"/>
              <a:t> </a:t>
            </a:r>
            <a:r>
              <a:rPr lang="en-US" sz="2100" b="1" dirty="0" err="1" smtClean="0"/>
              <a:t>nghiệp</a:t>
            </a:r>
            <a:r>
              <a:rPr lang="en-US" sz="2100" dirty="0" smtClean="0"/>
              <a:t> (Corporate Profile), </a:t>
            </a:r>
            <a:r>
              <a:rPr lang="en-US" sz="2100" dirty="0" err="1" smtClean="0"/>
              <a:t>và</a:t>
            </a:r>
            <a:r>
              <a:rPr lang="en-US" sz="2100" dirty="0" smtClean="0"/>
              <a:t> </a:t>
            </a:r>
            <a:r>
              <a:rPr lang="en-US" sz="2100" b="1" dirty="0" err="1" smtClean="0"/>
              <a:t>Kinh</a:t>
            </a:r>
            <a:r>
              <a:rPr lang="en-US" sz="2100" b="1" dirty="0" smtClean="0"/>
              <a:t> </a:t>
            </a:r>
            <a:r>
              <a:rPr lang="en-US" sz="2100" b="1" dirty="0" err="1" smtClean="0"/>
              <a:t>nghiệm</a:t>
            </a:r>
            <a:r>
              <a:rPr lang="en-US" sz="2100" dirty="0" smtClean="0"/>
              <a:t> (Background) </a:t>
            </a:r>
            <a:r>
              <a:rPr lang="en-US" sz="2100" dirty="0" err="1" smtClean="0"/>
              <a:t>của</a:t>
            </a:r>
            <a:r>
              <a:rPr lang="en-US" sz="2100" dirty="0" smtClean="0"/>
              <a:t> Website</a:t>
            </a:r>
          </a:p>
          <a:p>
            <a:pPr>
              <a:spcBef>
                <a:spcPts val="300"/>
              </a:spcBef>
            </a:pPr>
            <a:r>
              <a:rPr lang="vi-VN" sz="2100" dirty="0"/>
              <a:t>Sử dụng URL như hướng dẫn để xem trang web </a:t>
            </a:r>
            <a:r>
              <a:rPr lang="en-US" sz="2100" dirty="0" err="1" smtClean="0"/>
              <a:t>có</a:t>
            </a:r>
            <a:r>
              <a:rPr lang="en-US" sz="2100" dirty="0" smtClean="0"/>
              <a:t> </a:t>
            </a:r>
            <a:r>
              <a:rPr lang="en-US" sz="2100" dirty="0" err="1" smtClean="0"/>
              <a:t>được</a:t>
            </a:r>
            <a:r>
              <a:rPr lang="en-US" sz="2100" dirty="0" smtClean="0"/>
              <a:t> </a:t>
            </a:r>
            <a:r>
              <a:rPr lang="en-US" sz="2100" dirty="0" err="1" smtClean="0"/>
              <a:t>công</a:t>
            </a:r>
            <a:r>
              <a:rPr lang="en-US" sz="2100" dirty="0" smtClean="0"/>
              <a:t> </a:t>
            </a:r>
            <a:r>
              <a:rPr lang="en-US" sz="2100" dirty="0" err="1" smtClean="0"/>
              <a:t>nhận</a:t>
            </a:r>
            <a:r>
              <a:rPr lang="en-US" sz="2100" dirty="0" smtClean="0"/>
              <a:t> </a:t>
            </a:r>
            <a:r>
              <a:rPr lang="en-US" sz="2100" dirty="0" err="1" smtClean="0"/>
              <a:t>bởi</a:t>
            </a:r>
            <a:r>
              <a:rPr lang="en-US" sz="2100" dirty="0" smtClean="0"/>
              <a:t> </a:t>
            </a:r>
            <a:r>
              <a:rPr lang="en-US" sz="2100" dirty="0" err="1" smtClean="0"/>
              <a:t>các</a:t>
            </a:r>
            <a:r>
              <a:rPr lang="vi-VN" sz="2100" dirty="0" smtClean="0"/>
              <a:t> </a:t>
            </a:r>
            <a:r>
              <a:rPr lang="vi-VN" sz="2100" dirty="0"/>
              <a:t>tổ chức </a:t>
            </a:r>
            <a:r>
              <a:rPr lang="en-US" sz="2100" dirty="0" err="1" smtClean="0"/>
              <a:t>có</a:t>
            </a:r>
            <a:r>
              <a:rPr lang="en-US" sz="2100" dirty="0" smtClean="0"/>
              <a:t> </a:t>
            </a:r>
            <a:r>
              <a:rPr lang="en-US" sz="2100" dirty="0" err="1" smtClean="0"/>
              <a:t>uy</a:t>
            </a:r>
            <a:r>
              <a:rPr lang="en-US" sz="2100" dirty="0" smtClean="0"/>
              <a:t> </a:t>
            </a:r>
            <a:r>
              <a:rPr lang="en-US" sz="2100" dirty="0" err="1" smtClean="0"/>
              <a:t>tín</a:t>
            </a:r>
            <a:r>
              <a:rPr lang="en-US" sz="2100" dirty="0" smtClean="0"/>
              <a:t> </a:t>
            </a:r>
            <a:r>
              <a:rPr lang="en-US" sz="2100" dirty="0" err="1" smtClean="0"/>
              <a:t>không</a:t>
            </a:r>
            <a:endParaRPr lang="en-US" sz="2100" dirty="0"/>
          </a:p>
        </p:txBody>
      </p:sp>
      <p:sp>
        <p:nvSpPr>
          <p:cNvPr id="76803" name="Slide Number Placeholder 4"/>
          <p:cNvSpPr>
            <a:spLocks noGrp="1"/>
          </p:cNvSpPr>
          <p:nvPr>
            <p:ph type="sldNum" sz="quarter" idx="10"/>
          </p:nvPr>
        </p:nvSpPr>
        <p:spPr>
          <a:noFill/>
        </p:spPr>
        <p:txBody>
          <a:bodyPr/>
          <a:lstStyle/>
          <a:p>
            <a:fld id="{7991A93F-CD67-47EA-B53B-4C1EF2FB7636}" type="slidenum">
              <a:rPr lang="en-US" smtClean="0">
                <a:latin typeface="Arial" charset="0"/>
              </a:rPr>
              <a:pPr/>
              <a:t>50</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2"/>
          <p:cNvSpPr>
            <a:spLocks noGrp="1" noChangeArrowheads="1"/>
          </p:cNvSpPr>
          <p:nvPr>
            <p:ph type="title"/>
          </p:nvPr>
        </p:nvSpPr>
        <p:spPr/>
        <p:txBody>
          <a:bodyPr/>
          <a:lstStyle/>
          <a:p>
            <a:pPr eaLnBrk="1" hangingPunct="1"/>
            <a:r>
              <a:rPr lang="en-US" dirty="0" err="1"/>
              <a:t>Đánh</a:t>
            </a:r>
            <a:r>
              <a:rPr lang="en-US" dirty="0"/>
              <a:t> </a:t>
            </a:r>
            <a:r>
              <a:rPr lang="en-US" dirty="0" err="1"/>
              <a:t>giá</a:t>
            </a:r>
            <a:r>
              <a:rPr lang="en-US" dirty="0"/>
              <a:t> </a:t>
            </a:r>
            <a:r>
              <a:rPr lang="en-US" dirty="0" err="1"/>
              <a:t>thông</a:t>
            </a:r>
            <a:r>
              <a:rPr lang="en-US" dirty="0"/>
              <a:t> tin</a:t>
            </a:r>
            <a:endParaRPr lang="en-US" dirty="0" smtClean="0"/>
          </a:p>
        </p:txBody>
      </p:sp>
      <p:sp>
        <p:nvSpPr>
          <p:cNvPr id="6" name="Content Placeholder 5"/>
          <p:cNvSpPr>
            <a:spLocks noGrp="1"/>
          </p:cNvSpPr>
          <p:nvPr>
            <p:ph idx="1"/>
          </p:nvPr>
        </p:nvSpPr>
        <p:spPr/>
        <p:txBody>
          <a:bodyPr/>
          <a:lstStyle/>
          <a:p>
            <a:r>
              <a:rPr lang="vi-VN" sz="2100" dirty="0"/>
              <a:t>Có hay không có </a:t>
            </a:r>
            <a:r>
              <a:rPr lang="vi-VN" sz="2100" dirty="0" smtClean="0"/>
              <a:t>nguồn </a:t>
            </a:r>
            <a:r>
              <a:rPr lang="vi-VN" sz="2100" dirty="0"/>
              <a:t>tham khảo </a:t>
            </a:r>
            <a:r>
              <a:rPr lang="vi-VN" sz="2100" dirty="0" smtClean="0"/>
              <a:t>có </a:t>
            </a:r>
            <a:r>
              <a:rPr lang="vi-VN" sz="2100" dirty="0"/>
              <a:t>thể giúp đánh giá tính xác thực của </a:t>
            </a:r>
            <a:r>
              <a:rPr lang="en-US" sz="2100" dirty="0" err="1" smtClean="0"/>
              <a:t>tài</a:t>
            </a:r>
            <a:r>
              <a:rPr lang="vi-VN" sz="2100" dirty="0" smtClean="0"/>
              <a:t> liệu</a:t>
            </a:r>
            <a:endParaRPr lang="en-US" sz="2100" dirty="0" smtClean="0"/>
          </a:p>
          <a:p>
            <a:r>
              <a:rPr lang="en-US" sz="2100" dirty="0" err="1" smtClean="0"/>
              <a:t>Các</a:t>
            </a:r>
            <a:r>
              <a:rPr lang="en-US" sz="2100" dirty="0" smtClean="0"/>
              <a:t> t</a:t>
            </a:r>
            <a:r>
              <a:rPr lang="vi-VN" sz="2100" dirty="0" smtClean="0"/>
              <a:t>ác </a:t>
            </a:r>
            <a:r>
              <a:rPr lang="vi-VN" sz="2100" dirty="0"/>
              <a:t>giả không cần trình độ để đóng góp cho </a:t>
            </a:r>
            <a:r>
              <a:rPr lang="en-US" sz="2100" dirty="0" err="1" smtClean="0"/>
              <a:t>các</a:t>
            </a:r>
            <a:r>
              <a:rPr lang="en-US" sz="2100" dirty="0" smtClean="0"/>
              <a:t> </a:t>
            </a:r>
            <a:r>
              <a:rPr lang="vi-VN" sz="2100" dirty="0" smtClean="0"/>
              <a:t>wiki </a:t>
            </a:r>
            <a:r>
              <a:rPr lang="vi-VN" sz="2100" dirty="0"/>
              <a:t>hoặc </a:t>
            </a:r>
            <a:r>
              <a:rPr lang="en-US" sz="2100" dirty="0" err="1" smtClean="0"/>
              <a:t>các</a:t>
            </a:r>
            <a:r>
              <a:rPr lang="en-US" sz="2100" dirty="0" smtClean="0"/>
              <a:t> </a:t>
            </a:r>
            <a:r>
              <a:rPr lang="vi-VN" sz="2100" dirty="0" smtClean="0"/>
              <a:t>blog</a:t>
            </a:r>
            <a:endParaRPr lang="en-US" sz="2100" dirty="0" smtClean="0"/>
          </a:p>
          <a:p>
            <a:r>
              <a:rPr lang="vi-VN" sz="2100" dirty="0" smtClean="0"/>
              <a:t>Tìm </a:t>
            </a:r>
            <a:r>
              <a:rPr lang="en-US" sz="2100" dirty="0" err="1" smtClean="0"/>
              <a:t>kiếm</a:t>
            </a:r>
            <a:r>
              <a:rPr lang="en-US" sz="2100" dirty="0" smtClean="0"/>
              <a:t> </a:t>
            </a:r>
            <a:r>
              <a:rPr lang="en-US" sz="2100" dirty="0" err="1" smtClean="0"/>
              <a:t>theo</a:t>
            </a:r>
            <a:r>
              <a:rPr lang="en-US" sz="2100" dirty="0" smtClean="0"/>
              <a:t> </a:t>
            </a:r>
            <a:r>
              <a:rPr lang="vi-VN" sz="2100" dirty="0" smtClean="0"/>
              <a:t>chiều </a:t>
            </a:r>
            <a:r>
              <a:rPr lang="vi-VN" sz="2100" dirty="0"/>
              <a:t>sâu của phạm </a:t>
            </a:r>
            <a:r>
              <a:rPr lang="vi-VN" sz="2100" dirty="0" smtClean="0"/>
              <a:t>vi, </a:t>
            </a:r>
            <a:r>
              <a:rPr lang="vi-VN" sz="2100" dirty="0"/>
              <a:t>được hỗ trợ bởi các loại thông tin </a:t>
            </a:r>
            <a:r>
              <a:rPr lang="vi-VN" sz="2100" dirty="0" smtClean="0"/>
              <a:t>khác</a:t>
            </a:r>
            <a:endParaRPr lang="en-US" sz="2100" dirty="0" smtClean="0"/>
          </a:p>
          <a:p>
            <a:r>
              <a:rPr lang="vi-VN" sz="2100" dirty="0"/>
              <a:t>Thông tin có thể </a:t>
            </a:r>
            <a:r>
              <a:rPr lang="en-US" sz="2100" dirty="0" err="1" smtClean="0"/>
              <a:t>là</a:t>
            </a:r>
            <a:r>
              <a:rPr lang="vi-VN" sz="2100" dirty="0" smtClean="0"/>
              <a:t> </a:t>
            </a:r>
            <a:r>
              <a:rPr lang="vi-VN" sz="2100" dirty="0"/>
              <a:t>thông tin chính xác nhưng có </a:t>
            </a:r>
            <a:r>
              <a:rPr lang="vi-VN" sz="2100" dirty="0" smtClean="0"/>
              <a:t>thể</a:t>
            </a:r>
            <a:r>
              <a:rPr lang="en-US" sz="2100" dirty="0" smtClean="0"/>
              <a:t> </a:t>
            </a:r>
            <a:r>
              <a:rPr lang="en-US" sz="2100" dirty="0" err="1" smtClean="0"/>
              <a:t>bị</a:t>
            </a:r>
            <a:r>
              <a:rPr lang="en-US" sz="2100" dirty="0" smtClean="0"/>
              <a:t> </a:t>
            </a:r>
            <a:r>
              <a:rPr lang="en-US" sz="2100" dirty="0" err="1" smtClean="0"/>
              <a:t>sai</a:t>
            </a:r>
            <a:r>
              <a:rPr lang="en-US" sz="2100" dirty="0" smtClean="0"/>
              <a:t> </a:t>
            </a:r>
            <a:r>
              <a:rPr lang="en-US" sz="2100" dirty="0" err="1" smtClean="0"/>
              <a:t>lệch</a:t>
            </a:r>
            <a:endParaRPr lang="en-US" sz="2100" dirty="0" smtClean="0"/>
          </a:p>
          <a:p>
            <a:r>
              <a:rPr lang="vi-VN" sz="2100" dirty="0"/>
              <a:t>Kiểm tra giai điệu của </a:t>
            </a:r>
            <a:r>
              <a:rPr lang="en-US" sz="2100" dirty="0" err="1" smtClean="0"/>
              <a:t>thông</a:t>
            </a:r>
            <a:r>
              <a:rPr lang="en-US" sz="2100" dirty="0" smtClean="0"/>
              <a:t> </a:t>
            </a:r>
            <a:r>
              <a:rPr lang="en-US" sz="2100" dirty="0" err="1" smtClean="0"/>
              <a:t>điệp</a:t>
            </a:r>
            <a:endParaRPr lang="en-US" sz="2100" dirty="0" smtClean="0"/>
          </a:p>
          <a:p>
            <a:r>
              <a:rPr lang="en-US" sz="2100" dirty="0" err="1" smtClean="0"/>
              <a:t>Có</a:t>
            </a:r>
            <a:r>
              <a:rPr lang="en-US" sz="2100" dirty="0" smtClean="0"/>
              <a:t> </a:t>
            </a:r>
            <a:r>
              <a:rPr lang="en-US" sz="2100" dirty="0" err="1" smtClean="0"/>
              <a:t>bao</a:t>
            </a:r>
            <a:r>
              <a:rPr lang="en-US" sz="2100" dirty="0" smtClean="0"/>
              <a:t> </a:t>
            </a:r>
            <a:r>
              <a:rPr lang="en-US" sz="2100" dirty="0" err="1" smtClean="0"/>
              <a:t>nhiêu</a:t>
            </a:r>
            <a:r>
              <a:rPr lang="en-US" sz="2100" dirty="0" smtClean="0"/>
              <a:t> </a:t>
            </a:r>
            <a:r>
              <a:rPr lang="en-US" sz="2100" dirty="0" err="1" smtClean="0"/>
              <a:t>quảng</a:t>
            </a:r>
            <a:r>
              <a:rPr lang="en-US" sz="2100" dirty="0" smtClean="0"/>
              <a:t> </a:t>
            </a:r>
            <a:r>
              <a:rPr lang="en-US" sz="2100" dirty="0" err="1" smtClean="0"/>
              <a:t>cáo</a:t>
            </a:r>
            <a:r>
              <a:rPr lang="en-US" sz="2100" dirty="0" smtClean="0"/>
              <a:t> </a:t>
            </a:r>
            <a:r>
              <a:rPr lang="en-US" sz="2100" dirty="0" err="1" smtClean="0"/>
              <a:t>tồn</a:t>
            </a:r>
            <a:r>
              <a:rPr lang="en-US" sz="2100" dirty="0" smtClean="0"/>
              <a:t> </a:t>
            </a:r>
            <a:r>
              <a:rPr lang="en-US" sz="2100" dirty="0" err="1" smtClean="0"/>
              <a:t>tại</a:t>
            </a:r>
            <a:r>
              <a:rPr lang="en-US" sz="2100" dirty="0" smtClean="0"/>
              <a:t> </a:t>
            </a:r>
            <a:r>
              <a:rPr lang="en-US" sz="2100" dirty="0" err="1" smtClean="0"/>
              <a:t>và</a:t>
            </a:r>
            <a:r>
              <a:rPr lang="en-US" sz="2100" dirty="0" smtClean="0"/>
              <a:t> </a:t>
            </a:r>
            <a:r>
              <a:rPr lang="en-US" sz="2100" dirty="0" err="1" smtClean="0"/>
              <a:t>có</a:t>
            </a:r>
            <a:r>
              <a:rPr lang="en-US" sz="2100" dirty="0" smtClean="0"/>
              <a:t> </a:t>
            </a:r>
            <a:r>
              <a:rPr lang="en-US" sz="2100" dirty="0" err="1" smtClean="0"/>
              <a:t>quảng</a:t>
            </a:r>
            <a:r>
              <a:rPr lang="en-US" sz="2100" dirty="0" smtClean="0"/>
              <a:t> </a:t>
            </a:r>
            <a:r>
              <a:rPr lang="en-US" sz="2100" dirty="0" err="1" smtClean="0"/>
              <a:t>cáo</a:t>
            </a:r>
            <a:r>
              <a:rPr lang="en-US" sz="2100" dirty="0" smtClean="0"/>
              <a:t> </a:t>
            </a:r>
            <a:r>
              <a:rPr lang="en-US" sz="2100" dirty="0" err="1" smtClean="0"/>
              <a:t>độc</a:t>
            </a:r>
            <a:r>
              <a:rPr lang="en-US" sz="2100" dirty="0" smtClean="0"/>
              <a:t> </a:t>
            </a:r>
            <a:r>
              <a:rPr lang="en-US" sz="2100" dirty="0" err="1" smtClean="0"/>
              <a:t>lập</a:t>
            </a:r>
            <a:r>
              <a:rPr lang="en-US" sz="2100" dirty="0" smtClean="0"/>
              <a:t> </a:t>
            </a:r>
            <a:r>
              <a:rPr lang="en-US" sz="2100" dirty="0" err="1" smtClean="0"/>
              <a:t>về</a:t>
            </a:r>
            <a:r>
              <a:rPr lang="en-US" sz="2100" dirty="0" smtClean="0"/>
              <a:t> </a:t>
            </a:r>
            <a:r>
              <a:rPr lang="en-US" sz="2100" dirty="0" err="1" smtClean="0"/>
              <a:t>nội</a:t>
            </a:r>
            <a:r>
              <a:rPr lang="en-US" sz="2100" dirty="0" smtClean="0"/>
              <a:t> dung </a:t>
            </a:r>
            <a:r>
              <a:rPr lang="en-US" sz="2100" dirty="0" err="1" smtClean="0"/>
              <a:t>hoặc</a:t>
            </a:r>
            <a:r>
              <a:rPr lang="en-US" sz="2100" dirty="0" smtClean="0"/>
              <a:t> </a:t>
            </a:r>
            <a:r>
              <a:rPr lang="en-US" sz="2100" dirty="0" err="1" smtClean="0"/>
              <a:t>bán</a:t>
            </a:r>
            <a:r>
              <a:rPr lang="en-US" sz="2100" dirty="0" smtClean="0"/>
              <a:t> </a:t>
            </a:r>
            <a:r>
              <a:rPr lang="en-US" sz="2100" dirty="0" err="1" smtClean="0"/>
              <a:t>các</a:t>
            </a:r>
            <a:r>
              <a:rPr lang="en-US" sz="2100" dirty="0" smtClean="0"/>
              <a:t> </a:t>
            </a:r>
            <a:r>
              <a:rPr lang="en-US" sz="2100" dirty="0" err="1" smtClean="0"/>
              <a:t>sản</a:t>
            </a:r>
            <a:r>
              <a:rPr lang="en-US" sz="2100" dirty="0" smtClean="0"/>
              <a:t> </a:t>
            </a:r>
            <a:r>
              <a:rPr lang="en-US" sz="2100" dirty="0" err="1" smtClean="0"/>
              <a:t>phẩm</a:t>
            </a:r>
            <a:r>
              <a:rPr lang="en-US" sz="2100" dirty="0" smtClean="0"/>
              <a:t> </a:t>
            </a:r>
            <a:r>
              <a:rPr lang="en-US" sz="2100" dirty="0" err="1" smtClean="0"/>
              <a:t>và</a:t>
            </a:r>
            <a:r>
              <a:rPr lang="en-US" sz="2100" dirty="0" smtClean="0"/>
              <a:t> </a:t>
            </a:r>
            <a:r>
              <a:rPr lang="en-US" sz="2100" dirty="0" err="1" smtClean="0"/>
              <a:t>dịch</a:t>
            </a:r>
            <a:r>
              <a:rPr lang="en-US" sz="2100" dirty="0" smtClean="0"/>
              <a:t> </a:t>
            </a:r>
            <a:r>
              <a:rPr lang="en-US" sz="2100" dirty="0" err="1" smtClean="0"/>
              <a:t>vụ</a:t>
            </a:r>
            <a:r>
              <a:rPr lang="en-US" sz="2100" dirty="0" smtClean="0"/>
              <a:t> </a:t>
            </a:r>
            <a:r>
              <a:rPr lang="en-US" sz="2100" dirty="0" err="1"/>
              <a:t>tương</a:t>
            </a:r>
            <a:r>
              <a:rPr lang="en-US" sz="2100" dirty="0"/>
              <a:t> </a:t>
            </a:r>
            <a:r>
              <a:rPr lang="en-US" sz="2100" dirty="0" err="1"/>
              <a:t>tự</a:t>
            </a:r>
            <a:r>
              <a:rPr lang="en-US" sz="2100" dirty="0"/>
              <a:t> </a:t>
            </a:r>
            <a:r>
              <a:rPr lang="en-US" sz="2100" dirty="0" err="1" smtClean="0"/>
              <a:t>hoặc</a:t>
            </a:r>
            <a:r>
              <a:rPr lang="en-US" sz="2100" dirty="0" smtClean="0"/>
              <a:t> </a:t>
            </a:r>
            <a:r>
              <a:rPr lang="en-US" sz="2100" dirty="0" err="1"/>
              <a:t>thay</a:t>
            </a:r>
            <a:r>
              <a:rPr lang="en-US" sz="2100" dirty="0"/>
              <a:t> </a:t>
            </a:r>
            <a:r>
              <a:rPr lang="en-US" sz="2100" dirty="0" err="1"/>
              <a:t>thế</a:t>
            </a:r>
            <a:endParaRPr lang="en-US" sz="2100" dirty="0" smtClean="0"/>
          </a:p>
          <a:p>
            <a:r>
              <a:rPr lang="vi-VN" sz="2100" dirty="0"/>
              <a:t>Trang web với thứ hạng tốt </a:t>
            </a:r>
            <a:r>
              <a:rPr lang="vi-VN" sz="2100" dirty="0" smtClean="0"/>
              <a:t>trong</a:t>
            </a:r>
            <a:r>
              <a:rPr lang="vi-VN" sz="2100" dirty="0"/>
              <a:t> nhiều</a:t>
            </a:r>
            <a:r>
              <a:rPr lang="vi-VN" sz="2100" dirty="0" smtClean="0"/>
              <a:t> </a:t>
            </a:r>
            <a:r>
              <a:rPr lang="vi-VN" sz="2100" dirty="0"/>
              <a:t>công cụ tìm </a:t>
            </a:r>
            <a:r>
              <a:rPr lang="vi-VN" sz="2100" dirty="0" smtClean="0"/>
              <a:t>kiếm </a:t>
            </a:r>
            <a:r>
              <a:rPr lang="vi-VN" sz="2100" dirty="0"/>
              <a:t>cho thấy nỗ lực đầu tư vào thiết kế của trang web</a:t>
            </a:r>
            <a:endParaRPr lang="en-US" sz="2100" dirty="0"/>
          </a:p>
          <a:p>
            <a:r>
              <a:rPr lang="vi-VN" sz="2000" dirty="0"/>
              <a:t>Kiểm tra </a:t>
            </a:r>
            <a:r>
              <a:rPr lang="en-US" sz="2000" dirty="0" err="1" smtClean="0"/>
              <a:t>xem</a:t>
            </a:r>
            <a:r>
              <a:rPr lang="en-US" sz="2000" dirty="0" smtClean="0"/>
              <a:t> </a:t>
            </a:r>
            <a:r>
              <a:rPr lang="en-US" sz="2000" dirty="0" err="1" smtClean="0"/>
              <a:t>nếu</a:t>
            </a:r>
            <a:r>
              <a:rPr lang="vi-VN" sz="2000" dirty="0" smtClean="0"/>
              <a:t> </a:t>
            </a:r>
            <a:r>
              <a:rPr lang="vi-VN" sz="2000" dirty="0"/>
              <a:t>tác giả hoặc nhà xuất bản có thể </a:t>
            </a:r>
            <a:r>
              <a:rPr lang="vi-VN" sz="2000" dirty="0" smtClean="0"/>
              <a:t>liên </a:t>
            </a:r>
            <a:r>
              <a:rPr lang="vi-VN" sz="2000" dirty="0"/>
              <a:t>lạc được </a:t>
            </a:r>
            <a:r>
              <a:rPr lang="vi-VN" sz="2000" dirty="0" smtClean="0"/>
              <a:t>để </a:t>
            </a:r>
            <a:r>
              <a:rPr lang="vi-VN" sz="2000" dirty="0"/>
              <a:t>xác minh</a:t>
            </a:r>
            <a:endParaRPr lang="en-US" sz="2100" dirty="0"/>
          </a:p>
        </p:txBody>
      </p:sp>
      <p:sp>
        <p:nvSpPr>
          <p:cNvPr id="76803" name="Slide Number Placeholder 4"/>
          <p:cNvSpPr>
            <a:spLocks noGrp="1"/>
          </p:cNvSpPr>
          <p:nvPr>
            <p:ph type="sldNum" sz="quarter" idx="10"/>
          </p:nvPr>
        </p:nvSpPr>
        <p:spPr>
          <a:noFill/>
        </p:spPr>
        <p:txBody>
          <a:bodyPr/>
          <a:lstStyle/>
          <a:p>
            <a:fld id="{7991A93F-CD67-47EA-B53B-4C1EF2FB7636}" type="slidenum">
              <a:rPr lang="en-US" smtClean="0">
                <a:latin typeface="Arial" charset="0"/>
              </a:rPr>
              <a:pPr/>
              <a:t>51</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Xác định </a:t>
            </a:r>
            <a:r>
              <a:rPr lang="en-US" dirty="0" err="1" smtClean="0"/>
              <a:t>các</a:t>
            </a:r>
            <a:r>
              <a:rPr lang="en-US" dirty="0" smtClean="0"/>
              <a:t> </a:t>
            </a:r>
            <a:r>
              <a:rPr lang="vi-VN" dirty="0" smtClean="0"/>
              <a:t>vấn </a:t>
            </a:r>
            <a:r>
              <a:rPr lang="vi-VN" dirty="0"/>
              <a:t>đề đạo đức</a:t>
            </a:r>
            <a:endParaRPr lang="en-US" dirty="0"/>
          </a:p>
        </p:txBody>
      </p:sp>
      <p:sp>
        <p:nvSpPr>
          <p:cNvPr id="3" name="Content Placeholder 2"/>
          <p:cNvSpPr>
            <a:spLocks noGrp="1"/>
          </p:cNvSpPr>
          <p:nvPr>
            <p:ph idx="1"/>
          </p:nvPr>
        </p:nvSpPr>
        <p:spPr/>
        <p:txBody>
          <a:bodyPr/>
          <a:lstStyle/>
          <a:p>
            <a:r>
              <a:rPr lang="vi-VN" sz="2000" dirty="0"/>
              <a:t>Thông tin trên Internet để quy định về bản quyền giống như các phương tiện truyền thông khác</a:t>
            </a:r>
            <a:endParaRPr lang="en-US" sz="2000" dirty="0"/>
          </a:p>
          <a:p>
            <a:r>
              <a:rPr lang="vi-VN" sz="2000" dirty="0"/>
              <a:t>Bản quyền là bảo vệ </a:t>
            </a:r>
            <a:r>
              <a:rPr lang="en-US" sz="2000" dirty="0" err="1"/>
              <a:t>tài</a:t>
            </a:r>
            <a:r>
              <a:rPr lang="vi-VN" sz="2000" dirty="0"/>
              <a:t> liệu bất kỳ, xuất bản hoặc chưa xuất bản, được tạo ra bởi cá nhân, tổ </a:t>
            </a:r>
            <a:r>
              <a:rPr lang="vi-VN" sz="2000" dirty="0" smtClean="0"/>
              <a:t>chức</a:t>
            </a:r>
            <a:endParaRPr lang="en-US" sz="2000" dirty="0"/>
          </a:p>
          <a:p>
            <a:r>
              <a:rPr lang="vi-VN" sz="2000" dirty="0"/>
              <a:t>Chỉ có thể sử dụng tài liệu </a:t>
            </a:r>
            <a:r>
              <a:rPr lang="vi-VN" sz="2000" dirty="0" smtClean="0"/>
              <a:t>nếu</a:t>
            </a:r>
            <a:r>
              <a:rPr lang="en-US" sz="2000" dirty="0" smtClean="0"/>
              <a:t> </a:t>
            </a:r>
            <a:r>
              <a:rPr lang="en-US" sz="2000" dirty="0" err="1" smtClean="0"/>
              <a:t>được</a:t>
            </a:r>
            <a:r>
              <a:rPr lang="en-US" sz="2000" dirty="0" smtClean="0"/>
              <a:t> </a:t>
            </a:r>
            <a:r>
              <a:rPr lang="en-US" sz="2000" dirty="0" err="1" smtClean="0"/>
              <a:t>người</a:t>
            </a:r>
            <a:r>
              <a:rPr lang="en-US" sz="2000" dirty="0" smtClean="0"/>
              <a:t> </a:t>
            </a:r>
            <a:r>
              <a:rPr lang="en-US" sz="2000" dirty="0" err="1" smtClean="0"/>
              <a:t>tạo</a:t>
            </a:r>
            <a:r>
              <a:rPr lang="en-US" sz="2000" dirty="0" smtClean="0"/>
              <a:t> </a:t>
            </a:r>
            <a:r>
              <a:rPr lang="en-US" sz="2000" dirty="0" err="1" smtClean="0"/>
              <a:t>trao</a:t>
            </a:r>
            <a:r>
              <a:rPr lang="en-US" sz="2000" dirty="0" smtClean="0"/>
              <a:t> </a:t>
            </a:r>
            <a:r>
              <a:rPr lang="en-US" sz="2000" dirty="0" err="1" smtClean="0"/>
              <a:t>quyền</a:t>
            </a:r>
            <a:r>
              <a:rPr lang="en-US" sz="2000" dirty="0" smtClean="0"/>
              <a:t> </a:t>
            </a:r>
            <a:r>
              <a:rPr lang="en-US" sz="2000" dirty="0" err="1" smtClean="0"/>
              <a:t>sử</a:t>
            </a:r>
            <a:r>
              <a:rPr lang="en-US" sz="2000" dirty="0" smtClean="0"/>
              <a:t> </a:t>
            </a:r>
            <a:r>
              <a:rPr lang="en-US" sz="2000" dirty="0" err="1" smtClean="0"/>
              <a:t>dụng</a:t>
            </a:r>
            <a:endParaRPr lang="en-US" sz="2000" dirty="0" smtClean="0"/>
          </a:p>
          <a:p>
            <a:r>
              <a:rPr lang="en-US" sz="2000" dirty="0" err="1" smtClean="0"/>
              <a:t>Sử</a:t>
            </a:r>
            <a:r>
              <a:rPr lang="en-US" sz="2000" dirty="0" smtClean="0"/>
              <a:t> </a:t>
            </a:r>
            <a:r>
              <a:rPr lang="en-US" sz="2000" dirty="0" err="1" smtClean="0"/>
              <a:t>dụng</a:t>
            </a:r>
            <a:r>
              <a:rPr lang="en-US" sz="2000" dirty="0" smtClean="0"/>
              <a:t> </a:t>
            </a:r>
            <a:r>
              <a:rPr lang="en-US" sz="2000" dirty="0" err="1"/>
              <a:t>thông</a:t>
            </a:r>
            <a:r>
              <a:rPr lang="en-US" sz="2000" dirty="0"/>
              <a:t> tin </a:t>
            </a:r>
            <a:r>
              <a:rPr lang="en-US" sz="2000" dirty="0" err="1"/>
              <a:t>công</a:t>
            </a:r>
            <a:r>
              <a:rPr lang="en-US" sz="2000" dirty="0"/>
              <a:t> </a:t>
            </a:r>
            <a:r>
              <a:rPr lang="en-US" sz="2000" dirty="0" err="1" smtClean="0"/>
              <a:t>bằng</a:t>
            </a:r>
            <a:r>
              <a:rPr lang="en-US" sz="2000" dirty="0" smtClean="0"/>
              <a:t> (Fair Use)</a:t>
            </a:r>
          </a:p>
          <a:p>
            <a:pPr lvl="1"/>
            <a:r>
              <a:rPr lang="vi-VN" sz="1800" dirty="0"/>
              <a:t>Có thể sử dụng các phần thông tin có bản quyền cho mục đích chỉ trích hay bình luận mà không cần xin </a:t>
            </a:r>
            <a:r>
              <a:rPr lang="vi-VN" sz="1800" dirty="0" smtClean="0"/>
              <a:t>phép</a:t>
            </a:r>
            <a:endParaRPr lang="en-US" sz="1800" dirty="0" smtClean="0"/>
          </a:p>
          <a:p>
            <a:r>
              <a:rPr lang="vi-VN" sz="2000" dirty="0"/>
              <a:t>Thương hiệu cũng giống như bản quyền ngoại trừ việc nó áp dụng đối với tên, biểu tượng, thiết kế, hoặc hình </a:t>
            </a:r>
            <a:r>
              <a:rPr lang="vi-VN" sz="2000" dirty="0" smtClean="0"/>
              <a:t>ảnh</a:t>
            </a:r>
            <a:r>
              <a:rPr lang="en-US" sz="2000" dirty="0" smtClean="0"/>
              <a:t> </a:t>
            </a:r>
          </a:p>
          <a:p>
            <a:r>
              <a:rPr lang="vi-VN" sz="2000" dirty="0"/>
              <a:t>Để sử dụng thông tin từ trang web</a:t>
            </a:r>
            <a:r>
              <a:rPr lang="en-US" sz="2000" dirty="0" smtClean="0"/>
              <a:t>:</a:t>
            </a:r>
          </a:p>
          <a:p>
            <a:pPr lvl="1"/>
            <a:r>
              <a:rPr lang="vi-VN" sz="1800" dirty="0"/>
              <a:t>Gửi e-mail </a:t>
            </a:r>
            <a:r>
              <a:rPr lang="en-US" sz="1800" dirty="0" err="1" smtClean="0"/>
              <a:t>hỏi</a:t>
            </a:r>
            <a:r>
              <a:rPr lang="en-US" sz="1800" dirty="0" smtClean="0"/>
              <a:t> </a:t>
            </a:r>
            <a:r>
              <a:rPr lang="en-US" sz="1800" dirty="0" err="1" smtClean="0"/>
              <a:t>xin</a:t>
            </a:r>
            <a:r>
              <a:rPr lang="vi-VN" sz="1800" dirty="0" smtClean="0"/>
              <a:t> </a:t>
            </a:r>
            <a:r>
              <a:rPr lang="vi-VN" sz="1800" dirty="0"/>
              <a:t>phép sử dụng thông tin và mô tả </a:t>
            </a:r>
            <a:r>
              <a:rPr lang="vi-VN" sz="1800" dirty="0" smtClean="0"/>
              <a:t> </a:t>
            </a:r>
            <a:r>
              <a:rPr lang="vi-VN" sz="1800" dirty="0"/>
              <a:t>ý định sử </a:t>
            </a:r>
            <a:r>
              <a:rPr lang="vi-VN" sz="1800" dirty="0" smtClean="0"/>
              <a:t>dụng</a:t>
            </a:r>
            <a:r>
              <a:rPr lang="en-US" sz="1800" dirty="0" smtClean="0"/>
              <a:t> </a:t>
            </a:r>
            <a:r>
              <a:rPr lang="en-US" sz="1800" dirty="0" err="1" smtClean="0"/>
              <a:t>như</a:t>
            </a:r>
            <a:r>
              <a:rPr lang="en-US" sz="1800" dirty="0" smtClean="0"/>
              <a:t> </a:t>
            </a:r>
            <a:r>
              <a:rPr lang="en-US" sz="1800" dirty="0" err="1" smtClean="0"/>
              <a:t>thế</a:t>
            </a:r>
            <a:r>
              <a:rPr lang="en-US" sz="1800" dirty="0" smtClean="0"/>
              <a:t> </a:t>
            </a:r>
            <a:r>
              <a:rPr lang="en-US" sz="1800" dirty="0" err="1" smtClean="0"/>
              <a:t>nào</a:t>
            </a:r>
            <a:endParaRPr lang="en-US" sz="1800" dirty="0" smtClean="0"/>
          </a:p>
          <a:p>
            <a:pPr lvl="1"/>
            <a:r>
              <a:rPr lang="vi-VN" sz="1800" dirty="0" smtClean="0"/>
              <a:t>Trích </a:t>
            </a:r>
            <a:r>
              <a:rPr lang="vi-VN" sz="1800" dirty="0"/>
              <a:t>dẫn thông tin chính xác và cung </a:t>
            </a:r>
            <a:r>
              <a:rPr lang="vi-VN" sz="1800" dirty="0" smtClean="0"/>
              <a:t>cấp</a:t>
            </a:r>
            <a:r>
              <a:rPr lang="en-US" sz="1800" dirty="0" smtClean="0"/>
              <a:t> </a:t>
            </a:r>
            <a:r>
              <a:rPr lang="vi-VN" sz="1800" dirty="0"/>
              <a:t>cho</a:t>
            </a:r>
            <a:r>
              <a:rPr lang="en-US" sz="1800" dirty="0"/>
              <a:t> </a:t>
            </a:r>
            <a:r>
              <a:rPr lang="vi-VN" sz="1800" dirty="0"/>
              <a:t>chủ sở hữu </a:t>
            </a:r>
            <a:r>
              <a:rPr lang="vi-VN" sz="1800" dirty="0" smtClean="0"/>
              <a:t>tín dụng</a:t>
            </a:r>
            <a:endParaRPr lang="en-US" sz="1800" dirty="0" smtClean="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52</a:t>
            </a:fld>
            <a:endParaRPr lang="en-US" dirty="0"/>
          </a:p>
        </p:txBody>
      </p:sp>
    </p:spTree>
  </p:cSld>
  <p:clrMapOvr>
    <a:masterClrMapping/>
  </p:clrMapOvr>
  <p:transition>
    <p:checke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Xác định </a:t>
            </a:r>
            <a:r>
              <a:rPr lang="en-US" dirty="0" err="1"/>
              <a:t>các</a:t>
            </a:r>
            <a:r>
              <a:rPr lang="en-US" dirty="0"/>
              <a:t> </a:t>
            </a:r>
            <a:r>
              <a:rPr lang="vi-VN" dirty="0"/>
              <a:t>vấn đề đạo đức</a:t>
            </a:r>
            <a:endParaRPr lang="en-US" dirty="0"/>
          </a:p>
        </p:txBody>
      </p:sp>
      <p:sp>
        <p:nvSpPr>
          <p:cNvPr id="3" name="Content Placeholder 2"/>
          <p:cNvSpPr>
            <a:spLocks noGrp="1"/>
          </p:cNvSpPr>
          <p:nvPr>
            <p:ph idx="1"/>
          </p:nvPr>
        </p:nvSpPr>
        <p:spPr/>
        <p:txBody>
          <a:bodyPr/>
          <a:lstStyle/>
          <a:p>
            <a:r>
              <a:rPr lang="vi-VN" sz="2400" dirty="0"/>
              <a:t>Đạo văn xảy ra khi bạn sử dụng thông tin được tạo ra bởi một người khác và </a:t>
            </a:r>
            <a:r>
              <a:rPr lang="en-US" sz="2400" dirty="0" err="1" smtClean="0"/>
              <a:t>thể</a:t>
            </a:r>
            <a:r>
              <a:rPr lang="en-US" sz="2400" dirty="0" smtClean="0"/>
              <a:t> </a:t>
            </a:r>
            <a:r>
              <a:rPr lang="vi-VN" sz="2400" dirty="0" smtClean="0"/>
              <a:t>hiện nó </a:t>
            </a:r>
            <a:r>
              <a:rPr lang="vi-VN" sz="2400" dirty="0"/>
              <a:t>như là của riêng </a:t>
            </a:r>
            <a:r>
              <a:rPr lang="vi-VN" sz="2400" dirty="0" smtClean="0"/>
              <a:t>bạn</a:t>
            </a:r>
            <a:endParaRPr lang="en-US" sz="2400" dirty="0" smtClean="0"/>
          </a:p>
          <a:p>
            <a:pPr lvl="1"/>
            <a:r>
              <a:rPr lang="vi-VN" sz="2000" dirty="0"/>
              <a:t>Khi sử dụng thông tin từ Internet, luôn luôn sử dụng dưới hình thức ban đầu của nó và trích dẫn nguồn </a:t>
            </a:r>
            <a:r>
              <a:rPr lang="en-US" sz="2000" dirty="0" err="1" smtClean="0"/>
              <a:t>tài</a:t>
            </a:r>
            <a:r>
              <a:rPr lang="vi-VN" sz="2000" dirty="0" smtClean="0"/>
              <a:t> liệu</a:t>
            </a:r>
            <a:endParaRPr lang="en-US" sz="2000" dirty="0" smtClean="0"/>
          </a:p>
          <a:p>
            <a:r>
              <a:rPr lang="vi-VN" sz="2400" dirty="0"/>
              <a:t>Phỉ báng là khi bạn thực hiện tuyên bố không đúng sự thật bằng văn bản </a:t>
            </a:r>
            <a:r>
              <a:rPr lang="en-US" sz="2400" dirty="0" err="1" smtClean="0"/>
              <a:t>để</a:t>
            </a:r>
            <a:r>
              <a:rPr lang="vi-VN" sz="2400" dirty="0" smtClean="0"/>
              <a:t> </a:t>
            </a:r>
            <a:r>
              <a:rPr lang="vi-VN" sz="2400" dirty="0"/>
              <a:t>"nói xấu" </a:t>
            </a:r>
            <a:r>
              <a:rPr lang="en-US" sz="2400" dirty="0" err="1" smtClean="0"/>
              <a:t>tính</a:t>
            </a:r>
            <a:r>
              <a:rPr lang="en-US" sz="2400" dirty="0" smtClean="0"/>
              <a:t> </a:t>
            </a:r>
            <a:r>
              <a:rPr lang="en-US" sz="2400" dirty="0" err="1" smtClean="0"/>
              <a:t>cách</a:t>
            </a:r>
            <a:r>
              <a:rPr lang="vi-VN" sz="2400" dirty="0" smtClean="0"/>
              <a:t> </a:t>
            </a:r>
            <a:r>
              <a:rPr lang="vi-VN" sz="2400" dirty="0"/>
              <a:t>hoặc danh tiếng của người </a:t>
            </a:r>
            <a:r>
              <a:rPr lang="vi-VN" sz="2400" dirty="0" smtClean="0"/>
              <a:t>khác</a:t>
            </a:r>
            <a:endParaRPr lang="en-US" sz="2400" dirty="0" smtClean="0"/>
          </a:p>
          <a:p>
            <a:pPr lvl="1"/>
            <a:r>
              <a:rPr lang="vi-VN" sz="2000" dirty="0"/>
              <a:t>Vu khống xảy ra khi nhận xét nói xấu </a:t>
            </a:r>
            <a:r>
              <a:rPr lang="en-US" sz="2000" dirty="0" err="1" smtClean="0"/>
              <a:t>chỉ</a:t>
            </a:r>
            <a:r>
              <a:rPr lang="en-US" sz="2000" dirty="0" smtClean="0"/>
              <a:t> </a:t>
            </a:r>
            <a:r>
              <a:rPr lang="vi-VN" sz="2000" dirty="0" smtClean="0"/>
              <a:t>là </a:t>
            </a:r>
            <a:r>
              <a:rPr lang="en-US" sz="2000" dirty="0" err="1" smtClean="0"/>
              <a:t>lời</a:t>
            </a:r>
            <a:r>
              <a:rPr lang="en-US" sz="2000" dirty="0" smtClean="0"/>
              <a:t> </a:t>
            </a:r>
            <a:r>
              <a:rPr lang="vi-VN" sz="2000" dirty="0" smtClean="0"/>
              <a:t>nói</a:t>
            </a:r>
            <a:endParaRPr lang="en-US" sz="2000" dirty="0" smtClean="0"/>
          </a:p>
          <a:p>
            <a:pPr lvl="1"/>
            <a:r>
              <a:rPr lang="en-US" sz="2000" dirty="0" err="1" smtClean="0"/>
              <a:t>Không</a:t>
            </a:r>
            <a:r>
              <a:rPr lang="vi-VN" sz="2000" dirty="0" smtClean="0"/>
              <a:t> </a:t>
            </a:r>
            <a:r>
              <a:rPr lang="en-US" sz="2000" dirty="0" err="1" smtClean="0"/>
              <a:t>khởi</a:t>
            </a:r>
            <a:r>
              <a:rPr lang="en-US" sz="2000" dirty="0" smtClean="0"/>
              <a:t> </a:t>
            </a:r>
            <a:r>
              <a:rPr lang="en-US" sz="2000" dirty="0" err="1" smtClean="0"/>
              <a:t>xướng</a:t>
            </a:r>
            <a:r>
              <a:rPr lang="vi-VN" sz="2000" dirty="0" smtClean="0"/>
              <a:t>, </a:t>
            </a:r>
            <a:r>
              <a:rPr lang="vi-VN" sz="2000" dirty="0"/>
              <a:t>không </a:t>
            </a:r>
            <a:r>
              <a:rPr lang="vi-VN" sz="2000" dirty="0" smtClean="0"/>
              <a:t>nghe</a:t>
            </a:r>
            <a:r>
              <a:rPr lang="vi-VN" sz="2000" dirty="0"/>
              <a:t>, và không </a:t>
            </a:r>
            <a:r>
              <a:rPr lang="en-US" sz="2000" dirty="0" err="1" smtClean="0"/>
              <a:t>trả</a:t>
            </a:r>
            <a:r>
              <a:rPr lang="en-US" sz="2000" dirty="0" smtClean="0"/>
              <a:t> </a:t>
            </a:r>
            <a:r>
              <a:rPr lang="en-US" sz="2000" dirty="0" err="1" smtClean="0"/>
              <a:t>lời</a:t>
            </a:r>
            <a:endParaRPr lang="en-US" sz="2000" dirty="0" smtClean="0"/>
          </a:p>
          <a:p>
            <a:endParaRPr lang="en-US" sz="24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53</a:t>
            </a:fld>
            <a:endParaRPr lang="en-US" dirty="0"/>
          </a:p>
        </p:txBody>
      </p:sp>
    </p:spTree>
  </p:cSld>
  <p:clrMapOvr>
    <a:masterClrMapping/>
  </p:clrMapOvr>
  <p:transition>
    <p:checke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Xác định </a:t>
            </a:r>
            <a:r>
              <a:rPr lang="en-US" dirty="0" err="1"/>
              <a:t>các</a:t>
            </a:r>
            <a:r>
              <a:rPr lang="en-US" dirty="0"/>
              <a:t> </a:t>
            </a:r>
            <a:r>
              <a:rPr lang="vi-VN" dirty="0"/>
              <a:t>vấn đề đạo đức</a:t>
            </a:r>
            <a:endParaRPr lang="en-US" dirty="0"/>
          </a:p>
        </p:txBody>
      </p:sp>
      <p:sp>
        <p:nvSpPr>
          <p:cNvPr id="3" name="Content Placeholder 2"/>
          <p:cNvSpPr>
            <a:spLocks noGrp="1"/>
          </p:cNvSpPr>
          <p:nvPr>
            <p:ph idx="1"/>
          </p:nvPr>
        </p:nvSpPr>
        <p:spPr/>
        <p:txBody>
          <a:bodyPr/>
          <a:lstStyle/>
          <a:p>
            <a:r>
              <a:rPr lang="vi-VN" dirty="0"/>
              <a:t>Bạn có trách nhiệm và chịu trách nhiệm về hành động trực </a:t>
            </a:r>
            <a:r>
              <a:rPr lang="vi-VN" dirty="0" smtClean="0"/>
              <a:t>tuyến</a:t>
            </a:r>
            <a:r>
              <a:rPr lang="en-US" dirty="0" smtClean="0"/>
              <a:t> </a:t>
            </a:r>
            <a:r>
              <a:rPr lang="vi-VN" dirty="0" smtClean="0"/>
              <a:t>của bạn</a:t>
            </a:r>
            <a:r>
              <a:rPr lang="en-US" dirty="0" smtClean="0"/>
              <a:t>:</a:t>
            </a:r>
          </a:p>
          <a:p>
            <a:pPr lvl="1"/>
            <a:r>
              <a:rPr lang="en-US" sz="2200" dirty="0" err="1" smtClean="0"/>
              <a:t>Trò</a:t>
            </a:r>
            <a:r>
              <a:rPr lang="en-US" sz="2200" dirty="0" smtClean="0"/>
              <a:t> </a:t>
            </a:r>
            <a:r>
              <a:rPr lang="vi-VN" sz="2200" dirty="0" smtClean="0"/>
              <a:t>đùa </a:t>
            </a:r>
            <a:r>
              <a:rPr lang="vi-VN" sz="2200" dirty="0"/>
              <a:t>có thể làm tổn thương </a:t>
            </a:r>
            <a:r>
              <a:rPr lang="vi-VN" sz="2200" dirty="0" smtClean="0"/>
              <a:t>và </a:t>
            </a:r>
            <a:r>
              <a:rPr lang="vi-VN" sz="2200" dirty="0"/>
              <a:t>nên </a:t>
            </a:r>
            <a:r>
              <a:rPr lang="vi-VN" sz="2200" dirty="0" smtClean="0"/>
              <a:t>tránh</a:t>
            </a:r>
            <a:endParaRPr lang="en-US" sz="2200" dirty="0" smtClean="0"/>
          </a:p>
          <a:p>
            <a:pPr lvl="1"/>
            <a:r>
              <a:rPr lang="vi-VN" sz="2200" dirty="0" smtClean="0"/>
              <a:t>Bắt </a:t>
            </a:r>
            <a:r>
              <a:rPr lang="vi-VN" sz="2200" dirty="0"/>
              <a:t>nạt là không thể chấp nhận được trong cuộc sống thực hoặc trực </a:t>
            </a:r>
            <a:r>
              <a:rPr lang="vi-VN" sz="2200" dirty="0" smtClean="0"/>
              <a:t>tuyến</a:t>
            </a:r>
            <a:endParaRPr lang="en-US" sz="2200" dirty="0" smtClean="0"/>
          </a:p>
          <a:p>
            <a:pPr lvl="1"/>
            <a:r>
              <a:rPr lang="vi-VN" sz="2200" dirty="0" smtClean="0"/>
              <a:t>Không </a:t>
            </a:r>
            <a:r>
              <a:rPr lang="vi-VN" sz="2200" dirty="0"/>
              <a:t>chia sẻ thông tin cá nhân về một ai </a:t>
            </a:r>
            <a:r>
              <a:rPr lang="vi-VN" sz="2200" dirty="0" smtClean="0"/>
              <a:t>đó </a:t>
            </a:r>
            <a:r>
              <a:rPr lang="vi-VN" sz="2200" dirty="0"/>
              <a:t>với những người khác, ngay cả khi bạn biết tất cả các bên tham </a:t>
            </a:r>
            <a:r>
              <a:rPr lang="vi-VN" sz="2200" dirty="0" smtClean="0"/>
              <a:t>gia</a:t>
            </a:r>
            <a:endParaRPr lang="en-US" sz="2200" dirty="0" smtClean="0"/>
          </a:p>
          <a:p>
            <a:pPr lvl="1"/>
            <a:r>
              <a:rPr lang="vi-VN" sz="2200" dirty="0" smtClean="0"/>
              <a:t>Đừng </a:t>
            </a:r>
            <a:r>
              <a:rPr lang="vi-VN" sz="2200" dirty="0"/>
              <a:t>nhạo báng hoặc bác bỏ ý kiến ​​của người </a:t>
            </a:r>
            <a:r>
              <a:rPr lang="vi-VN" sz="2200" dirty="0" smtClean="0"/>
              <a:t>khác</a:t>
            </a:r>
            <a:endParaRPr lang="en-US" sz="2200" dirty="0" smtClean="0"/>
          </a:p>
          <a:p>
            <a:pPr lvl="1"/>
            <a:r>
              <a:rPr lang="vi-VN" sz="2200" dirty="0" smtClean="0"/>
              <a:t>Cung </a:t>
            </a:r>
            <a:r>
              <a:rPr lang="vi-VN" sz="2200" dirty="0"/>
              <a:t>cấp các sự kiện và các </a:t>
            </a:r>
            <a:r>
              <a:rPr lang="vi-VN" sz="2200" dirty="0" smtClean="0"/>
              <a:t>nguồn</a:t>
            </a:r>
            <a:r>
              <a:rPr lang="en-US" sz="2200" dirty="0" smtClean="0"/>
              <a:t> </a:t>
            </a:r>
            <a:r>
              <a:rPr lang="en-US" sz="2200" dirty="0" err="1" smtClean="0"/>
              <a:t>để</a:t>
            </a:r>
            <a:r>
              <a:rPr lang="vi-VN" sz="2200" dirty="0" smtClean="0"/>
              <a:t> </a:t>
            </a:r>
            <a:r>
              <a:rPr lang="vi-VN" sz="2200" dirty="0"/>
              <a:t>hỗ trợ thông </a:t>
            </a:r>
            <a:r>
              <a:rPr lang="vi-VN" sz="2200" dirty="0" smtClean="0"/>
              <a:t>tin</a:t>
            </a:r>
            <a:endParaRPr lang="en-US" sz="2200" dirty="0" smtClean="0"/>
          </a:p>
          <a:p>
            <a:r>
              <a:rPr lang="en-US" i="1" dirty="0" err="1"/>
              <a:t>Nếu</a:t>
            </a:r>
            <a:r>
              <a:rPr lang="en-US" i="1" dirty="0"/>
              <a:t> </a:t>
            </a:r>
            <a:r>
              <a:rPr lang="en-US" i="1" dirty="0" err="1"/>
              <a:t>bạn</a:t>
            </a:r>
            <a:r>
              <a:rPr lang="en-US" i="1" dirty="0"/>
              <a:t> </a:t>
            </a:r>
            <a:r>
              <a:rPr lang="en-US" i="1" dirty="0" err="1"/>
              <a:t>muốn</a:t>
            </a:r>
            <a:r>
              <a:rPr lang="en-US" i="1" dirty="0"/>
              <a:t> </a:t>
            </a:r>
            <a:r>
              <a:rPr lang="en-US" i="1" dirty="0" err="1"/>
              <a:t>nhận</a:t>
            </a:r>
            <a:r>
              <a:rPr lang="en-US" i="1" dirty="0"/>
              <a:t> </a:t>
            </a:r>
            <a:r>
              <a:rPr lang="en-US" i="1" dirty="0" err="1"/>
              <a:t>sự</a:t>
            </a:r>
            <a:r>
              <a:rPr lang="en-US" i="1" dirty="0"/>
              <a:t> </a:t>
            </a:r>
            <a:r>
              <a:rPr lang="en-US" i="1" dirty="0" err="1"/>
              <a:t>cư</a:t>
            </a:r>
            <a:r>
              <a:rPr lang="en-US" i="1" dirty="0"/>
              <a:t> </a:t>
            </a:r>
            <a:r>
              <a:rPr lang="en-US" i="1" dirty="0" err="1"/>
              <a:t>xử</a:t>
            </a:r>
            <a:r>
              <a:rPr lang="en-US" i="1" dirty="0"/>
              <a:t> </a:t>
            </a:r>
            <a:r>
              <a:rPr lang="en-US" i="1" dirty="0" err="1"/>
              <a:t>như</a:t>
            </a:r>
            <a:r>
              <a:rPr lang="en-US" i="1" dirty="0"/>
              <a:t> </a:t>
            </a:r>
            <a:r>
              <a:rPr lang="en-US" i="1" dirty="0" err="1"/>
              <a:t>thế</a:t>
            </a:r>
            <a:r>
              <a:rPr lang="en-US" i="1" dirty="0"/>
              <a:t> </a:t>
            </a:r>
            <a:r>
              <a:rPr lang="en-US" i="1" dirty="0" err="1"/>
              <a:t>nào</a:t>
            </a:r>
            <a:r>
              <a:rPr lang="en-US" i="1" dirty="0"/>
              <a:t> </a:t>
            </a:r>
            <a:r>
              <a:rPr lang="en-US" i="1" dirty="0" err="1"/>
              <a:t>thì</a:t>
            </a:r>
            <a:r>
              <a:rPr lang="en-US" i="1" dirty="0"/>
              <a:t> </a:t>
            </a:r>
            <a:r>
              <a:rPr lang="en-US" i="1" dirty="0" err="1"/>
              <a:t>hãy</a:t>
            </a:r>
            <a:r>
              <a:rPr lang="en-US" i="1" dirty="0"/>
              <a:t> </a:t>
            </a:r>
            <a:r>
              <a:rPr lang="en-US" i="1" dirty="0" err="1"/>
              <a:t>cư</a:t>
            </a:r>
            <a:r>
              <a:rPr lang="en-US" i="1" dirty="0"/>
              <a:t> </a:t>
            </a:r>
            <a:r>
              <a:rPr lang="en-US" i="1" dirty="0" err="1"/>
              <a:t>xử</a:t>
            </a:r>
            <a:r>
              <a:rPr lang="en-US" i="1" dirty="0"/>
              <a:t> </a:t>
            </a:r>
            <a:r>
              <a:rPr lang="en-US" i="1" dirty="0" err="1"/>
              <a:t>với</a:t>
            </a:r>
            <a:r>
              <a:rPr lang="en-US" i="1" dirty="0"/>
              <a:t> </a:t>
            </a:r>
            <a:r>
              <a:rPr lang="en-US" i="1" dirty="0" err="1"/>
              <a:t>người</a:t>
            </a:r>
            <a:r>
              <a:rPr lang="en-US" i="1" dirty="0"/>
              <a:t> </a:t>
            </a:r>
            <a:r>
              <a:rPr lang="en-US" i="1" dirty="0" err="1"/>
              <a:t>khác</a:t>
            </a:r>
            <a:r>
              <a:rPr lang="en-US" i="1" dirty="0"/>
              <a:t> </a:t>
            </a:r>
            <a:r>
              <a:rPr lang="en-US" i="1" dirty="0" err="1"/>
              <a:t>như</a:t>
            </a:r>
            <a:r>
              <a:rPr lang="en-US" i="1" dirty="0"/>
              <a:t> </a:t>
            </a:r>
            <a:r>
              <a:rPr lang="en-US" i="1" dirty="0" err="1"/>
              <a:t>vậy</a:t>
            </a:r>
            <a:r>
              <a:rPr lang="en-US" i="1" dirty="0" smtClean="0"/>
              <a:t>! </a:t>
            </a:r>
          </a:p>
          <a:p>
            <a:endParaRPr lang="en-US"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54</a:t>
            </a:fld>
            <a:endParaRPr lang="en-US" dirty="0"/>
          </a:p>
        </p:txBody>
      </p:sp>
    </p:spTree>
  </p:cSld>
  <p:clrMapOvr>
    <a:masterClrMapping/>
  </p:clrMapOvr>
  <p:transition>
    <p:checke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2"/>
          <p:cNvSpPr>
            <a:spLocks noGrp="1" noChangeArrowheads="1"/>
          </p:cNvSpPr>
          <p:nvPr>
            <p:ph type="title"/>
          </p:nvPr>
        </p:nvSpPr>
        <p:spPr/>
        <p:txBody>
          <a:bodyPr/>
          <a:lstStyle/>
          <a:p>
            <a:pPr eaLnBrk="1" hangingPunct="1"/>
            <a:r>
              <a:rPr lang="en-US" dirty="0" err="1" smtClean="0"/>
              <a:t>Tác</a:t>
            </a:r>
            <a:r>
              <a:rPr lang="en-US" dirty="0" smtClean="0"/>
              <a:t> </a:t>
            </a:r>
            <a:r>
              <a:rPr lang="en-US" dirty="0" err="1" smtClean="0"/>
              <a:t>động</a:t>
            </a:r>
            <a:r>
              <a:rPr lang="en-US" dirty="0" smtClean="0"/>
              <a:t> </a:t>
            </a:r>
            <a:r>
              <a:rPr lang="en-US" dirty="0" err="1" smtClean="0"/>
              <a:t>tới</a:t>
            </a:r>
            <a:r>
              <a:rPr lang="en-US" dirty="0" smtClean="0"/>
              <a:t> </a:t>
            </a:r>
            <a:r>
              <a:rPr lang="en-US" dirty="0" err="1" smtClean="0"/>
              <a:t>xã</a:t>
            </a:r>
            <a:r>
              <a:rPr lang="en-US" dirty="0" smtClean="0"/>
              <a:t> </a:t>
            </a:r>
            <a:r>
              <a:rPr lang="en-US" dirty="0" err="1" smtClean="0"/>
              <a:t>hội</a:t>
            </a:r>
            <a:endParaRPr lang="en-US" dirty="0" smtClean="0"/>
          </a:p>
        </p:txBody>
      </p:sp>
      <p:sp>
        <p:nvSpPr>
          <p:cNvPr id="82949" name="Rectangle 3"/>
          <p:cNvSpPr>
            <a:spLocks noGrp="1" noChangeArrowheads="1"/>
          </p:cNvSpPr>
          <p:nvPr>
            <p:ph idx="1"/>
          </p:nvPr>
        </p:nvSpPr>
        <p:spPr/>
        <p:txBody>
          <a:bodyPr/>
          <a:lstStyle/>
          <a:p>
            <a:pPr>
              <a:spcBef>
                <a:spcPts val="0"/>
              </a:spcBef>
            </a:pPr>
            <a:r>
              <a:rPr lang="vi-VN" sz="2000" dirty="0"/>
              <a:t>Các doanh nghiệp sử dụng Internet để cho phép thông tin liên lạc trực tiếp với </a:t>
            </a:r>
            <a:r>
              <a:rPr lang="en-US" sz="2000" dirty="0" err="1"/>
              <a:t>những</a:t>
            </a:r>
            <a:r>
              <a:rPr lang="en-US" sz="2000" dirty="0"/>
              <a:t> </a:t>
            </a:r>
            <a:r>
              <a:rPr lang="en-US" sz="2000" dirty="0" err="1"/>
              <a:t>người</a:t>
            </a:r>
            <a:r>
              <a:rPr lang="en-US" sz="2000" dirty="0"/>
              <a:t> </a:t>
            </a:r>
            <a:r>
              <a:rPr lang="en-US" sz="2000" dirty="0" err="1"/>
              <a:t>bán</a:t>
            </a:r>
            <a:r>
              <a:rPr lang="en-US" sz="2000" dirty="0"/>
              <a:t> </a:t>
            </a:r>
            <a:r>
              <a:rPr lang="en-US" sz="2000" dirty="0" err="1"/>
              <a:t>hàng</a:t>
            </a:r>
            <a:r>
              <a:rPr lang="vi-VN" sz="2000" dirty="0"/>
              <a:t>, nhà cung cấp, và khách hàng</a:t>
            </a:r>
            <a:endParaRPr lang="en-US" sz="2000" dirty="0"/>
          </a:p>
          <a:p>
            <a:pPr>
              <a:spcBef>
                <a:spcPts val="0"/>
              </a:spcBef>
            </a:pPr>
            <a:r>
              <a:rPr lang="vi-VN" sz="2000" dirty="0"/>
              <a:t>Có thể dễ dàng nghiên cứu và thu thập thông tin trực tuyến, tổ chức để xem xét, đánh giá, và giao tiếp bằng cách sử dụng e-mail, gửi nó trên mạng nội bộ hoặc extranet, hoặc hiển thị trên trang chuyên dụng của trang </a:t>
            </a:r>
            <a:r>
              <a:rPr lang="vi-VN" sz="2000" dirty="0" smtClean="0"/>
              <a:t>web</a:t>
            </a:r>
            <a:endParaRPr lang="en-US" sz="2000" dirty="0" smtClean="0"/>
          </a:p>
          <a:p>
            <a:pPr>
              <a:spcBef>
                <a:spcPts val="0"/>
              </a:spcBef>
            </a:pPr>
            <a:r>
              <a:rPr lang="vi-VN" sz="2000" dirty="0"/>
              <a:t>Sử dụng e-mail thông qua các phòng chat, blog, và các trang web mạng xã hội để </a:t>
            </a:r>
            <a:r>
              <a:rPr lang="en-US" sz="2000" dirty="0" err="1" smtClean="0"/>
              <a:t>kết</a:t>
            </a:r>
            <a:r>
              <a:rPr lang="en-US" sz="2000" dirty="0" smtClean="0"/>
              <a:t> </a:t>
            </a:r>
            <a:r>
              <a:rPr lang="vi-VN" sz="2000" dirty="0" smtClean="0"/>
              <a:t>bạn </a:t>
            </a:r>
            <a:r>
              <a:rPr lang="vi-VN" sz="2000" dirty="0"/>
              <a:t>và chia sẻ ý kiến ​​với một hoặc nhiều người trên toàn </a:t>
            </a:r>
            <a:r>
              <a:rPr lang="vi-VN" sz="2000" dirty="0" smtClean="0"/>
              <a:t>cầu</a:t>
            </a:r>
            <a:endParaRPr lang="en-US" sz="2000" dirty="0" smtClean="0"/>
          </a:p>
          <a:p>
            <a:pPr>
              <a:spcBef>
                <a:spcPts val="0"/>
              </a:spcBef>
            </a:pPr>
            <a:r>
              <a:rPr lang="en-US" sz="2000" dirty="0" err="1"/>
              <a:t>Các</a:t>
            </a:r>
            <a:r>
              <a:rPr lang="en-US" sz="2000" dirty="0"/>
              <a:t> </a:t>
            </a:r>
            <a:r>
              <a:rPr lang="en-US" sz="2000" dirty="0" err="1"/>
              <a:t>dịch</a:t>
            </a:r>
            <a:r>
              <a:rPr lang="en-US" sz="2000" dirty="0"/>
              <a:t> </a:t>
            </a:r>
            <a:r>
              <a:rPr lang="en-US" sz="2000" dirty="0" err="1"/>
              <a:t>vụ</a:t>
            </a:r>
            <a:r>
              <a:rPr lang="en-US" sz="2000" dirty="0"/>
              <a:t> </a:t>
            </a:r>
            <a:r>
              <a:rPr lang="en-US" sz="2000" dirty="0" err="1"/>
              <a:t>công</a:t>
            </a:r>
            <a:r>
              <a:rPr lang="en-US" sz="2000" dirty="0"/>
              <a:t> </a:t>
            </a:r>
            <a:r>
              <a:rPr lang="en-US" sz="2000" dirty="0" err="1"/>
              <a:t>cộng</a:t>
            </a:r>
            <a:r>
              <a:rPr lang="en-US" sz="2000" dirty="0"/>
              <a:t> </a:t>
            </a:r>
            <a:r>
              <a:rPr lang="en-US" sz="2000" dirty="0" err="1"/>
              <a:t>trực</a:t>
            </a:r>
            <a:r>
              <a:rPr lang="en-US" sz="2000" dirty="0"/>
              <a:t> </a:t>
            </a:r>
            <a:r>
              <a:rPr lang="en-US" sz="2000" dirty="0" err="1"/>
              <a:t>tuyến</a:t>
            </a:r>
            <a:r>
              <a:rPr lang="en-US" sz="2000" dirty="0"/>
              <a:t> </a:t>
            </a:r>
            <a:r>
              <a:rPr lang="en-US" sz="2000" dirty="0" err="1"/>
              <a:t>ngày</a:t>
            </a:r>
            <a:r>
              <a:rPr lang="en-US" sz="2000" dirty="0"/>
              <a:t> nay </a:t>
            </a:r>
            <a:r>
              <a:rPr lang="en-US" sz="2000" dirty="0" err="1"/>
              <a:t>trợ</a:t>
            </a:r>
            <a:r>
              <a:rPr lang="en-US" sz="2000" dirty="0"/>
              <a:t> </a:t>
            </a:r>
            <a:r>
              <a:rPr lang="en-US" sz="2000" dirty="0" err="1"/>
              <a:t>giúp</a:t>
            </a:r>
            <a:r>
              <a:rPr lang="en-US" sz="2000" dirty="0"/>
              <a:t> </a:t>
            </a:r>
            <a:r>
              <a:rPr lang="en-US" sz="2000" dirty="0" err="1"/>
              <a:t>cho</a:t>
            </a:r>
            <a:r>
              <a:rPr lang="en-US" sz="2000" dirty="0"/>
              <a:t> </a:t>
            </a:r>
            <a:r>
              <a:rPr lang="en-US" sz="2000" dirty="0" err="1"/>
              <a:t>mọi</a:t>
            </a:r>
            <a:r>
              <a:rPr lang="en-US" sz="2000" dirty="0"/>
              <a:t> </a:t>
            </a:r>
            <a:r>
              <a:rPr lang="en-US" sz="2000" dirty="0" err="1"/>
              <a:t>người</a:t>
            </a:r>
            <a:r>
              <a:rPr lang="en-US" sz="2000" dirty="0"/>
              <a:t> </a:t>
            </a:r>
            <a:r>
              <a:rPr lang="en-US" sz="2000" dirty="0" err="1"/>
              <a:t>trong</a:t>
            </a:r>
            <a:r>
              <a:rPr lang="en-US" sz="2000" dirty="0"/>
              <a:t> </a:t>
            </a:r>
            <a:r>
              <a:rPr lang="en-US" sz="2000" dirty="0" err="1"/>
              <a:t>việc</a:t>
            </a:r>
            <a:r>
              <a:rPr lang="en-US" sz="2000" dirty="0"/>
              <a:t> chia </a:t>
            </a:r>
            <a:r>
              <a:rPr lang="en-US" sz="2000" dirty="0" err="1"/>
              <a:t>sẻ</a:t>
            </a:r>
            <a:r>
              <a:rPr lang="en-US" sz="2000" dirty="0"/>
              <a:t> </a:t>
            </a:r>
            <a:r>
              <a:rPr lang="en-US" sz="2000" dirty="0" err="1"/>
              <a:t>những</a:t>
            </a:r>
            <a:r>
              <a:rPr lang="en-US" sz="2000" dirty="0"/>
              <a:t> </a:t>
            </a:r>
            <a:r>
              <a:rPr lang="en-US" sz="2000" dirty="0" err="1"/>
              <a:t>nguồn</a:t>
            </a:r>
            <a:r>
              <a:rPr lang="en-US" sz="2000" dirty="0"/>
              <a:t> </a:t>
            </a:r>
            <a:r>
              <a:rPr lang="en-US" sz="2000" dirty="0" err="1"/>
              <a:t>tài</a:t>
            </a:r>
            <a:r>
              <a:rPr lang="en-US" sz="2000" dirty="0"/>
              <a:t> </a:t>
            </a:r>
            <a:r>
              <a:rPr lang="en-US" sz="2000" dirty="0" err="1"/>
              <a:t>nguyên</a:t>
            </a:r>
            <a:r>
              <a:rPr lang="en-US" sz="2000" dirty="0"/>
              <a:t> </a:t>
            </a:r>
            <a:r>
              <a:rPr lang="en-US" sz="2000" dirty="0" err="1"/>
              <a:t>mà</a:t>
            </a:r>
            <a:r>
              <a:rPr lang="en-US" sz="2000" dirty="0"/>
              <a:t> </a:t>
            </a:r>
            <a:r>
              <a:rPr lang="en-US" sz="2000" dirty="0" err="1"/>
              <a:t>trước</a:t>
            </a:r>
            <a:r>
              <a:rPr lang="en-US" sz="2000" dirty="0"/>
              <a:t> </a:t>
            </a:r>
            <a:r>
              <a:rPr lang="en-US" sz="2000" dirty="0" err="1"/>
              <a:t>đây</a:t>
            </a:r>
            <a:r>
              <a:rPr lang="en-US" sz="2000" dirty="0"/>
              <a:t> </a:t>
            </a:r>
            <a:r>
              <a:rPr lang="en-US" sz="2000" dirty="0" err="1" smtClean="0"/>
              <a:t>cần</a:t>
            </a:r>
            <a:r>
              <a:rPr lang="en-US" sz="2000" dirty="0" smtClean="0"/>
              <a:t> </a:t>
            </a:r>
            <a:r>
              <a:rPr lang="en-US" sz="2000" dirty="0" err="1"/>
              <a:t>phải</a:t>
            </a:r>
            <a:r>
              <a:rPr lang="en-US" sz="2000" dirty="0"/>
              <a:t> </a:t>
            </a:r>
            <a:r>
              <a:rPr lang="en-US" sz="2000" dirty="0" err="1"/>
              <a:t>có</a:t>
            </a:r>
            <a:r>
              <a:rPr lang="en-US" sz="2000" dirty="0"/>
              <a:t> </a:t>
            </a:r>
            <a:r>
              <a:rPr lang="en-US" sz="2000" dirty="0" err="1"/>
              <a:t>một</a:t>
            </a:r>
            <a:r>
              <a:rPr lang="en-US" sz="2000" dirty="0"/>
              <a:t> </a:t>
            </a:r>
            <a:r>
              <a:rPr lang="en-US" sz="2000" dirty="0" err="1"/>
              <a:t>chuyên</a:t>
            </a:r>
            <a:r>
              <a:rPr lang="en-US" sz="2000" dirty="0"/>
              <a:t> </a:t>
            </a:r>
            <a:r>
              <a:rPr lang="en-US" sz="2000" dirty="0" err="1"/>
              <a:t>gia</a:t>
            </a:r>
            <a:r>
              <a:rPr lang="en-US" sz="2000" dirty="0"/>
              <a:t> </a:t>
            </a:r>
            <a:r>
              <a:rPr lang="en-US" sz="2000" dirty="0" err="1"/>
              <a:t>trong</a:t>
            </a:r>
            <a:r>
              <a:rPr lang="en-US" sz="2000" dirty="0"/>
              <a:t> </a:t>
            </a:r>
            <a:r>
              <a:rPr lang="en-US" sz="2000" dirty="0" err="1"/>
              <a:t>lĩnh</a:t>
            </a:r>
            <a:r>
              <a:rPr lang="en-US" sz="2000" dirty="0"/>
              <a:t> </a:t>
            </a:r>
            <a:r>
              <a:rPr lang="en-US" sz="2000" dirty="0" err="1"/>
              <a:t>vực</a:t>
            </a:r>
            <a:r>
              <a:rPr lang="en-US" sz="2000" dirty="0"/>
              <a:t> </a:t>
            </a:r>
            <a:r>
              <a:rPr lang="en-US" sz="2000" dirty="0" err="1" smtClean="0"/>
              <a:t>đó</a:t>
            </a:r>
            <a:endParaRPr lang="en-US" sz="2000" dirty="0" smtClean="0"/>
          </a:p>
          <a:p>
            <a:pPr>
              <a:spcBef>
                <a:spcPts val="0"/>
              </a:spcBef>
            </a:pPr>
            <a:r>
              <a:rPr lang="en-US" sz="2000" dirty="0" err="1"/>
              <a:t>Chương</a:t>
            </a:r>
            <a:r>
              <a:rPr lang="en-US" sz="2000" dirty="0"/>
              <a:t> </a:t>
            </a:r>
            <a:r>
              <a:rPr lang="en-US" sz="2000" dirty="0" err="1"/>
              <a:t>trình</a:t>
            </a:r>
            <a:r>
              <a:rPr lang="en-US" sz="2000" dirty="0"/>
              <a:t> </a:t>
            </a:r>
            <a:r>
              <a:rPr lang="en-US" sz="2000" dirty="0" err="1"/>
              <a:t>hội</a:t>
            </a:r>
            <a:r>
              <a:rPr lang="en-US" sz="2000" dirty="0"/>
              <a:t> </a:t>
            </a:r>
            <a:r>
              <a:rPr lang="en-US" sz="2000" dirty="0" err="1"/>
              <a:t>thảo</a:t>
            </a:r>
            <a:r>
              <a:rPr lang="en-US" sz="2000" dirty="0"/>
              <a:t> </a:t>
            </a:r>
            <a:r>
              <a:rPr lang="en-US" sz="2000" dirty="0" err="1"/>
              <a:t>trực</a:t>
            </a:r>
            <a:r>
              <a:rPr lang="en-US" sz="2000" dirty="0"/>
              <a:t> </a:t>
            </a:r>
            <a:r>
              <a:rPr lang="en-US" sz="2000" dirty="0" err="1"/>
              <a:t>tuyến</a:t>
            </a:r>
            <a:r>
              <a:rPr lang="en-US" sz="2000" dirty="0"/>
              <a:t> </a:t>
            </a:r>
            <a:r>
              <a:rPr lang="en-US" sz="2000" dirty="0" err="1"/>
              <a:t>đã</a:t>
            </a:r>
            <a:r>
              <a:rPr lang="en-US" sz="2000" dirty="0"/>
              <a:t> </a:t>
            </a:r>
            <a:r>
              <a:rPr lang="en-US" sz="2000" dirty="0" err="1"/>
              <a:t>tăng</a:t>
            </a:r>
            <a:r>
              <a:rPr lang="en-US" sz="2000" dirty="0"/>
              <a:t> </a:t>
            </a:r>
            <a:r>
              <a:rPr lang="en-US" sz="2000" dirty="0" err="1"/>
              <a:t>đáng</a:t>
            </a:r>
            <a:r>
              <a:rPr lang="en-US" sz="2000" dirty="0"/>
              <a:t> </a:t>
            </a:r>
            <a:r>
              <a:rPr lang="en-US" sz="2000" dirty="0" err="1"/>
              <a:t>kể</a:t>
            </a:r>
            <a:r>
              <a:rPr lang="en-US" sz="2000" dirty="0"/>
              <a:t> </a:t>
            </a:r>
            <a:r>
              <a:rPr lang="en-US" sz="2000" dirty="0" err="1"/>
              <a:t>khả</a:t>
            </a:r>
            <a:r>
              <a:rPr lang="en-US" sz="2000" dirty="0"/>
              <a:t> </a:t>
            </a:r>
            <a:r>
              <a:rPr lang="en-US" sz="2000" dirty="0" err="1"/>
              <a:t>năng</a:t>
            </a:r>
            <a:r>
              <a:rPr lang="en-US" sz="2000" dirty="0"/>
              <a:t> </a:t>
            </a:r>
            <a:r>
              <a:rPr lang="en-US" sz="2000" dirty="0" err="1"/>
              <a:t>kết</a:t>
            </a:r>
            <a:r>
              <a:rPr lang="en-US" sz="2000" dirty="0"/>
              <a:t> </a:t>
            </a:r>
            <a:r>
              <a:rPr lang="en-US" sz="2000" dirty="0" err="1"/>
              <a:t>hợp</a:t>
            </a:r>
            <a:r>
              <a:rPr lang="en-US" sz="2000" dirty="0"/>
              <a:t> </a:t>
            </a:r>
            <a:r>
              <a:rPr lang="en-US" sz="2000" dirty="0" err="1"/>
              <a:t>làm</a:t>
            </a:r>
            <a:r>
              <a:rPr lang="en-US" sz="2000" dirty="0"/>
              <a:t> </a:t>
            </a:r>
            <a:r>
              <a:rPr lang="en-US" sz="2000" dirty="0" err="1"/>
              <a:t>việc</a:t>
            </a:r>
            <a:r>
              <a:rPr lang="en-US" sz="2000" dirty="0"/>
              <a:t> </a:t>
            </a:r>
            <a:r>
              <a:rPr lang="en-US" sz="2000" dirty="0" err="1"/>
              <a:t>của</a:t>
            </a:r>
            <a:r>
              <a:rPr lang="en-US" sz="2000" dirty="0"/>
              <a:t> </a:t>
            </a:r>
            <a:r>
              <a:rPr lang="en-US" sz="2000" dirty="0" err="1"/>
              <a:t>mọi</a:t>
            </a:r>
            <a:r>
              <a:rPr lang="en-US" sz="2000" dirty="0"/>
              <a:t> </a:t>
            </a:r>
            <a:r>
              <a:rPr lang="en-US" sz="2000" dirty="0" err="1"/>
              <a:t>người</a:t>
            </a:r>
            <a:r>
              <a:rPr lang="en-US" sz="2000" dirty="0"/>
              <a:t> </a:t>
            </a:r>
            <a:r>
              <a:rPr lang="en-US" sz="2000" dirty="0" err="1"/>
              <a:t>trong</a:t>
            </a:r>
            <a:r>
              <a:rPr lang="en-US" sz="2000" dirty="0"/>
              <a:t> </a:t>
            </a:r>
            <a:r>
              <a:rPr lang="en-US" sz="2000" dirty="0" err="1"/>
              <a:t>các</a:t>
            </a:r>
            <a:r>
              <a:rPr lang="en-US" sz="2000" dirty="0"/>
              <a:t> </a:t>
            </a:r>
            <a:r>
              <a:rPr lang="en-US" sz="2000" dirty="0" err="1"/>
              <a:t>dự</a:t>
            </a:r>
            <a:r>
              <a:rPr lang="en-US" sz="2000" dirty="0"/>
              <a:t> </a:t>
            </a:r>
            <a:r>
              <a:rPr lang="en-US" sz="2000" dirty="0" err="1"/>
              <a:t>án</a:t>
            </a:r>
            <a:endParaRPr lang="en-US" sz="2000" dirty="0" smtClean="0"/>
          </a:p>
          <a:p>
            <a:pPr>
              <a:spcBef>
                <a:spcPts val="0"/>
              </a:spcBef>
            </a:pPr>
            <a:r>
              <a:rPr lang="en-US" sz="2000" dirty="0" err="1"/>
              <a:t>Rất</a:t>
            </a:r>
            <a:r>
              <a:rPr lang="en-US" sz="2000" dirty="0"/>
              <a:t> </a:t>
            </a:r>
            <a:r>
              <a:rPr lang="en-US" sz="2000" dirty="0" err="1"/>
              <a:t>nhiều</a:t>
            </a:r>
            <a:r>
              <a:rPr lang="en-US" sz="2000" dirty="0"/>
              <a:t> </a:t>
            </a:r>
            <a:r>
              <a:rPr lang="en-US" sz="2000" dirty="0" err="1"/>
              <a:t>thiết</a:t>
            </a:r>
            <a:r>
              <a:rPr lang="en-US" sz="2000" dirty="0"/>
              <a:t> </a:t>
            </a:r>
            <a:r>
              <a:rPr lang="en-US" sz="2000" dirty="0" err="1"/>
              <a:t>bị</a:t>
            </a:r>
            <a:r>
              <a:rPr lang="en-US" sz="2000" dirty="0"/>
              <a:t> </a:t>
            </a:r>
            <a:r>
              <a:rPr lang="en-US" sz="2000" dirty="0" err="1"/>
              <a:t>có</a:t>
            </a:r>
            <a:r>
              <a:rPr lang="en-US" sz="2000" dirty="0"/>
              <a:t> </a:t>
            </a:r>
            <a:r>
              <a:rPr lang="en-US" sz="2000" dirty="0" err="1"/>
              <a:t>bộ</a:t>
            </a:r>
            <a:r>
              <a:rPr lang="en-US" sz="2000" dirty="0"/>
              <a:t> </a:t>
            </a:r>
            <a:r>
              <a:rPr lang="en-US" sz="2000" dirty="0" err="1"/>
              <a:t>cảm</a:t>
            </a:r>
            <a:r>
              <a:rPr lang="en-US" sz="2000" dirty="0"/>
              <a:t> </a:t>
            </a:r>
            <a:r>
              <a:rPr lang="en-US" sz="2000" dirty="0" err="1"/>
              <a:t>biến</a:t>
            </a:r>
            <a:r>
              <a:rPr lang="en-US" sz="2000" dirty="0"/>
              <a:t> hay vi </a:t>
            </a:r>
            <a:r>
              <a:rPr lang="en-US" sz="2000" dirty="0" err="1"/>
              <a:t>tính</a:t>
            </a:r>
            <a:r>
              <a:rPr lang="en-US" sz="2000" dirty="0"/>
              <a:t> </a:t>
            </a:r>
            <a:r>
              <a:rPr lang="en-US" sz="2000" dirty="0" err="1"/>
              <a:t>gắn</a:t>
            </a:r>
            <a:r>
              <a:rPr lang="en-US" sz="2000" dirty="0"/>
              <a:t> </a:t>
            </a:r>
            <a:r>
              <a:rPr lang="en-US" sz="2000" dirty="0" err="1" smtClean="0"/>
              <a:t>trong</a:t>
            </a:r>
            <a:endParaRPr lang="en-US" sz="2000" dirty="0" smtClean="0"/>
          </a:p>
          <a:p>
            <a:pPr>
              <a:spcBef>
                <a:spcPts val="0"/>
              </a:spcBef>
            </a:pPr>
            <a:r>
              <a:rPr lang="en-US" sz="2000" dirty="0" err="1"/>
              <a:t>Các</a:t>
            </a:r>
            <a:r>
              <a:rPr lang="en-US" sz="2000" dirty="0"/>
              <a:t> </a:t>
            </a:r>
            <a:r>
              <a:rPr lang="en-US" sz="2000" dirty="0" err="1"/>
              <a:t>sản</a:t>
            </a:r>
            <a:r>
              <a:rPr lang="en-US" sz="2000" dirty="0"/>
              <a:t> </a:t>
            </a:r>
            <a:r>
              <a:rPr lang="en-US" sz="2000" dirty="0" err="1"/>
              <a:t>phẩm</a:t>
            </a:r>
            <a:r>
              <a:rPr lang="en-US" sz="2000" dirty="0"/>
              <a:t> </a:t>
            </a:r>
            <a:r>
              <a:rPr lang="en-US" sz="2000" dirty="0" err="1"/>
              <a:t>như</a:t>
            </a:r>
            <a:r>
              <a:rPr lang="en-US" sz="2000" dirty="0"/>
              <a:t> </a:t>
            </a:r>
            <a:r>
              <a:rPr lang="en-US" sz="2000" dirty="0" err="1"/>
              <a:t>xe</a:t>
            </a:r>
            <a:r>
              <a:rPr lang="en-US" sz="2000" dirty="0"/>
              <a:t> </a:t>
            </a:r>
            <a:r>
              <a:rPr lang="en-US" sz="2000" dirty="0" err="1"/>
              <a:t>hơi</a:t>
            </a:r>
            <a:r>
              <a:rPr lang="en-US" sz="2000" dirty="0"/>
              <a:t>, </a:t>
            </a:r>
            <a:r>
              <a:rPr lang="en-US" sz="2000" dirty="0" err="1"/>
              <a:t>bồn</a:t>
            </a:r>
            <a:r>
              <a:rPr lang="en-US" sz="2000" dirty="0"/>
              <a:t> </a:t>
            </a:r>
            <a:r>
              <a:rPr lang="en-US" sz="2000" dirty="0" err="1"/>
              <a:t>tắm</a:t>
            </a:r>
            <a:r>
              <a:rPr lang="en-US" sz="2000" dirty="0"/>
              <a:t> </a:t>
            </a:r>
            <a:r>
              <a:rPr lang="en-US" sz="2000" dirty="0" err="1"/>
              <a:t>sục</a:t>
            </a:r>
            <a:r>
              <a:rPr lang="en-US" sz="2000" dirty="0"/>
              <a:t> hay </a:t>
            </a:r>
            <a:r>
              <a:rPr lang="en-US" sz="2000" dirty="0" err="1"/>
              <a:t>lá</a:t>
            </a:r>
            <a:r>
              <a:rPr lang="en-US" sz="2000" dirty="0"/>
              <a:t> </a:t>
            </a:r>
            <a:r>
              <a:rPr lang="en-US" sz="2000" dirty="0" err="1"/>
              <a:t>nhôm</a:t>
            </a:r>
            <a:r>
              <a:rPr lang="en-US" sz="2000" dirty="0"/>
              <a:t> </a:t>
            </a:r>
            <a:r>
              <a:rPr lang="en-US" sz="2000" dirty="0" err="1"/>
              <a:t>được</a:t>
            </a:r>
            <a:r>
              <a:rPr lang="en-US" sz="2000" dirty="0"/>
              <a:t> </a:t>
            </a:r>
            <a:r>
              <a:rPr lang="en-US" sz="2000" dirty="0" err="1"/>
              <a:t>sản</a:t>
            </a:r>
            <a:r>
              <a:rPr lang="en-US" sz="2000" dirty="0"/>
              <a:t> </a:t>
            </a:r>
            <a:r>
              <a:rPr lang="en-US" sz="2000" dirty="0" err="1"/>
              <a:t>xuất</a:t>
            </a:r>
            <a:r>
              <a:rPr lang="en-US" sz="2000" dirty="0"/>
              <a:t> </a:t>
            </a:r>
            <a:r>
              <a:rPr lang="en-US" sz="2000" dirty="0" err="1"/>
              <a:t>trên</a:t>
            </a:r>
            <a:r>
              <a:rPr lang="en-US" sz="2000" dirty="0"/>
              <a:t> </a:t>
            </a:r>
            <a:r>
              <a:rPr lang="en-US" sz="2000" dirty="0" err="1"/>
              <a:t>các</a:t>
            </a:r>
            <a:r>
              <a:rPr lang="en-US" sz="2000" dirty="0"/>
              <a:t> </a:t>
            </a:r>
            <a:r>
              <a:rPr lang="en-US" sz="2000" dirty="0" err="1"/>
              <a:t>dây</a:t>
            </a:r>
            <a:r>
              <a:rPr lang="en-US" sz="2000" dirty="0"/>
              <a:t> </a:t>
            </a:r>
            <a:r>
              <a:rPr lang="en-US" sz="2000" dirty="0" err="1"/>
              <a:t>chuyền</a:t>
            </a:r>
            <a:r>
              <a:rPr lang="en-US" sz="2000" dirty="0"/>
              <a:t> </a:t>
            </a:r>
            <a:r>
              <a:rPr lang="en-US" sz="2000" dirty="0" err="1"/>
              <a:t>tự</a:t>
            </a:r>
            <a:r>
              <a:rPr lang="en-US" sz="2000" dirty="0"/>
              <a:t> </a:t>
            </a:r>
            <a:r>
              <a:rPr lang="en-US" sz="2000" dirty="0" err="1"/>
              <a:t>động</a:t>
            </a:r>
            <a:r>
              <a:rPr lang="en-US" sz="2000" dirty="0"/>
              <a:t> </a:t>
            </a:r>
            <a:r>
              <a:rPr lang="en-US" sz="2000" dirty="0" err="1"/>
              <a:t>dùng</a:t>
            </a:r>
            <a:r>
              <a:rPr lang="en-US" sz="2000" dirty="0"/>
              <a:t> </a:t>
            </a:r>
            <a:r>
              <a:rPr lang="en-US" sz="2000" dirty="0" err="1"/>
              <a:t>công</a:t>
            </a:r>
            <a:r>
              <a:rPr lang="en-US" sz="2000" dirty="0"/>
              <a:t> </a:t>
            </a:r>
            <a:r>
              <a:rPr lang="en-US" sz="2000" dirty="0" err="1"/>
              <a:t>nghệ</a:t>
            </a:r>
            <a:r>
              <a:rPr lang="en-US" sz="2000" dirty="0"/>
              <a:t> </a:t>
            </a:r>
            <a:r>
              <a:rPr lang="en-US" sz="2000" dirty="0" err="1"/>
              <a:t>rô</a:t>
            </a:r>
            <a:r>
              <a:rPr lang="en-US" sz="2000" dirty="0"/>
              <a:t> </a:t>
            </a:r>
            <a:r>
              <a:rPr lang="en-US" sz="2000" dirty="0" err="1"/>
              <a:t>bốt</a:t>
            </a:r>
            <a:r>
              <a:rPr lang="en-US" sz="2000" dirty="0"/>
              <a:t> </a:t>
            </a:r>
            <a:r>
              <a:rPr lang="en-US" sz="2000" dirty="0" err="1" smtClean="0"/>
              <a:t>được</a:t>
            </a:r>
            <a:r>
              <a:rPr lang="en-US" sz="2000" dirty="0" smtClean="0"/>
              <a:t> </a:t>
            </a:r>
            <a:r>
              <a:rPr lang="en-US" sz="2000" dirty="0" err="1"/>
              <a:t>điều</a:t>
            </a:r>
            <a:r>
              <a:rPr lang="en-US" sz="2000" dirty="0"/>
              <a:t> </a:t>
            </a:r>
            <a:r>
              <a:rPr lang="en-US" sz="2000" dirty="0" err="1"/>
              <a:t>khiển</a:t>
            </a:r>
            <a:r>
              <a:rPr lang="en-US" sz="2000" dirty="0"/>
              <a:t> </a:t>
            </a:r>
            <a:r>
              <a:rPr lang="en-US" sz="2000" dirty="0" err="1"/>
              <a:t>bởi</a:t>
            </a:r>
            <a:r>
              <a:rPr lang="en-US" sz="2000" dirty="0"/>
              <a:t> </a:t>
            </a:r>
            <a:r>
              <a:rPr lang="en-US" sz="2000" dirty="0" err="1"/>
              <a:t>máy</a:t>
            </a:r>
            <a:r>
              <a:rPr lang="en-US" sz="2000" dirty="0"/>
              <a:t> </a:t>
            </a:r>
            <a:r>
              <a:rPr lang="en-US" sz="2000" dirty="0" err="1"/>
              <a:t>tính</a:t>
            </a:r>
            <a:endParaRPr lang="en-US" sz="2000" dirty="0" smtClean="0"/>
          </a:p>
        </p:txBody>
      </p:sp>
      <p:sp>
        <p:nvSpPr>
          <p:cNvPr id="82947" name="Slide Number Placeholder 4"/>
          <p:cNvSpPr>
            <a:spLocks noGrp="1"/>
          </p:cNvSpPr>
          <p:nvPr>
            <p:ph type="sldNum" sz="quarter" idx="10"/>
          </p:nvPr>
        </p:nvSpPr>
        <p:spPr>
          <a:noFill/>
        </p:spPr>
        <p:txBody>
          <a:bodyPr/>
          <a:lstStyle/>
          <a:p>
            <a:fld id="{B4D57472-D44E-462A-B044-E23874B9ACA2}" type="slidenum">
              <a:rPr lang="en-US" smtClean="0">
                <a:latin typeface="Arial" charset="0"/>
              </a:rPr>
              <a:pPr/>
              <a:t>55</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2"/>
          <p:cNvSpPr>
            <a:spLocks noGrp="1" noChangeArrowheads="1"/>
          </p:cNvSpPr>
          <p:nvPr>
            <p:ph type="title"/>
          </p:nvPr>
        </p:nvSpPr>
        <p:spPr/>
        <p:txBody>
          <a:bodyPr/>
          <a:lstStyle/>
          <a:p>
            <a:pPr eaLnBrk="1" hangingPunct="1"/>
            <a:r>
              <a:rPr lang="en-US" dirty="0" err="1"/>
              <a:t>Tác</a:t>
            </a:r>
            <a:r>
              <a:rPr lang="en-US" dirty="0"/>
              <a:t> </a:t>
            </a:r>
            <a:r>
              <a:rPr lang="en-US" dirty="0" err="1"/>
              <a:t>động</a:t>
            </a:r>
            <a:r>
              <a:rPr lang="en-US" dirty="0"/>
              <a:t> </a:t>
            </a:r>
            <a:r>
              <a:rPr lang="en-US" dirty="0" err="1"/>
              <a:t>tới</a:t>
            </a:r>
            <a:r>
              <a:rPr lang="en-US" dirty="0"/>
              <a:t> </a:t>
            </a:r>
            <a:r>
              <a:rPr lang="en-US" dirty="0" err="1"/>
              <a:t>xã</a:t>
            </a:r>
            <a:r>
              <a:rPr lang="en-US" dirty="0"/>
              <a:t> </a:t>
            </a:r>
            <a:r>
              <a:rPr lang="en-US" dirty="0" err="1"/>
              <a:t>hội</a:t>
            </a:r>
            <a:endParaRPr lang="en-US" dirty="0" smtClean="0"/>
          </a:p>
        </p:txBody>
      </p:sp>
      <p:sp>
        <p:nvSpPr>
          <p:cNvPr id="82949" name="Rectangle 3"/>
          <p:cNvSpPr>
            <a:spLocks noGrp="1" noChangeArrowheads="1"/>
          </p:cNvSpPr>
          <p:nvPr>
            <p:ph idx="1"/>
          </p:nvPr>
        </p:nvSpPr>
        <p:spPr/>
        <p:txBody>
          <a:bodyPr/>
          <a:lstStyle/>
          <a:p>
            <a:pPr>
              <a:spcBef>
                <a:spcPts val="0"/>
              </a:spcBef>
            </a:pPr>
            <a:r>
              <a:rPr lang="vi-VN" sz="2000" dirty="0"/>
              <a:t>Kiểm soát không lưu </a:t>
            </a:r>
            <a:r>
              <a:rPr lang="en-US" sz="2000" dirty="0" err="1" smtClean="0"/>
              <a:t>được</a:t>
            </a:r>
            <a:r>
              <a:rPr lang="vi-VN" sz="2000" dirty="0" smtClean="0"/>
              <a:t> </a:t>
            </a:r>
            <a:r>
              <a:rPr lang="vi-VN" sz="2000" dirty="0"/>
              <a:t>dựa trên máy tính, như là hệ thống đặt </a:t>
            </a:r>
            <a:r>
              <a:rPr lang="en-US" sz="2000" dirty="0" err="1" smtClean="0"/>
              <a:t>vé</a:t>
            </a:r>
            <a:r>
              <a:rPr lang="vi-VN" sz="2000" dirty="0" smtClean="0"/>
              <a:t> </a:t>
            </a:r>
            <a:r>
              <a:rPr lang="vi-VN" sz="2000" dirty="0"/>
              <a:t>quốc tế và hệ thống định vị toàn cầu (GPS</a:t>
            </a:r>
            <a:r>
              <a:rPr lang="vi-VN" sz="2000" dirty="0" smtClean="0"/>
              <a:t>)</a:t>
            </a:r>
            <a:endParaRPr lang="en-US" sz="2000" dirty="0" smtClean="0"/>
          </a:p>
          <a:p>
            <a:pPr>
              <a:spcBef>
                <a:spcPts val="0"/>
              </a:spcBef>
            </a:pPr>
            <a:r>
              <a:rPr lang="en-US" sz="2000" dirty="0" err="1"/>
              <a:t>Giao</a:t>
            </a:r>
            <a:r>
              <a:rPr lang="en-US" sz="2000" dirty="0"/>
              <a:t> </a:t>
            </a:r>
            <a:r>
              <a:rPr lang="en-US" sz="2000" dirty="0" err="1" smtClean="0"/>
              <a:t>dịch</a:t>
            </a:r>
            <a:r>
              <a:rPr lang="en-US" sz="2000" dirty="0" smtClean="0"/>
              <a:t> </a:t>
            </a:r>
            <a:r>
              <a:rPr lang="en-US" sz="2000" dirty="0" err="1" smtClean="0"/>
              <a:t>bán</a:t>
            </a:r>
            <a:r>
              <a:rPr lang="en-US" sz="2000" dirty="0" smtClean="0"/>
              <a:t> </a:t>
            </a:r>
            <a:r>
              <a:rPr lang="en-US" sz="2000" dirty="0" err="1"/>
              <a:t>lẻ</a:t>
            </a:r>
            <a:r>
              <a:rPr lang="en-US" sz="2000" dirty="0"/>
              <a:t> </a:t>
            </a:r>
            <a:r>
              <a:rPr lang="en-US" sz="2000" dirty="0" err="1"/>
              <a:t>được</a:t>
            </a:r>
            <a:r>
              <a:rPr lang="en-US" sz="2000" dirty="0"/>
              <a:t> </a:t>
            </a:r>
            <a:r>
              <a:rPr lang="en-US" sz="2000" dirty="0" err="1"/>
              <a:t>xử</a:t>
            </a:r>
            <a:r>
              <a:rPr lang="en-US" sz="2000" dirty="0"/>
              <a:t> </a:t>
            </a:r>
            <a:r>
              <a:rPr lang="en-US" sz="2000" dirty="0" err="1"/>
              <a:t>lý</a:t>
            </a:r>
            <a:r>
              <a:rPr lang="en-US" sz="2000" dirty="0"/>
              <a:t> </a:t>
            </a:r>
            <a:r>
              <a:rPr lang="en-US" sz="2000" dirty="0" err="1"/>
              <a:t>bằng</a:t>
            </a:r>
            <a:r>
              <a:rPr lang="en-US" sz="2000" dirty="0"/>
              <a:t> </a:t>
            </a:r>
            <a:r>
              <a:rPr lang="en-US" sz="2000" dirty="0" err="1"/>
              <a:t>hệ</a:t>
            </a:r>
            <a:r>
              <a:rPr lang="en-US" sz="2000" dirty="0"/>
              <a:t> </a:t>
            </a:r>
            <a:r>
              <a:rPr lang="en-US" sz="2000" dirty="0" err="1"/>
              <a:t>thống</a:t>
            </a:r>
            <a:r>
              <a:rPr lang="en-US" sz="2000" dirty="0"/>
              <a:t> </a:t>
            </a:r>
            <a:r>
              <a:rPr lang="en-US" sz="2000" dirty="0" err="1"/>
              <a:t>bán</a:t>
            </a:r>
            <a:r>
              <a:rPr lang="en-US" sz="2000" dirty="0"/>
              <a:t> </a:t>
            </a:r>
            <a:r>
              <a:rPr lang="en-US" sz="2000" dirty="0" err="1"/>
              <a:t>hàng</a:t>
            </a:r>
            <a:r>
              <a:rPr lang="en-US" sz="2000" dirty="0"/>
              <a:t> </a:t>
            </a:r>
            <a:r>
              <a:rPr lang="en-US" sz="2000" dirty="0" err="1"/>
              <a:t>điện</a:t>
            </a:r>
            <a:r>
              <a:rPr lang="en-US" sz="2000" dirty="0"/>
              <a:t> </a:t>
            </a:r>
            <a:r>
              <a:rPr lang="en-US" sz="2000" dirty="0" err="1"/>
              <a:t>tử</a:t>
            </a:r>
            <a:r>
              <a:rPr lang="en-US" sz="2000" dirty="0"/>
              <a:t> </a:t>
            </a:r>
            <a:r>
              <a:rPr lang="en-US" sz="2000" dirty="0" err="1"/>
              <a:t>cho</a:t>
            </a:r>
            <a:r>
              <a:rPr lang="en-US" sz="2000" dirty="0"/>
              <a:t> </a:t>
            </a:r>
            <a:r>
              <a:rPr lang="en-US" sz="2000" dirty="0" err="1"/>
              <a:t>phép</a:t>
            </a:r>
            <a:r>
              <a:rPr lang="en-US" sz="2000" dirty="0"/>
              <a:t> </a:t>
            </a:r>
            <a:r>
              <a:rPr lang="en-US" sz="2000" dirty="0" err="1"/>
              <a:t>việc</a:t>
            </a:r>
            <a:r>
              <a:rPr lang="en-US" sz="2000" dirty="0"/>
              <a:t> </a:t>
            </a:r>
            <a:r>
              <a:rPr lang="en-US" sz="2000" dirty="0" err="1"/>
              <a:t>thanh</a:t>
            </a:r>
            <a:r>
              <a:rPr lang="en-US" sz="2000" dirty="0"/>
              <a:t> </a:t>
            </a:r>
            <a:r>
              <a:rPr lang="en-US" sz="2000" dirty="0" err="1"/>
              <a:t>toán</a:t>
            </a:r>
            <a:r>
              <a:rPr lang="en-US" sz="2000" dirty="0"/>
              <a:t> hay </a:t>
            </a:r>
            <a:r>
              <a:rPr lang="en-US" sz="2000" dirty="0" err="1"/>
              <a:t>điều</a:t>
            </a:r>
            <a:r>
              <a:rPr lang="en-US" sz="2000" dirty="0"/>
              <a:t> </a:t>
            </a:r>
            <a:r>
              <a:rPr lang="en-US" sz="2000" dirty="0" err="1"/>
              <a:t>chỉnh</a:t>
            </a:r>
            <a:r>
              <a:rPr lang="en-US" sz="2000" dirty="0"/>
              <a:t> </a:t>
            </a:r>
            <a:r>
              <a:rPr lang="en-US" sz="2000" dirty="0" err="1"/>
              <a:t>giá</a:t>
            </a:r>
            <a:r>
              <a:rPr lang="en-US" sz="2000" dirty="0"/>
              <a:t> </a:t>
            </a:r>
            <a:r>
              <a:rPr lang="en-US" sz="2000" dirty="0" err="1"/>
              <a:t>được</a:t>
            </a:r>
            <a:r>
              <a:rPr lang="en-US" sz="2000" dirty="0"/>
              <a:t> </a:t>
            </a:r>
            <a:r>
              <a:rPr lang="en-US" sz="2000" dirty="0" err="1"/>
              <a:t>thực</a:t>
            </a:r>
            <a:r>
              <a:rPr lang="en-US" sz="2000" dirty="0"/>
              <a:t> </a:t>
            </a:r>
            <a:r>
              <a:rPr lang="en-US" sz="2000" dirty="0" err="1"/>
              <a:t>hiện</a:t>
            </a:r>
            <a:r>
              <a:rPr lang="en-US" sz="2000" dirty="0"/>
              <a:t> qua </a:t>
            </a:r>
            <a:r>
              <a:rPr lang="en-US" sz="2000" dirty="0" err="1"/>
              <a:t>hệ</a:t>
            </a:r>
            <a:r>
              <a:rPr lang="en-US" sz="2000" dirty="0"/>
              <a:t> </a:t>
            </a:r>
            <a:r>
              <a:rPr lang="en-US" sz="2000" dirty="0" err="1"/>
              <a:t>thống</a:t>
            </a:r>
            <a:r>
              <a:rPr lang="en-US" sz="2000" dirty="0"/>
              <a:t> </a:t>
            </a:r>
            <a:r>
              <a:rPr lang="en-US" sz="2000" dirty="0" err="1"/>
              <a:t>điện</a:t>
            </a:r>
            <a:r>
              <a:rPr lang="en-US" sz="2000" dirty="0"/>
              <a:t> </a:t>
            </a:r>
            <a:r>
              <a:rPr lang="en-US" sz="2000" dirty="0" err="1"/>
              <a:t>tử</a:t>
            </a:r>
            <a:r>
              <a:rPr lang="en-US" sz="2000" dirty="0"/>
              <a:t> </a:t>
            </a:r>
            <a:r>
              <a:rPr lang="en-US" sz="2000" dirty="0" err="1"/>
              <a:t>với</a:t>
            </a:r>
            <a:r>
              <a:rPr lang="en-US" sz="2000" dirty="0"/>
              <a:t> </a:t>
            </a:r>
            <a:r>
              <a:rPr lang="en-US" sz="2000" dirty="0" err="1" smtClean="0"/>
              <a:t>thẻ</a:t>
            </a:r>
            <a:r>
              <a:rPr lang="en-US" sz="2000" dirty="0" smtClean="0"/>
              <a:t> </a:t>
            </a:r>
            <a:r>
              <a:rPr lang="en-US" sz="2000" dirty="0" err="1"/>
              <a:t>tín</a:t>
            </a:r>
            <a:r>
              <a:rPr lang="en-US" sz="2000" dirty="0"/>
              <a:t> </a:t>
            </a:r>
            <a:r>
              <a:rPr lang="en-US" sz="2000" dirty="0" err="1"/>
              <a:t>dụng</a:t>
            </a:r>
            <a:r>
              <a:rPr lang="en-US" sz="2000" dirty="0"/>
              <a:t>, </a:t>
            </a:r>
            <a:r>
              <a:rPr lang="en-US" sz="2000" dirty="0" err="1"/>
              <a:t>thẻ</a:t>
            </a:r>
            <a:r>
              <a:rPr lang="en-US" sz="2000" dirty="0"/>
              <a:t> </a:t>
            </a:r>
            <a:r>
              <a:rPr lang="en-US" sz="2000" dirty="0" err="1" smtClean="0"/>
              <a:t>ghi</a:t>
            </a:r>
            <a:r>
              <a:rPr lang="en-US" sz="2000" dirty="0" smtClean="0"/>
              <a:t> </a:t>
            </a:r>
            <a:r>
              <a:rPr lang="en-US" sz="2000" dirty="0" err="1" smtClean="0"/>
              <a:t>nợ</a:t>
            </a:r>
            <a:r>
              <a:rPr lang="en-US" sz="2000" dirty="0" smtClean="0"/>
              <a:t> </a:t>
            </a:r>
            <a:r>
              <a:rPr lang="en-US" sz="2000" dirty="0"/>
              <a:t>hay </a:t>
            </a:r>
            <a:r>
              <a:rPr lang="en-US" sz="2000" dirty="0" err="1"/>
              <a:t>tiền</a:t>
            </a:r>
            <a:r>
              <a:rPr lang="en-US" sz="2000" dirty="0"/>
              <a:t> </a:t>
            </a:r>
            <a:r>
              <a:rPr lang="en-US" sz="2000" dirty="0" err="1"/>
              <a:t>mặt</a:t>
            </a:r>
            <a:r>
              <a:rPr lang="en-US" sz="2000" dirty="0" smtClean="0"/>
              <a:t> 	</a:t>
            </a:r>
          </a:p>
          <a:p>
            <a:pPr>
              <a:spcBef>
                <a:spcPts val="0"/>
              </a:spcBef>
            </a:pPr>
            <a:r>
              <a:rPr lang="en-US" sz="2000" dirty="0" err="1" smtClean="0"/>
              <a:t>Thực</a:t>
            </a:r>
            <a:r>
              <a:rPr lang="en-US" sz="2000" dirty="0" smtClean="0"/>
              <a:t> </a:t>
            </a:r>
            <a:r>
              <a:rPr lang="en-US" sz="2000" dirty="0" err="1" smtClean="0"/>
              <a:t>hiện</a:t>
            </a:r>
            <a:r>
              <a:rPr lang="en-US" sz="2000" dirty="0" smtClean="0"/>
              <a:t> </a:t>
            </a:r>
            <a:r>
              <a:rPr lang="vi-VN" sz="2000" dirty="0" smtClean="0"/>
              <a:t>các </a:t>
            </a:r>
            <a:r>
              <a:rPr lang="vi-VN" sz="2000" dirty="0"/>
              <a:t>giao dịch ngân hàng trực tuyến thông qua trang web của tổ chức tài </a:t>
            </a:r>
            <a:r>
              <a:rPr lang="vi-VN" sz="2000" dirty="0" smtClean="0"/>
              <a:t>chính</a:t>
            </a:r>
            <a:endParaRPr lang="en-US" sz="2000" dirty="0" smtClean="0"/>
          </a:p>
          <a:p>
            <a:pPr lvl="1">
              <a:spcBef>
                <a:spcPts val="0"/>
              </a:spcBef>
            </a:pPr>
            <a:r>
              <a:rPr lang="en-US" sz="1800" dirty="0" smtClean="0"/>
              <a:t>ATM </a:t>
            </a:r>
            <a:r>
              <a:rPr lang="en-US" sz="1800" dirty="0" err="1" smtClean="0"/>
              <a:t>kết</a:t>
            </a:r>
            <a:r>
              <a:rPr lang="en-US" sz="1800" dirty="0" smtClean="0"/>
              <a:t> </a:t>
            </a:r>
            <a:r>
              <a:rPr lang="en-US" sz="1800" dirty="0" err="1"/>
              <a:t>nối</a:t>
            </a:r>
            <a:r>
              <a:rPr lang="en-US" sz="1800" dirty="0"/>
              <a:t> </a:t>
            </a:r>
            <a:r>
              <a:rPr lang="en-US" sz="1800" dirty="0" err="1"/>
              <a:t>trực</a:t>
            </a:r>
            <a:r>
              <a:rPr lang="en-US" sz="1800" dirty="0"/>
              <a:t> </a:t>
            </a:r>
            <a:r>
              <a:rPr lang="en-US" sz="1800" dirty="0" err="1"/>
              <a:t>tiếp</a:t>
            </a:r>
            <a:r>
              <a:rPr lang="en-US" sz="1800" dirty="0"/>
              <a:t> </a:t>
            </a:r>
            <a:r>
              <a:rPr lang="en-US" sz="1800" dirty="0" err="1"/>
              <a:t>tới</a:t>
            </a:r>
            <a:r>
              <a:rPr lang="en-US" sz="1800" dirty="0"/>
              <a:t> </a:t>
            </a:r>
            <a:r>
              <a:rPr lang="en-US" sz="1800" dirty="0" err="1"/>
              <a:t>mạng</a:t>
            </a:r>
            <a:r>
              <a:rPr lang="en-US" sz="1800" dirty="0"/>
              <a:t> </a:t>
            </a:r>
            <a:r>
              <a:rPr lang="en-US" sz="1800" dirty="0" err="1"/>
              <a:t>lưới</a:t>
            </a:r>
            <a:r>
              <a:rPr lang="en-US" sz="1800" dirty="0"/>
              <a:t> </a:t>
            </a:r>
            <a:r>
              <a:rPr lang="en-US" sz="1800" dirty="0" err="1"/>
              <a:t>toàn</a:t>
            </a:r>
            <a:r>
              <a:rPr lang="en-US" sz="1800" dirty="0"/>
              <a:t> </a:t>
            </a:r>
            <a:r>
              <a:rPr lang="en-US" sz="1800" dirty="0" err="1"/>
              <a:t>cầu</a:t>
            </a:r>
            <a:r>
              <a:rPr lang="en-US" sz="1800" dirty="0"/>
              <a:t> </a:t>
            </a:r>
            <a:r>
              <a:rPr lang="en-US" sz="1800" dirty="0" err="1"/>
              <a:t>của</a:t>
            </a:r>
            <a:r>
              <a:rPr lang="en-US" sz="1800" dirty="0"/>
              <a:t> </a:t>
            </a:r>
            <a:r>
              <a:rPr lang="en-US" sz="1800" dirty="0" err="1"/>
              <a:t>các</a:t>
            </a:r>
            <a:r>
              <a:rPr lang="en-US" sz="1800" dirty="0"/>
              <a:t> </a:t>
            </a:r>
            <a:r>
              <a:rPr lang="en-US" sz="1800" dirty="0" err="1"/>
              <a:t>tổ</a:t>
            </a:r>
            <a:r>
              <a:rPr lang="en-US" sz="1800" dirty="0"/>
              <a:t> </a:t>
            </a:r>
            <a:r>
              <a:rPr lang="en-US" sz="1800" dirty="0" err="1"/>
              <a:t>chức</a:t>
            </a:r>
            <a:r>
              <a:rPr lang="en-US" sz="1800" dirty="0"/>
              <a:t> </a:t>
            </a:r>
            <a:r>
              <a:rPr lang="en-US" sz="1800" dirty="0" err="1"/>
              <a:t>tài</a:t>
            </a:r>
            <a:r>
              <a:rPr lang="en-US" sz="1800" dirty="0"/>
              <a:t> </a:t>
            </a:r>
            <a:r>
              <a:rPr lang="en-US" sz="1800" dirty="0" err="1"/>
              <a:t>chính</a:t>
            </a:r>
            <a:r>
              <a:rPr lang="en-US" sz="1800" dirty="0"/>
              <a:t> </a:t>
            </a:r>
            <a:r>
              <a:rPr lang="en-US" sz="1800" dirty="0" err="1"/>
              <a:t>cho</a:t>
            </a:r>
            <a:r>
              <a:rPr lang="en-US" sz="1800" dirty="0"/>
              <a:t> </a:t>
            </a:r>
            <a:r>
              <a:rPr lang="en-US" sz="1800" dirty="0" err="1"/>
              <a:t>phép</a:t>
            </a:r>
            <a:r>
              <a:rPr lang="en-US" sz="1800" dirty="0"/>
              <a:t> </a:t>
            </a:r>
            <a:r>
              <a:rPr lang="en-US" sz="1800" dirty="0" smtClean="0"/>
              <a:t> </a:t>
            </a:r>
            <a:r>
              <a:rPr lang="en-US" sz="1800" dirty="0" err="1"/>
              <a:t>truy</a:t>
            </a:r>
            <a:r>
              <a:rPr lang="en-US" sz="1800" dirty="0"/>
              <a:t> </a:t>
            </a:r>
            <a:r>
              <a:rPr lang="en-US" sz="1800" dirty="0" err="1"/>
              <a:t>cập</a:t>
            </a:r>
            <a:r>
              <a:rPr lang="en-US" sz="1800" dirty="0"/>
              <a:t> </a:t>
            </a:r>
            <a:r>
              <a:rPr lang="en-US" sz="1800" dirty="0" err="1"/>
              <a:t>vào</a:t>
            </a:r>
            <a:r>
              <a:rPr lang="en-US" sz="1800" dirty="0"/>
              <a:t> </a:t>
            </a:r>
            <a:r>
              <a:rPr lang="en-US" sz="1800" dirty="0" err="1"/>
              <a:t>tài</a:t>
            </a:r>
            <a:r>
              <a:rPr lang="en-US" sz="1800" dirty="0"/>
              <a:t> </a:t>
            </a:r>
            <a:r>
              <a:rPr lang="en-US" sz="1800" dirty="0" err="1"/>
              <a:t>khoản</a:t>
            </a:r>
            <a:r>
              <a:rPr lang="en-US" sz="1800" dirty="0"/>
              <a:t> </a:t>
            </a:r>
            <a:r>
              <a:rPr lang="en-US" sz="1800" dirty="0" err="1" smtClean="0"/>
              <a:t>từ</a:t>
            </a:r>
            <a:r>
              <a:rPr lang="en-US" sz="1800" dirty="0" smtClean="0"/>
              <a:t> </a:t>
            </a:r>
            <a:r>
              <a:rPr lang="en-US" sz="1800" dirty="0" err="1"/>
              <a:t>bất</a:t>
            </a:r>
            <a:r>
              <a:rPr lang="en-US" sz="1800" dirty="0"/>
              <a:t> </a:t>
            </a:r>
            <a:r>
              <a:rPr lang="en-US" sz="1800" dirty="0" err="1"/>
              <a:t>kỳ</a:t>
            </a:r>
            <a:r>
              <a:rPr lang="en-US" sz="1800" dirty="0"/>
              <a:t> </a:t>
            </a:r>
            <a:r>
              <a:rPr lang="en-US" sz="1800" dirty="0" err="1"/>
              <a:t>nơi</a:t>
            </a:r>
            <a:r>
              <a:rPr lang="en-US" sz="1800" dirty="0"/>
              <a:t> </a:t>
            </a:r>
            <a:r>
              <a:rPr lang="en-US" sz="1800" dirty="0" err="1"/>
              <a:t>nào</a:t>
            </a:r>
            <a:r>
              <a:rPr lang="en-US" sz="1800" dirty="0"/>
              <a:t> </a:t>
            </a:r>
            <a:r>
              <a:rPr lang="en-US" sz="1800" dirty="0" err="1"/>
              <a:t>trên</a:t>
            </a:r>
            <a:r>
              <a:rPr lang="en-US" sz="1800" dirty="0"/>
              <a:t> </a:t>
            </a:r>
            <a:r>
              <a:rPr lang="en-US" sz="1800" dirty="0" err="1"/>
              <a:t>thế</a:t>
            </a:r>
            <a:r>
              <a:rPr lang="en-US" sz="1800" dirty="0"/>
              <a:t> </a:t>
            </a:r>
            <a:r>
              <a:rPr lang="en-US" sz="1800" dirty="0" err="1"/>
              <a:t>giới</a:t>
            </a:r>
            <a:r>
              <a:rPr lang="en-US" sz="1800" dirty="0"/>
              <a:t> </a:t>
            </a:r>
            <a:r>
              <a:rPr lang="en-US" sz="1800" dirty="0" err="1"/>
              <a:t>và</a:t>
            </a:r>
            <a:r>
              <a:rPr lang="en-US" sz="1800" dirty="0"/>
              <a:t> </a:t>
            </a:r>
            <a:r>
              <a:rPr lang="en-US" sz="1800" dirty="0" err="1"/>
              <a:t>rút</a:t>
            </a:r>
            <a:r>
              <a:rPr lang="en-US" sz="1800" dirty="0"/>
              <a:t> </a:t>
            </a:r>
            <a:r>
              <a:rPr lang="en-US" sz="1800" dirty="0" err="1"/>
              <a:t>tiền</a:t>
            </a:r>
            <a:r>
              <a:rPr lang="en-US" sz="1800" dirty="0"/>
              <a:t> </a:t>
            </a:r>
            <a:r>
              <a:rPr lang="en-US" sz="1800" dirty="0" err="1"/>
              <a:t>theo</a:t>
            </a:r>
            <a:r>
              <a:rPr lang="en-US" sz="1800" dirty="0"/>
              <a:t> </a:t>
            </a:r>
            <a:r>
              <a:rPr lang="en-US" sz="1800" dirty="0" err="1"/>
              <a:t>loại</a:t>
            </a:r>
            <a:r>
              <a:rPr lang="en-US" sz="1800" dirty="0"/>
              <a:t> </a:t>
            </a:r>
            <a:r>
              <a:rPr lang="en-US" sz="1800" dirty="0" err="1"/>
              <a:t>tiền</a:t>
            </a:r>
            <a:r>
              <a:rPr lang="en-US" sz="1800" dirty="0"/>
              <a:t> </a:t>
            </a:r>
            <a:r>
              <a:rPr lang="en-US" sz="1800" dirty="0" err="1"/>
              <a:t>tệ</a:t>
            </a:r>
            <a:r>
              <a:rPr lang="en-US" sz="1800" dirty="0"/>
              <a:t> </a:t>
            </a:r>
            <a:r>
              <a:rPr lang="en-US" sz="1800" dirty="0" err="1"/>
              <a:t>địa</a:t>
            </a:r>
            <a:r>
              <a:rPr lang="en-US" sz="1800" dirty="0"/>
              <a:t> </a:t>
            </a:r>
            <a:r>
              <a:rPr lang="en-US" sz="1800" dirty="0" err="1"/>
              <a:t>phương</a:t>
            </a:r>
            <a:r>
              <a:rPr lang="en-US" sz="1800" dirty="0" smtClean="0"/>
              <a:t>  </a:t>
            </a:r>
          </a:p>
          <a:p>
            <a:pPr>
              <a:spcBef>
                <a:spcPts val="0"/>
              </a:spcBef>
            </a:pPr>
            <a:r>
              <a:rPr lang="vi-VN" sz="2000" dirty="0"/>
              <a:t>Các khóa học trực tuyến sử dụng công nghệ Web để làm phong phú thêm môi trường học tập với các kỹ thuật đa phương tiện hoặc mô phỏng tương tác của các vấn đề thế giới thực </a:t>
            </a:r>
            <a:r>
              <a:rPr lang="en-US" sz="2000" dirty="0" err="1" smtClean="0"/>
              <a:t>trong</a:t>
            </a:r>
            <a:r>
              <a:rPr lang="en-US" sz="2000" dirty="0" smtClean="0"/>
              <a:t> </a:t>
            </a:r>
            <a:r>
              <a:rPr lang="vi-VN" sz="2000" dirty="0" smtClean="0"/>
              <a:t>sự </a:t>
            </a:r>
            <a:r>
              <a:rPr lang="vi-VN" sz="2000" dirty="0"/>
              <a:t>an toàn của các thiết lập </a:t>
            </a:r>
            <a:r>
              <a:rPr lang="vi-VN" sz="2000" dirty="0" smtClean="0"/>
              <a:t>ảo</a:t>
            </a:r>
            <a:endParaRPr lang="en-US" sz="2000" dirty="0" smtClean="0"/>
          </a:p>
          <a:p>
            <a:pPr>
              <a:spcBef>
                <a:spcPts val="0"/>
              </a:spcBef>
            </a:pPr>
            <a:r>
              <a:rPr lang="en-US" sz="2000" dirty="0" err="1" smtClean="0"/>
              <a:t>Bộ</a:t>
            </a:r>
            <a:r>
              <a:rPr lang="en-US" sz="2000" dirty="0" smtClean="0"/>
              <a:t> </a:t>
            </a:r>
            <a:r>
              <a:rPr lang="en-US" sz="2000" dirty="0" err="1" smtClean="0"/>
              <a:t>phận</a:t>
            </a:r>
            <a:r>
              <a:rPr lang="en-US" sz="2000" dirty="0" smtClean="0"/>
              <a:t> </a:t>
            </a:r>
            <a:r>
              <a:rPr lang="en-US" sz="2000" dirty="0" err="1" smtClean="0"/>
              <a:t>hành</a:t>
            </a:r>
            <a:r>
              <a:rPr lang="en-US" sz="2000" dirty="0" smtClean="0"/>
              <a:t> </a:t>
            </a:r>
            <a:r>
              <a:rPr lang="en-US" sz="2000" dirty="0" err="1" smtClean="0"/>
              <a:t>chính</a:t>
            </a:r>
            <a:r>
              <a:rPr lang="en-US" sz="2000" dirty="0" smtClean="0"/>
              <a:t> </a:t>
            </a:r>
            <a:r>
              <a:rPr lang="en-US" sz="2000" dirty="0" err="1" smtClean="0"/>
              <a:t>theo</a:t>
            </a:r>
            <a:r>
              <a:rPr lang="en-US" sz="2000" dirty="0" smtClean="0"/>
              <a:t> </a:t>
            </a:r>
            <a:r>
              <a:rPr lang="en-US" sz="2000" dirty="0" err="1" smtClean="0"/>
              <a:t>dõi</a:t>
            </a:r>
            <a:r>
              <a:rPr lang="en-US" sz="2000" dirty="0" smtClean="0"/>
              <a:t> </a:t>
            </a:r>
            <a:r>
              <a:rPr lang="en-US" sz="2000" dirty="0" err="1" smtClean="0"/>
              <a:t>tiến</a:t>
            </a:r>
            <a:r>
              <a:rPr lang="en-US" sz="2000" dirty="0" smtClean="0"/>
              <a:t> </a:t>
            </a:r>
            <a:r>
              <a:rPr lang="en-US" sz="2000" dirty="0" err="1" smtClean="0"/>
              <a:t>độ</a:t>
            </a:r>
            <a:r>
              <a:rPr lang="en-US" sz="2000" dirty="0" smtClean="0"/>
              <a:t> </a:t>
            </a:r>
            <a:r>
              <a:rPr lang="en-US" sz="2000" dirty="0" err="1" smtClean="0"/>
              <a:t>hoặc</a:t>
            </a:r>
            <a:r>
              <a:rPr lang="en-US" sz="2000" dirty="0" smtClean="0"/>
              <a:t> </a:t>
            </a:r>
            <a:r>
              <a:rPr lang="en-US" sz="2000" dirty="0" err="1" smtClean="0"/>
              <a:t>hiệu</a:t>
            </a:r>
            <a:r>
              <a:rPr lang="en-US" sz="2000" dirty="0" smtClean="0"/>
              <a:t> </a:t>
            </a:r>
            <a:r>
              <a:rPr lang="en-US" sz="2000" dirty="0" err="1" smtClean="0"/>
              <a:t>quả</a:t>
            </a:r>
            <a:r>
              <a:rPr lang="en-US" sz="2000" dirty="0" smtClean="0"/>
              <a:t> </a:t>
            </a:r>
            <a:r>
              <a:rPr lang="en-US" sz="2000" dirty="0" err="1" smtClean="0"/>
              <a:t>của</a:t>
            </a:r>
            <a:r>
              <a:rPr lang="en-US" sz="2000" dirty="0" smtClean="0"/>
              <a:t> </a:t>
            </a:r>
            <a:r>
              <a:rPr lang="en-US" sz="2000" dirty="0" err="1" smtClean="0"/>
              <a:t>sinh</a:t>
            </a:r>
            <a:r>
              <a:rPr lang="en-US" sz="2000" dirty="0" smtClean="0"/>
              <a:t> </a:t>
            </a:r>
            <a:r>
              <a:rPr lang="en-US" sz="2000" dirty="0" err="1" smtClean="0"/>
              <a:t>viên</a:t>
            </a:r>
            <a:endParaRPr lang="en-US" sz="2000" dirty="0" smtClean="0"/>
          </a:p>
          <a:p>
            <a:pPr>
              <a:spcBef>
                <a:spcPts val="0"/>
              </a:spcBef>
            </a:pPr>
            <a:r>
              <a:rPr lang="vi-VN" sz="2000" dirty="0"/>
              <a:t>Trò chơi tương tác cho phép </a:t>
            </a:r>
            <a:r>
              <a:rPr lang="en-US" sz="2000" dirty="0" err="1" smtClean="0"/>
              <a:t>mọi</a:t>
            </a:r>
            <a:r>
              <a:rPr lang="en-US" sz="2000" dirty="0" smtClean="0"/>
              <a:t> </a:t>
            </a:r>
            <a:r>
              <a:rPr lang="vi-VN" sz="2000" dirty="0" smtClean="0"/>
              <a:t>người </a:t>
            </a:r>
            <a:r>
              <a:rPr lang="vi-VN" sz="2000" dirty="0"/>
              <a:t>chơi với nhau trên toàn cầu</a:t>
            </a:r>
            <a:br>
              <a:rPr lang="vi-VN" sz="2000" dirty="0"/>
            </a:br>
            <a:r>
              <a:rPr lang="vi-VN" sz="2000" dirty="0"/>
              <a:t>Các trò chơi giáo dục </a:t>
            </a:r>
            <a:r>
              <a:rPr lang="vi-VN" sz="2000" dirty="0" smtClean="0"/>
              <a:t>thú </a:t>
            </a:r>
            <a:r>
              <a:rPr lang="en-US" sz="2000" dirty="0" err="1" smtClean="0"/>
              <a:t>vị</a:t>
            </a:r>
            <a:r>
              <a:rPr lang="en-US" sz="2000" dirty="0" smtClean="0"/>
              <a:t> </a:t>
            </a:r>
            <a:r>
              <a:rPr lang="vi-VN" sz="2000" dirty="0" smtClean="0"/>
              <a:t>dạy </a:t>
            </a:r>
            <a:r>
              <a:rPr lang="vi-VN" sz="2000" dirty="0"/>
              <a:t>cho tất cả mọi thứ từ chính tả </a:t>
            </a:r>
            <a:r>
              <a:rPr lang="vi-VN" sz="2000" dirty="0" smtClean="0"/>
              <a:t>cho</a:t>
            </a:r>
            <a:r>
              <a:rPr lang="en-US" sz="2000" dirty="0" smtClean="0"/>
              <a:t> </a:t>
            </a:r>
            <a:r>
              <a:rPr lang="en-US" sz="2000" dirty="0" err="1" smtClean="0"/>
              <a:t>đến</a:t>
            </a:r>
            <a:r>
              <a:rPr lang="vi-VN" sz="2000" dirty="0" smtClean="0"/>
              <a:t> </a:t>
            </a:r>
            <a:r>
              <a:rPr lang="vi-VN" sz="2000" dirty="0"/>
              <a:t>toán học</a:t>
            </a:r>
            <a:endParaRPr lang="en-US" sz="2000" dirty="0" smtClean="0"/>
          </a:p>
        </p:txBody>
      </p:sp>
      <p:sp>
        <p:nvSpPr>
          <p:cNvPr id="82947" name="Slide Number Placeholder 4"/>
          <p:cNvSpPr>
            <a:spLocks noGrp="1"/>
          </p:cNvSpPr>
          <p:nvPr>
            <p:ph type="sldNum" sz="quarter" idx="10"/>
          </p:nvPr>
        </p:nvSpPr>
        <p:spPr>
          <a:noFill/>
        </p:spPr>
        <p:txBody>
          <a:bodyPr/>
          <a:lstStyle/>
          <a:p>
            <a:fld id="{B4D57472-D44E-462A-B044-E23874B9ACA2}" type="slidenum">
              <a:rPr lang="en-US" smtClean="0">
                <a:latin typeface="Arial" charset="0"/>
              </a:rPr>
              <a:pPr/>
              <a:t>56</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2"/>
          <p:cNvSpPr>
            <a:spLocks noGrp="1" noChangeArrowheads="1"/>
          </p:cNvSpPr>
          <p:nvPr>
            <p:ph type="title"/>
          </p:nvPr>
        </p:nvSpPr>
        <p:spPr/>
        <p:txBody>
          <a:bodyPr/>
          <a:lstStyle/>
          <a:p>
            <a:pPr eaLnBrk="1" hangingPunct="1"/>
            <a:r>
              <a:rPr lang="en-US" dirty="0" err="1"/>
              <a:t>Tác</a:t>
            </a:r>
            <a:r>
              <a:rPr lang="en-US" dirty="0"/>
              <a:t> </a:t>
            </a:r>
            <a:r>
              <a:rPr lang="en-US" dirty="0" err="1"/>
              <a:t>động</a:t>
            </a:r>
            <a:r>
              <a:rPr lang="en-US" dirty="0"/>
              <a:t> </a:t>
            </a:r>
            <a:r>
              <a:rPr lang="en-US" dirty="0" err="1"/>
              <a:t>tới</a:t>
            </a:r>
            <a:r>
              <a:rPr lang="en-US" dirty="0"/>
              <a:t> </a:t>
            </a:r>
            <a:r>
              <a:rPr lang="en-US" dirty="0" err="1"/>
              <a:t>xã</a:t>
            </a:r>
            <a:r>
              <a:rPr lang="en-US" dirty="0"/>
              <a:t> </a:t>
            </a:r>
            <a:r>
              <a:rPr lang="en-US" dirty="0" err="1"/>
              <a:t>hội</a:t>
            </a:r>
            <a:endParaRPr lang="en-US" dirty="0" smtClean="0"/>
          </a:p>
        </p:txBody>
      </p:sp>
      <p:sp>
        <p:nvSpPr>
          <p:cNvPr id="6" name="Content Placeholder 5"/>
          <p:cNvSpPr>
            <a:spLocks noGrp="1"/>
          </p:cNvSpPr>
          <p:nvPr>
            <p:ph idx="1"/>
          </p:nvPr>
        </p:nvSpPr>
        <p:spPr/>
        <p:txBody>
          <a:bodyPr/>
          <a:lstStyle/>
          <a:p>
            <a:pPr>
              <a:spcBef>
                <a:spcPts val="0"/>
              </a:spcBef>
            </a:pPr>
            <a:r>
              <a:rPr lang="en-US" sz="2000" dirty="0" err="1" smtClean="0"/>
              <a:t>Làm</a:t>
            </a:r>
            <a:r>
              <a:rPr lang="en-US" sz="2000" dirty="0" smtClean="0"/>
              <a:t> </a:t>
            </a:r>
            <a:r>
              <a:rPr lang="en-US" sz="2000" dirty="0" err="1" smtClean="0"/>
              <a:t>việc</a:t>
            </a:r>
            <a:r>
              <a:rPr lang="en-US" sz="2000" dirty="0" smtClean="0"/>
              <a:t> </a:t>
            </a:r>
            <a:r>
              <a:rPr lang="en-US" sz="2000" dirty="0" err="1" smtClean="0"/>
              <a:t>từ</a:t>
            </a:r>
            <a:r>
              <a:rPr lang="en-US" sz="2000" dirty="0" smtClean="0"/>
              <a:t> </a:t>
            </a:r>
            <a:r>
              <a:rPr lang="en-US" sz="2000" dirty="0" err="1" smtClean="0"/>
              <a:t>xa</a:t>
            </a:r>
            <a:r>
              <a:rPr lang="en-US" sz="2000" dirty="0" smtClean="0"/>
              <a:t> (Telecommuting) hay </a:t>
            </a:r>
            <a:r>
              <a:rPr lang="en-US" sz="2000" dirty="0" err="1" smtClean="0"/>
              <a:t>làm</a:t>
            </a:r>
            <a:r>
              <a:rPr lang="en-US" sz="2000" dirty="0" smtClean="0"/>
              <a:t> </a:t>
            </a:r>
            <a:r>
              <a:rPr lang="en-US" sz="2000" dirty="0" err="1"/>
              <a:t>việc</a:t>
            </a:r>
            <a:r>
              <a:rPr lang="en-US" sz="2000" dirty="0"/>
              <a:t> </a:t>
            </a:r>
            <a:r>
              <a:rPr lang="en-US" sz="2000" dirty="0" err="1"/>
              <a:t>tại</a:t>
            </a:r>
            <a:r>
              <a:rPr lang="en-US" sz="2000" dirty="0"/>
              <a:t> </a:t>
            </a:r>
            <a:r>
              <a:rPr lang="en-US" sz="2000" dirty="0" err="1"/>
              <a:t>nhà</a:t>
            </a:r>
            <a:r>
              <a:rPr lang="en-US" sz="2000" dirty="0"/>
              <a:t> </a:t>
            </a:r>
            <a:r>
              <a:rPr lang="en-US" sz="2000" dirty="0" err="1"/>
              <a:t>và</a:t>
            </a:r>
            <a:r>
              <a:rPr lang="en-US" sz="2000" dirty="0"/>
              <a:t> </a:t>
            </a:r>
            <a:r>
              <a:rPr lang="en-US" sz="2000" dirty="0" err="1"/>
              <a:t>dùng</a:t>
            </a:r>
            <a:r>
              <a:rPr lang="en-US" sz="2000" dirty="0"/>
              <a:t> </a:t>
            </a:r>
            <a:r>
              <a:rPr lang="en-US" sz="2000" dirty="0" err="1"/>
              <a:t>mạng</a:t>
            </a:r>
            <a:r>
              <a:rPr lang="en-US" sz="2000" dirty="0"/>
              <a:t> Internet </a:t>
            </a:r>
            <a:r>
              <a:rPr lang="en-US" sz="2000" dirty="0" err="1"/>
              <a:t>để</a:t>
            </a:r>
            <a:r>
              <a:rPr lang="en-US" sz="2000" dirty="0"/>
              <a:t> </a:t>
            </a:r>
            <a:r>
              <a:rPr lang="en-US" sz="2000" dirty="0" err="1"/>
              <a:t>giao</a:t>
            </a:r>
            <a:r>
              <a:rPr lang="en-US" sz="2000" dirty="0"/>
              <a:t> </a:t>
            </a:r>
            <a:r>
              <a:rPr lang="en-US" sz="2000" dirty="0" err="1"/>
              <a:t>tiếp</a:t>
            </a:r>
            <a:r>
              <a:rPr lang="en-US" sz="2000" dirty="0"/>
              <a:t> </a:t>
            </a:r>
            <a:r>
              <a:rPr lang="en-US" sz="2000" dirty="0" err="1"/>
              <a:t>với</a:t>
            </a:r>
            <a:r>
              <a:rPr lang="en-US" sz="2000" dirty="0"/>
              <a:t> </a:t>
            </a:r>
            <a:r>
              <a:rPr lang="en-US" sz="2000" dirty="0" err="1"/>
              <a:t>người</a:t>
            </a:r>
            <a:r>
              <a:rPr lang="en-US" sz="2000" dirty="0"/>
              <a:t> </a:t>
            </a:r>
            <a:r>
              <a:rPr lang="en-US" sz="2000" dirty="0" err="1"/>
              <a:t>khác</a:t>
            </a:r>
            <a:r>
              <a:rPr lang="en-US" sz="2000" dirty="0"/>
              <a:t> </a:t>
            </a:r>
            <a:r>
              <a:rPr lang="en-US" sz="2000" dirty="0" err="1"/>
              <a:t>hoặc</a:t>
            </a:r>
            <a:r>
              <a:rPr lang="en-US" sz="2000" dirty="0"/>
              <a:t> </a:t>
            </a:r>
            <a:r>
              <a:rPr lang="en-US" sz="2000" dirty="0" err="1" smtClean="0"/>
              <a:t>với</a:t>
            </a:r>
            <a:r>
              <a:rPr lang="en-US" sz="2000" dirty="0" smtClean="0"/>
              <a:t> </a:t>
            </a:r>
            <a:r>
              <a:rPr lang="en-US" sz="2000" dirty="0" err="1"/>
              <a:t>văn</a:t>
            </a:r>
            <a:r>
              <a:rPr lang="en-US" sz="2000" dirty="0"/>
              <a:t> </a:t>
            </a:r>
            <a:r>
              <a:rPr lang="en-US" sz="2000" dirty="0" err="1"/>
              <a:t>phòng</a:t>
            </a:r>
            <a:endParaRPr lang="en-US" sz="2000" dirty="0" smtClean="0"/>
          </a:p>
          <a:p>
            <a:pPr>
              <a:spcBef>
                <a:spcPts val="0"/>
              </a:spcBef>
            </a:pPr>
            <a:r>
              <a:rPr lang="vi-VN" sz="2000" dirty="0"/>
              <a:t>Hệ thống báo cáo sử dụng dữ liệu trên máy vi tính để giúp dự đoán, dự báo, nắm bắt thông tin mới </a:t>
            </a:r>
            <a:r>
              <a:rPr lang="vi-VN" sz="2000" dirty="0" smtClean="0"/>
              <a:t>nhất</a:t>
            </a:r>
            <a:endParaRPr lang="en-US" sz="2000" dirty="0" smtClean="0"/>
          </a:p>
          <a:p>
            <a:pPr>
              <a:spcBef>
                <a:spcPts val="0"/>
              </a:spcBef>
            </a:pPr>
            <a:r>
              <a:rPr lang="vi-VN" sz="2000" dirty="0"/>
              <a:t>Thanh tra </a:t>
            </a:r>
            <a:r>
              <a:rPr lang="vi-VN" sz="2000" dirty="0" smtClean="0"/>
              <a:t>nhà</a:t>
            </a:r>
            <a:r>
              <a:rPr lang="en-US" sz="2000" dirty="0" smtClean="0"/>
              <a:t> ở</a:t>
            </a:r>
            <a:r>
              <a:rPr lang="vi-VN" sz="2000" dirty="0" smtClean="0"/>
              <a:t> </a:t>
            </a:r>
            <a:r>
              <a:rPr lang="vi-VN" sz="2000" dirty="0"/>
              <a:t>sử dụng phần mềm </a:t>
            </a:r>
            <a:r>
              <a:rPr lang="vi-VN" sz="2000" dirty="0" smtClean="0"/>
              <a:t>chuyên </a:t>
            </a:r>
            <a:r>
              <a:rPr lang="vi-VN" sz="2000" dirty="0"/>
              <a:t>ngành </a:t>
            </a:r>
            <a:r>
              <a:rPr lang="vi-VN" sz="2000" dirty="0" smtClean="0"/>
              <a:t>và </a:t>
            </a:r>
            <a:r>
              <a:rPr lang="vi-VN" sz="2000" dirty="0"/>
              <a:t>màn hình cảm ứng để nhập thông tin về ngôi nhà đang bị thanh </a:t>
            </a:r>
            <a:r>
              <a:rPr lang="vi-VN" sz="2000" dirty="0" smtClean="0"/>
              <a:t>tra</a:t>
            </a:r>
            <a:endParaRPr lang="en-US" sz="2000" dirty="0" smtClean="0"/>
          </a:p>
          <a:p>
            <a:pPr>
              <a:spcBef>
                <a:spcPts val="0"/>
              </a:spcBef>
            </a:pPr>
            <a:r>
              <a:rPr lang="en-US" sz="2000" dirty="0" err="1" smtClean="0"/>
              <a:t>Các</a:t>
            </a:r>
            <a:r>
              <a:rPr lang="en-US" sz="2000" dirty="0" smtClean="0"/>
              <a:t> </a:t>
            </a:r>
            <a:r>
              <a:rPr lang="en-US" sz="2000" dirty="0" err="1" smtClean="0"/>
              <a:t>biểu</a:t>
            </a:r>
            <a:r>
              <a:rPr lang="en-US" sz="2000" dirty="0" smtClean="0"/>
              <a:t> </a:t>
            </a:r>
            <a:r>
              <a:rPr lang="en-US" sz="2000" dirty="0" err="1" smtClean="0"/>
              <a:t>mẫu</a:t>
            </a:r>
            <a:r>
              <a:rPr lang="vi-VN" sz="2000" dirty="0" smtClean="0"/>
              <a:t> </a:t>
            </a:r>
            <a:r>
              <a:rPr lang="vi-VN" sz="2000" dirty="0"/>
              <a:t>và tài liệu chuyển đổi sang các định dạng điện tử để tải </a:t>
            </a:r>
            <a:r>
              <a:rPr lang="vi-VN" sz="2000" dirty="0" smtClean="0"/>
              <a:t>về</a:t>
            </a:r>
            <a:endParaRPr lang="en-US" sz="2000" dirty="0" smtClean="0"/>
          </a:p>
          <a:p>
            <a:pPr>
              <a:spcBef>
                <a:spcPts val="0"/>
              </a:spcBef>
            </a:pPr>
            <a:r>
              <a:rPr lang="vi-VN" sz="2000" dirty="0"/>
              <a:t>Cộng đồng trực tuyến liên quan đến </a:t>
            </a:r>
            <a:r>
              <a:rPr lang="en-US" sz="2000" dirty="0" err="1" smtClean="0"/>
              <a:t>các</a:t>
            </a:r>
            <a:r>
              <a:rPr lang="en-US" sz="2000" dirty="0" smtClean="0"/>
              <a:t> </a:t>
            </a:r>
            <a:r>
              <a:rPr lang="vi-VN" sz="2000" dirty="0" smtClean="0"/>
              <a:t>cá </a:t>
            </a:r>
            <a:r>
              <a:rPr lang="vi-VN" sz="2000" dirty="0"/>
              <a:t>nhân trên toàn cầu để cộng tác trên lợi ích </a:t>
            </a:r>
            <a:r>
              <a:rPr lang="vi-VN" sz="2000" dirty="0" smtClean="0"/>
              <a:t>chung</a:t>
            </a:r>
            <a:endParaRPr lang="en-US" sz="2000" dirty="0" smtClean="0"/>
          </a:p>
          <a:p>
            <a:pPr>
              <a:spcBef>
                <a:spcPts val="0"/>
              </a:spcBef>
            </a:pPr>
            <a:r>
              <a:rPr lang="vi-VN" sz="2000" dirty="0"/>
              <a:t>Cải thiện chất lượng cuộc sống của nhiều người khuyết </a:t>
            </a:r>
            <a:r>
              <a:rPr lang="vi-VN" sz="2000" dirty="0" smtClean="0"/>
              <a:t>tật</a:t>
            </a:r>
            <a:endParaRPr lang="en-US" sz="2000" dirty="0" smtClean="0"/>
          </a:p>
          <a:p>
            <a:pPr>
              <a:spcBef>
                <a:spcPts val="0"/>
              </a:spcBef>
            </a:pPr>
            <a:r>
              <a:rPr lang="vi-VN" sz="2000" dirty="0" smtClean="0"/>
              <a:t>Quán </a:t>
            </a:r>
            <a:r>
              <a:rPr lang="vi-VN" sz="2000" dirty="0"/>
              <a:t>cà phê Internet hoặc Web cung cấp truy cập Internet công </a:t>
            </a:r>
            <a:r>
              <a:rPr lang="vi-VN" sz="2000" dirty="0" smtClean="0"/>
              <a:t>cộng</a:t>
            </a:r>
            <a:endParaRPr lang="en-US" sz="2000" dirty="0" smtClean="0"/>
          </a:p>
          <a:p>
            <a:pPr>
              <a:spcBef>
                <a:spcPts val="0"/>
              </a:spcBef>
            </a:pPr>
            <a:r>
              <a:rPr lang="vi-VN" sz="2000" dirty="0" smtClean="0"/>
              <a:t>Thiết </a:t>
            </a:r>
            <a:r>
              <a:rPr lang="vi-VN" sz="2000" dirty="0"/>
              <a:t>bị xác thực sinh trắc học nhận dạng bạn trước khi cho phép đăng </a:t>
            </a:r>
            <a:r>
              <a:rPr lang="vi-VN" sz="2000" dirty="0" smtClean="0"/>
              <a:t>nhập</a:t>
            </a:r>
            <a:endParaRPr lang="en-US" sz="2000" dirty="0" smtClean="0"/>
          </a:p>
          <a:p>
            <a:pPr>
              <a:spcBef>
                <a:spcPts val="0"/>
              </a:spcBef>
            </a:pPr>
            <a:r>
              <a:rPr lang="vi-VN" sz="2000" dirty="0" smtClean="0"/>
              <a:t>Kế hoạch </a:t>
            </a:r>
            <a:r>
              <a:rPr lang="vi-VN" sz="2000" dirty="0"/>
              <a:t>phục hồi </a:t>
            </a:r>
            <a:r>
              <a:rPr lang="en-US" sz="2000" dirty="0" err="1" smtClean="0"/>
              <a:t>sau</a:t>
            </a:r>
            <a:r>
              <a:rPr lang="en-US" sz="2000" dirty="0" smtClean="0"/>
              <a:t> t</a:t>
            </a:r>
            <a:r>
              <a:rPr lang="vi-VN" sz="2000" dirty="0" smtClean="0"/>
              <a:t>hảm </a:t>
            </a:r>
            <a:r>
              <a:rPr lang="vi-VN" sz="2000" dirty="0"/>
              <a:t>họa </a:t>
            </a:r>
            <a:r>
              <a:rPr lang="vi-VN" sz="2000" dirty="0" smtClean="0"/>
              <a:t>bảo </a:t>
            </a:r>
            <a:r>
              <a:rPr lang="vi-VN" sz="2000" dirty="0"/>
              <a:t>vệ dữ liệu trên các máy </a:t>
            </a:r>
            <a:r>
              <a:rPr lang="vi-VN" sz="2000" dirty="0" smtClean="0"/>
              <a:t>chủ</a:t>
            </a:r>
            <a:r>
              <a:rPr lang="en-US" sz="2000" dirty="0" smtClean="0"/>
              <a:t>, </a:t>
            </a:r>
            <a:r>
              <a:rPr lang="en-US" sz="2000" dirty="0" err="1" smtClean="0"/>
              <a:t>khôi</a:t>
            </a:r>
            <a:r>
              <a:rPr lang="en-US" sz="2000" dirty="0" smtClean="0"/>
              <a:t> </a:t>
            </a:r>
            <a:r>
              <a:rPr lang="en-US" sz="2000" dirty="0" err="1" smtClean="0"/>
              <a:t>phục</a:t>
            </a:r>
            <a:r>
              <a:rPr lang="vi-VN" sz="2000" dirty="0" smtClean="0"/>
              <a:t> </a:t>
            </a:r>
            <a:r>
              <a:rPr lang="vi-VN" sz="2000" dirty="0"/>
              <a:t>mạng </a:t>
            </a:r>
            <a:r>
              <a:rPr lang="en-US" sz="2000" dirty="0" err="1" smtClean="0"/>
              <a:t>máy</a:t>
            </a:r>
            <a:r>
              <a:rPr lang="en-US" sz="2000" dirty="0" smtClean="0"/>
              <a:t> </a:t>
            </a:r>
            <a:r>
              <a:rPr lang="en-US" sz="2000" dirty="0" err="1" smtClean="0"/>
              <a:t>tính</a:t>
            </a:r>
            <a:r>
              <a:rPr lang="vi-VN" sz="2000" dirty="0" smtClean="0"/>
              <a:t> </a:t>
            </a:r>
            <a:r>
              <a:rPr lang="vi-VN" sz="2000" dirty="0"/>
              <a:t>và chạy lại nhanh chóng sau thảm họa</a:t>
            </a:r>
            <a:endParaRPr lang="en-US" sz="2000" dirty="0"/>
          </a:p>
        </p:txBody>
      </p:sp>
      <p:sp>
        <p:nvSpPr>
          <p:cNvPr id="82947" name="Slide Number Placeholder 4"/>
          <p:cNvSpPr>
            <a:spLocks noGrp="1"/>
          </p:cNvSpPr>
          <p:nvPr>
            <p:ph type="sldNum" sz="quarter" idx="10"/>
          </p:nvPr>
        </p:nvSpPr>
        <p:spPr>
          <a:noFill/>
        </p:spPr>
        <p:txBody>
          <a:bodyPr/>
          <a:lstStyle/>
          <a:p>
            <a:fld id="{B4D57472-D44E-462A-B044-E23874B9ACA2}" type="slidenum">
              <a:rPr lang="en-US" smtClean="0">
                <a:latin typeface="Arial" charset="0"/>
              </a:rPr>
              <a:pPr/>
              <a:t>57</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2"/>
          <p:cNvSpPr>
            <a:spLocks noGrp="1" noChangeArrowheads="1"/>
          </p:cNvSpPr>
          <p:nvPr>
            <p:ph type="title"/>
          </p:nvPr>
        </p:nvSpPr>
        <p:spPr/>
        <p:txBody>
          <a:bodyPr/>
          <a:lstStyle/>
          <a:p>
            <a:pPr eaLnBrk="1" hangingPunct="1"/>
            <a:r>
              <a:rPr lang="en-US" dirty="0" err="1" smtClean="0"/>
              <a:t>Bài</a:t>
            </a:r>
            <a:r>
              <a:rPr lang="en-US" dirty="0" smtClean="0"/>
              <a:t> 49: </a:t>
            </a:r>
            <a:r>
              <a:rPr lang="en-US" dirty="0" err="1"/>
              <a:t>Những</a:t>
            </a:r>
            <a:r>
              <a:rPr lang="en-US" dirty="0"/>
              <a:t> </a:t>
            </a:r>
            <a:r>
              <a:rPr lang="en-US" dirty="0" err="1"/>
              <a:t>rủi</a:t>
            </a:r>
            <a:r>
              <a:rPr lang="en-US" dirty="0"/>
              <a:t> </a:t>
            </a:r>
            <a:r>
              <a:rPr lang="en-US" dirty="0" err="1"/>
              <a:t>ro</a:t>
            </a:r>
            <a:r>
              <a:rPr lang="en-US" dirty="0"/>
              <a:t> </a:t>
            </a:r>
            <a:r>
              <a:rPr lang="en-US" dirty="0" err="1"/>
              <a:t>với</a:t>
            </a:r>
            <a:r>
              <a:rPr lang="en-US" dirty="0"/>
              <a:t> </a:t>
            </a:r>
            <a:r>
              <a:rPr lang="en-US" dirty="0" err="1"/>
              <a:t>máy</a:t>
            </a:r>
            <a:r>
              <a:rPr lang="en-US" dirty="0"/>
              <a:t> </a:t>
            </a:r>
            <a:r>
              <a:rPr lang="en-US" dirty="0" err="1"/>
              <a:t>tính</a:t>
            </a:r>
            <a:endParaRPr lang="en-US" dirty="0" smtClean="0"/>
          </a:p>
        </p:txBody>
      </p:sp>
      <p:sp>
        <p:nvSpPr>
          <p:cNvPr id="89093" name="Rectangle 3"/>
          <p:cNvSpPr>
            <a:spLocks noGrp="1" noChangeArrowheads="1"/>
          </p:cNvSpPr>
          <p:nvPr>
            <p:ph idx="1"/>
          </p:nvPr>
        </p:nvSpPr>
        <p:spPr/>
        <p:txBody>
          <a:bodyPr/>
          <a:lstStyle/>
          <a:p>
            <a:pPr lvl="0"/>
            <a:r>
              <a:rPr lang="en-US" sz="2800" dirty="0" err="1" smtClean="0"/>
              <a:t>Ngăn</a:t>
            </a:r>
            <a:r>
              <a:rPr lang="en-US" sz="2800" dirty="0" smtClean="0"/>
              <a:t> </a:t>
            </a:r>
            <a:r>
              <a:rPr lang="en-US" sz="2800" dirty="0" err="1"/>
              <a:t>chặn</a:t>
            </a:r>
            <a:r>
              <a:rPr lang="en-US" sz="2800" dirty="0"/>
              <a:t> </a:t>
            </a:r>
            <a:r>
              <a:rPr lang="en-US" sz="2800" dirty="0" err="1"/>
              <a:t>những</a:t>
            </a:r>
            <a:r>
              <a:rPr lang="en-US" sz="2800" dirty="0"/>
              <a:t> </a:t>
            </a:r>
            <a:r>
              <a:rPr lang="en-US" sz="2800" dirty="0" err="1"/>
              <a:t>hư</a:t>
            </a:r>
            <a:r>
              <a:rPr lang="en-US" sz="2800" dirty="0"/>
              <a:t> </a:t>
            </a:r>
            <a:r>
              <a:rPr lang="en-US" sz="2800" dirty="0" err="1"/>
              <a:t>hại</a:t>
            </a:r>
            <a:r>
              <a:rPr lang="en-US" sz="2800" dirty="0"/>
              <a:t>, </a:t>
            </a:r>
            <a:r>
              <a:rPr lang="en-US" sz="2800" dirty="0" err="1"/>
              <a:t>tổn</a:t>
            </a:r>
            <a:r>
              <a:rPr lang="en-US" sz="2800" dirty="0"/>
              <a:t> </a:t>
            </a:r>
            <a:r>
              <a:rPr lang="en-US" sz="2800" dirty="0" err="1"/>
              <a:t>thất</a:t>
            </a:r>
            <a:r>
              <a:rPr lang="en-US" sz="2800" dirty="0"/>
              <a:t> </a:t>
            </a:r>
            <a:r>
              <a:rPr lang="en-US" sz="2800" dirty="0" err="1"/>
              <a:t>với</a:t>
            </a:r>
            <a:r>
              <a:rPr lang="en-US" sz="2800" dirty="0"/>
              <a:t> </a:t>
            </a:r>
            <a:r>
              <a:rPr lang="en-US" sz="2800" dirty="0" err="1"/>
              <a:t>máy</a:t>
            </a:r>
            <a:r>
              <a:rPr lang="en-US" sz="2800" dirty="0"/>
              <a:t> </a:t>
            </a:r>
            <a:r>
              <a:rPr lang="en-US" sz="2800" dirty="0" err="1"/>
              <a:t>tính</a:t>
            </a:r>
            <a:endParaRPr lang="en-US" sz="2800" dirty="0"/>
          </a:p>
          <a:p>
            <a:pPr lvl="0"/>
            <a:r>
              <a:rPr lang="en-US" sz="2800" dirty="0" err="1"/>
              <a:t>Thiết</a:t>
            </a:r>
            <a:r>
              <a:rPr lang="en-US" sz="2800" dirty="0"/>
              <a:t> </a:t>
            </a:r>
            <a:r>
              <a:rPr lang="en-US" sz="2800" dirty="0" err="1"/>
              <a:t>lập</a:t>
            </a:r>
            <a:r>
              <a:rPr lang="en-US" sz="2800" dirty="0"/>
              <a:t> </a:t>
            </a:r>
            <a:r>
              <a:rPr lang="en-US" sz="2800" dirty="0" err="1"/>
              <a:t>môi</a:t>
            </a:r>
            <a:r>
              <a:rPr lang="en-US" sz="2800" dirty="0"/>
              <a:t> </a:t>
            </a:r>
            <a:r>
              <a:rPr lang="en-US" sz="2800" dirty="0" err="1"/>
              <a:t>trường</a:t>
            </a:r>
            <a:r>
              <a:rPr lang="en-US" sz="2800" dirty="0"/>
              <a:t> </a:t>
            </a:r>
            <a:r>
              <a:rPr lang="en-US" sz="2800" dirty="0" err="1"/>
              <a:t>làm</a:t>
            </a:r>
            <a:r>
              <a:rPr lang="en-US" sz="2800" dirty="0"/>
              <a:t> </a:t>
            </a:r>
            <a:r>
              <a:rPr lang="en-US" sz="2800" dirty="0" err="1"/>
              <a:t>việc</a:t>
            </a:r>
            <a:r>
              <a:rPr lang="en-US" sz="2800" dirty="0"/>
              <a:t> an </a:t>
            </a:r>
            <a:r>
              <a:rPr lang="en-US" sz="2800" dirty="0" err="1"/>
              <a:t>toàn</a:t>
            </a:r>
            <a:endParaRPr lang="en-US" sz="2800" dirty="0"/>
          </a:p>
          <a:p>
            <a:pPr lvl="0"/>
            <a:r>
              <a:rPr lang="en-US" sz="2800" dirty="0" err="1"/>
              <a:t>Sử</a:t>
            </a:r>
            <a:r>
              <a:rPr lang="en-US" sz="2800" dirty="0"/>
              <a:t> </a:t>
            </a:r>
            <a:r>
              <a:rPr lang="en-US" sz="2800" dirty="0" err="1"/>
              <a:t>dụng</a:t>
            </a:r>
            <a:r>
              <a:rPr lang="en-US" sz="2800" dirty="0"/>
              <a:t> </a:t>
            </a:r>
            <a:r>
              <a:rPr lang="en-US" sz="2800" dirty="0" err="1"/>
              <a:t>các</a:t>
            </a:r>
            <a:r>
              <a:rPr lang="en-US" sz="2800" dirty="0"/>
              <a:t> </a:t>
            </a:r>
            <a:r>
              <a:rPr lang="en-US" sz="2800" dirty="0" err="1"/>
              <a:t>biện</a:t>
            </a:r>
            <a:r>
              <a:rPr lang="en-US" sz="2800" dirty="0"/>
              <a:t> </a:t>
            </a:r>
            <a:r>
              <a:rPr lang="en-US" sz="2800" dirty="0" err="1"/>
              <a:t>pháp</a:t>
            </a:r>
            <a:r>
              <a:rPr lang="en-US" sz="2800" dirty="0"/>
              <a:t> </a:t>
            </a:r>
            <a:r>
              <a:rPr lang="en-US" sz="2800" dirty="0" err="1"/>
              <a:t>tối</a:t>
            </a:r>
            <a:r>
              <a:rPr lang="en-US" sz="2800" dirty="0"/>
              <a:t> </a:t>
            </a:r>
            <a:r>
              <a:rPr lang="en-US" sz="2800" dirty="0" err="1"/>
              <a:t>ưu</a:t>
            </a:r>
            <a:r>
              <a:rPr lang="en-US" sz="2800" dirty="0"/>
              <a:t> </a:t>
            </a:r>
            <a:r>
              <a:rPr lang="en-US" sz="2800" dirty="0" err="1"/>
              <a:t>hóa</a:t>
            </a:r>
            <a:r>
              <a:rPr lang="en-US" sz="2800" dirty="0"/>
              <a:t> </a:t>
            </a:r>
            <a:r>
              <a:rPr lang="en-US" sz="2800" dirty="0" err="1"/>
              <a:t>để</a:t>
            </a:r>
            <a:r>
              <a:rPr lang="en-US" sz="2800" dirty="0"/>
              <a:t> </a:t>
            </a:r>
            <a:r>
              <a:rPr lang="en-US" sz="2800" dirty="0" err="1"/>
              <a:t>thiết</a:t>
            </a:r>
            <a:r>
              <a:rPr lang="en-US" sz="2800" dirty="0"/>
              <a:t> </a:t>
            </a:r>
            <a:r>
              <a:rPr lang="en-US" sz="2800" dirty="0" err="1"/>
              <a:t>lập</a:t>
            </a:r>
            <a:r>
              <a:rPr lang="en-US" sz="2800" dirty="0"/>
              <a:t> </a:t>
            </a:r>
            <a:r>
              <a:rPr lang="en-US" sz="2800" dirty="0" err="1"/>
              <a:t>những</a:t>
            </a:r>
            <a:r>
              <a:rPr lang="en-US" sz="2800" dirty="0"/>
              <a:t> </a:t>
            </a:r>
            <a:r>
              <a:rPr lang="en-US" sz="2800" dirty="0" err="1"/>
              <a:t>máy</a:t>
            </a:r>
            <a:r>
              <a:rPr lang="en-US" sz="2800" dirty="0"/>
              <a:t> </a:t>
            </a:r>
            <a:r>
              <a:rPr lang="en-US" sz="2800" dirty="0" err="1"/>
              <a:t>trạm</a:t>
            </a:r>
            <a:r>
              <a:rPr lang="en-US" sz="2800" dirty="0"/>
              <a:t> </a:t>
            </a:r>
            <a:r>
              <a:rPr lang="en-US" sz="2800" dirty="0" err="1"/>
              <a:t>chuẩn</a:t>
            </a:r>
            <a:r>
              <a:rPr lang="en-US" sz="2800" dirty="0"/>
              <a:t> </a:t>
            </a:r>
            <a:r>
              <a:rPr lang="en-US" sz="2800" dirty="0" err="1"/>
              <a:t>xác</a:t>
            </a:r>
            <a:endParaRPr lang="en-US" sz="2800" dirty="0"/>
          </a:p>
          <a:p>
            <a:pPr lvl="0"/>
            <a:r>
              <a:rPr lang="en-US" sz="2800" dirty="0" err="1"/>
              <a:t>Nhận</a:t>
            </a:r>
            <a:r>
              <a:rPr lang="en-US" sz="2800" dirty="0"/>
              <a:t> </a:t>
            </a:r>
            <a:r>
              <a:rPr lang="en-US" sz="2800" dirty="0" err="1"/>
              <a:t>dạng</a:t>
            </a:r>
            <a:r>
              <a:rPr lang="en-US" sz="2800" dirty="0"/>
              <a:t> </a:t>
            </a:r>
            <a:r>
              <a:rPr lang="en-US" sz="2800" dirty="0" err="1"/>
              <a:t>và</a:t>
            </a:r>
            <a:r>
              <a:rPr lang="en-US" sz="2800" dirty="0"/>
              <a:t> </a:t>
            </a:r>
            <a:r>
              <a:rPr lang="en-US" sz="2800" dirty="0" err="1"/>
              <a:t>bảo</a:t>
            </a:r>
            <a:r>
              <a:rPr lang="en-US" sz="2800" dirty="0"/>
              <a:t> </a:t>
            </a:r>
            <a:r>
              <a:rPr lang="en-US" sz="2800" dirty="0" err="1"/>
              <a:t>vệ</a:t>
            </a:r>
            <a:r>
              <a:rPr lang="en-US" sz="2800" dirty="0"/>
              <a:t> </a:t>
            </a:r>
            <a:r>
              <a:rPr lang="en-US" sz="2800" dirty="0" err="1"/>
              <a:t>máy</a:t>
            </a:r>
            <a:r>
              <a:rPr lang="en-US" sz="2800" dirty="0"/>
              <a:t> </a:t>
            </a:r>
            <a:r>
              <a:rPr lang="en-US" sz="2800" dirty="0" err="1"/>
              <a:t>tính</a:t>
            </a:r>
            <a:r>
              <a:rPr lang="en-US" sz="2800" dirty="0"/>
              <a:t> </a:t>
            </a:r>
            <a:r>
              <a:rPr lang="en-US" sz="2800" dirty="0" err="1"/>
              <a:t>của</a:t>
            </a:r>
            <a:r>
              <a:rPr lang="en-US" sz="2800" dirty="0"/>
              <a:t> </a:t>
            </a:r>
            <a:r>
              <a:rPr lang="en-US" sz="2800" dirty="0" err="1"/>
              <a:t>bạn</a:t>
            </a:r>
            <a:r>
              <a:rPr lang="en-US" sz="2800" dirty="0"/>
              <a:t> </a:t>
            </a:r>
            <a:r>
              <a:rPr lang="en-US" sz="2800" dirty="0" err="1"/>
              <a:t>khỏi</a:t>
            </a:r>
            <a:r>
              <a:rPr lang="en-US" sz="2800" dirty="0"/>
              <a:t> </a:t>
            </a:r>
            <a:r>
              <a:rPr lang="en-US" sz="2800" dirty="0" err="1"/>
              <a:t>các</a:t>
            </a:r>
            <a:r>
              <a:rPr lang="en-US" sz="2800" dirty="0"/>
              <a:t> </a:t>
            </a:r>
            <a:r>
              <a:rPr lang="en-US" sz="2800" dirty="0" err="1"/>
              <a:t>phần</a:t>
            </a:r>
            <a:r>
              <a:rPr lang="en-US" sz="2800" dirty="0"/>
              <a:t> </a:t>
            </a:r>
            <a:r>
              <a:rPr lang="en-US" sz="2800" dirty="0" err="1"/>
              <a:t>mềm</a:t>
            </a:r>
            <a:r>
              <a:rPr lang="en-US" sz="2800" dirty="0"/>
              <a:t> </a:t>
            </a:r>
            <a:r>
              <a:rPr lang="en-US" sz="2800" dirty="0" err="1"/>
              <a:t>nguy</a:t>
            </a:r>
            <a:r>
              <a:rPr lang="en-US" sz="2800" dirty="0"/>
              <a:t> </a:t>
            </a:r>
            <a:r>
              <a:rPr lang="en-US" sz="2800" dirty="0" err="1"/>
              <a:t>hại</a:t>
            </a:r>
            <a:endParaRPr lang="en-US" sz="2800" dirty="0"/>
          </a:p>
          <a:p>
            <a:pPr lvl="0"/>
            <a:r>
              <a:rPr lang="en-US" sz="2800" dirty="0" err="1"/>
              <a:t>Hiểu</a:t>
            </a:r>
            <a:r>
              <a:rPr lang="en-US" sz="2800" dirty="0"/>
              <a:t> </a:t>
            </a:r>
            <a:r>
              <a:rPr lang="en-US" sz="2800" dirty="0" err="1"/>
              <a:t>được</a:t>
            </a:r>
            <a:r>
              <a:rPr lang="en-US" sz="2800" dirty="0"/>
              <a:t> </a:t>
            </a:r>
            <a:r>
              <a:rPr lang="en-US" sz="2800" dirty="0" err="1" smtClean="0"/>
              <a:t>các</a:t>
            </a:r>
            <a:r>
              <a:rPr lang="en-US" sz="2800" dirty="0" smtClean="0"/>
              <a:t> virus </a:t>
            </a:r>
            <a:r>
              <a:rPr lang="en-US" sz="2800" dirty="0" err="1"/>
              <a:t>là</a:t>
            </a:r>
            <a:r>
              <a:rPr lang="en-US" sz="2800" dirty="0"/>
              <a:t> </a:t>
            </a:r>
            <a:r>
              <a:rPr lang="en-US" sz="2800" dirty="0" err="1"/>
              <a:t>gì</a:t>
            </a:r>
            <a:r>
              <a:rPr lang="en-US" sz="2800" dirty="0"/>
              <a:t> </a:t>
            </a:r>
            <a:r>
              <a:rPr lang="en-US" sz="2800" dirty="0" err="1"/>
              <a:t>và</a:t>
            </a:r>
            <a:r>
              <a:rPr lang="en-US" sz="2800" dirty="0"/>
              <a:t> </a:t>
            </a:r>
            <a:r>
              <a:rPr lang="en-US" sz="2800" dirty="0" err="1"/>
              <a:t>làm</a:t>
            </a:r>
            <a:r>
              <a:rPr lang="en-US" sz="2800" dirty="0"/>
              <a:t> </a:t>
            </a:r>
            <a:r>
              <a:rPr lang="en-US" sz="2800" dirty="0" err="1"/>
              <a:t>thế</a:t>
            </a:r>
            <a:r>
              <a:rPr lang="en-US" sz="2800" dirty="0"/>
              <a:t> </a:t>
            </a:r>
            <a:r>
              <a:rPr lang="en-US" sz="2800" dirty="0" err="1"/>
              <a:t>nào</a:t>
            </a:r>
            <a:r>
              <a:rPr lang="en-US" sz="2800" dirty="0"/>
              <a:t> </a:t>
            </a:r>
            <a:r>
              <a:rPr lang="en-US" sz="2800" dirty="0" err="1"/>
              <a:t>để</a:t>
            </a:r>
            <a:r>
              <a:rPr lang="en-US" sz="2800" dirty="0"/>
              <a:t> </a:t>
            </a:r>
            <a:r>
              <a:rPr lang="en-US" sz="2800" dirty="0" err="1"/>
              <a:t>ngăn</a:t>
            </a:r>
            <a:r>
              <a:rPr lang="en-US" sz="2800" dirty="0"/>
              <a:t> </a:t>
            </a:r>
            <a:r>
              <a:rPr lang="en-US" sz="2800" dirty="0" err="1"/>
              <a:t>chặn</a:t>
            </a:r>
            <a:r>
              <a:rPr lang="en-US" sz="2800" dirty="0"/>
              <a:t> </a:t>
            </a:r>
            <a:r>
              <a:rPr lang="en-US" sz="2800" dirty="0" err="1"/>
              <a:t>chúng</a:t>
            </a:r>
            <a:r>
              <a:rPr lang="en-US" sz="2800" dirty="0"/>
              <a:t> </a:t>
            </a:r>
            <a:r>
              <a:rPr lang="en-US" sz="2800" dirty="0" err="1"/>
              <a:t>khỏi</a:t>
            </a:r>
            <a:r>
              <a:rPr lang="en-US" sz="2800" dirty="0"/>
              <a:t> </a:t>
            </a:r>
            <a:r>
              <a:rPr lang="en-US" sz="2800" dirty="0" err="1"/>
              <a:t>gây</a:t>
            </a:r>
            <a:r>
              <a:rPr lang="en-US" sz="2800" dirty="0"/>
              <a:t> </a:t>
            </a:r>
            <a:r>
              <a:rPr lang="en-US" sz="2800" dirty="0" err="1"/>
              <a:t>hại</a:t>
            </a:r>
            <a:r>
              <a:rPr lang="en-US" sz="2800" dirty="0"/>
              <a:t> </a:t>
            </a:r>
            <a:r>
              <a:rPr lang="en-US" sz="2800" dirty="0" err="1"/>
              <a:t>cho</a:t>
            </a:r>
            <a:r>
              <a:rPr lang="en-US" sz="2800" dirty="0"/>
              <a:t> </a:t>
            </a:r>
            <a:r>
              <a:rPr lang="en-US" sz="2800" dirty="0" err="1"/>
              <a:t>máy</a:t>
            </a:r>
            <a:r>
              <a:rPr lang="en-US" sz="2800" dirty="0"/>
              <a:t> </a:t>
            </a:r>
            <a:r>
              <a:rPr lang="en-US" sz="2800" dirty="0" err="1"/>
              <a:t>tính</a:t>
            </a:r>
            <a:r>
              <a:rPr lang="en-US" sz="2800" dirty="0"/>
              <a:t> </a:t>
            </a:r>
            <a:r>
              <a:rPr lang="en-US" sz="2800" dirty="0" err="1"/>
              <a:t>của</a:t>
            </a:r>
            <a:r>
              <a:rPr lang="en-US" sz="2800" dirty="0"/>
              <a:t> </a:t>
            </a:r>
            <a:r>
              <a:rPr lang="en-US" sz="2800" dirty="0" err="1" smtClean="0"/>
              <a:t>bạn</a:t>
            </a:r>
            <a:endParaRPr lang="en-US" sz="2800" dirty="0"/>
          </a:p>
        </p:txBody>
      </p:sp>
      <p:sp>
        <p:nvSpPr>
          <p:cNvPr id="89091" name="Slide Number Placeholder 4"/>
          <p:cNvSpPr>
            <a:spLocks noGrp="1"/>
          </p:cNvSpPr>
          <p:nvPr>
            <p:ph type="sldNum" sz="quarter" idx="10"/>
          </p:nvPr>
        </p:nvSpPr>
        <p:spPr>
          <a:noFill/>
        </p:spPr>
        <p:txBody>
          <a:bodyPr/>
          <a:lstStyle/>
          <a:p>
            <a:fld id="{45D8B7CF-00E8-457F-A986-A5DA5FEBD7CB}" type="slidenum">
              <a:rPr lang="en-US" smtClean="0">
                <a:latin typeface="Arial" charset="0"/>
              </a:rPr>
              <a:pPr/>
              <a:t>58</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dirty="0" err="1"/>
              <a:t>Bảo</a:t>
            </a:r>
            <a:r>
              <a:rPr lang="en-US" dirty="0"/>
              <a:t> </a:t>
            </a:r>
            <a:r>
              <a:rPr lang="en-US" dirty="0" err="1"/>
              <a:t>vệ</a:t>
            </a:r>
            <a:r>
              <a:rPr lang="en-US" dirty="0"/>
              <a:t> </a:t>
            </a:r>
            <a:r>
              <a:rPr lang="en-US" dirty="0" err="1"/>
              <a:t>dữ</a:t>
            </a:r>
            <a:r>
              <a:rPr lang="en-US" dirty="0"/>
              <a:t> </a:t>
            </a:r>
            <a:r>
              <a:rPr lang="en-US" dirty="0" err="1"/>
              <a:t>liệu</a:t>
            </a:r>
            <a:r>
              <a:rPr lang="en-US" dirty="0"/>
              <a:t> </a:t>
            </a:r>
            <a:r>
              <a:rPr lang="en-US" dirty="0" err="1"/>
              <a:t>và</a:t>
            </a:r>
            <a:r>
              <a:rPr lang="en-US" dirty="0"/>
              <a:t> </a:t>
            </a:r>
            <a:r>
              <a:rPr lang="en-US" dirty="0" err="1"/>
              <a:t>máy</a:t>
            </a:r>
            <a:r>
              <a:rPr lang="en-US" dirty="0"/>
              <a:t> </a:t>
            </a:r>
            <a:r>
              <a:rPr lang="en-US" dirty="0" err="1"/>
              <a:t>tính</a:t>
            </a:r>
            <a:r>
              <a:rPr lang="en-US" dirty="0"/>
              <a:t> </a:t>
            </a:r>
            <a:r>
              <a:rPr lang="en-US" dirty="0" err="1"/>
              <a:t>của</a:t>
            </a:r>
            <a:r>
              <a:rPr lang="en-US" dirty="0"/>
              <a:t> </a:t>
            </a:r>
            <a:r>
              <a:rPr lang="en-US" dirty="0" err="1"/>
              <a:t>bạn</a:t>
            </a:r>
            <a:endParaRPr lang="en-US" dirty="0"/>
          </a:p>
        </p:txBody>
      </p:sp>
      <p:sp>
        <p:nvSpPr>
          <p:cNvPr id="7" name="Content Placeholder 6"/>
          <p:cNvSpPr>
            <a:spLocks noGrp="1"/>
          </p:cNvSpPr>
          <p:nvPr>
            <p:ph idx="1"/>
          </p:nvPr>
        </p:nvSpPr>
        <p:spPr/>
        <p:txBody>
          <a:bodyPr/>
          <a:lstStyle/>
          <a:p>
            <a:r>
              <a:rPr lang="en-US" b="1" dirty="0" err="1"/>
              <a:t>Kẻ</a:t>
            </a:r>
            <a:r>
              <a:rPr lang="en-US" b="1" dirty="0"/>
              <a:t> </a:t>
            </a:r>
            <a:r>
              <a:rPr lang="en-US" b="1" dirty="0" err="1" smtClean="0"/>
              <a:t>trộm</a:t>
            </a:r>
            <a:r>
              <a:rPr lang="en-US" dirty="0"/>
              <a:t> </a:t>
            </a:r>
            <a:r>
              <a:rPr lang="en-US" dirty="0" smtClean="0"/>
              <a:t>(</a:t>
            </a:r>
            <a:r>
              <a:rPr lang="en-US" b="1" dirty="0" smtClean="0"/>
              <a:t>Theft)</a:t>
            </a:r>
            <a:endParaRPr lang="en-US" dirty="0" smtClean="0"/>
          </a:p>
          <a:p>
            <a:pPr lvl="1"/>
            <a:r>
              <a:rPr lang="vi-VN" sz="2200" dirty="0"/>
              <a:t>Có thể mua các hệ thống khóa máy tính trong các tủ đặc biệt hoặc sử dụng cáp bền để </a:t>
            </a:r>
            <a:r>
              <a:rPr lang="vi-VN" sz="2200" dirty="0" smtClean="0"/>
              <a:t>buộc</a:t>
            </a:r>
            <a:r>
              <a:rPr lang="en-US" sz="2200" dirty="0" smtClean="0"/>
              <a:t> </a:t>
            </a:r>
            <a:r>
              <a:rPr lang="en-US" sz="2200" dirty="0" err="1" smtClean="0"/>
              <a:t>chúng</a:t>
            </a:r>
            <a:r>
              <a:rPr lang="en-US" sz="2200" dirty="0" smtClean="0"/>
              <a:t> </a:t>
            </a:r>
            <a:r>
              <a:rPr lang="en-US" sz="2200" dirty="0" err="1" smtClean="0"/>
              <a:t>vào</a:t>
            </a:r>
            <a:r>
              <a:rPr lang="vi-VN" sz="2200" dirty="0" smtClean="0"/>
              <a:t> bàn</a:t>
            </a:r>
            <a:endParaRPr lang="en-US" sz="2200" dirty="0" smtClean="0"/>
          </a:p>
          <a:p>
            <a:pPr lvl="1"/>
            <a:r>
              <a:rPr lang="vi-VN" sz="2200" dirty="0" smtClean="0"/>
              <a:t>Video </a:t>
            </a:r>
            <a:r>
              <a:rPr lang="vi-VN" sz="2200" dirty="0"/>
              <a:t>camera giám sát là rất hiệu quả cho các khu vực với số lượng lớn các máy tính như </a:t>
            </a:r>
            <a:r>
              <a:rPr lang="vi-VN" sz="2200" dirty="0" smtClean="0"/>
              <a:t>các</a:t>
            </a:r>
            <a:r>
              <a:rPr lang="en-US" sz="2200" dirty="0" smtClean="0"/>
              <a:t> </a:t>
            </a:r>
            <a:r>
              <a:rPr lang="en-US" sz="2200" dirty="0" err="1" smtClean="0"/>
              <a:t>văn</a:t>
            </a:r>
            <a:r>
              <a:rPr lang="en-US" sz="2200" dirty="0" smtClean="0"/>
              <a:t> </a:t>
            </a:r>
            <a:r>
              <a:rPr lang="en-US" sz="2200" dirty="0" err="1" smtClean="0"/>
              <a:t>phòng</a:t>
            </a:r>
            <a:r>
              <a:rPr lang="en-US" sz="2200" dirty="0" smtClean="0"/>
              <a:t> </a:t>
            </a:r>
            <a:r>
              <a:rPr lang="en-US" sz="2200" dirty="0" err="1" smtClean="0"/>
              <a:t>trung</a:t>
            </a:r>
            <a:r>
              <a:rPr lang="en-US" sz="2200" dirty="0" smtClean="0"/>
              <a:t> </a:t>
            </a:r>
            <a:r>
              <a:rPr lang="en-US" sz="2200" dirty="0" err="1" smtClean="0"/>
              <a:t>tâm</a:t>
            </a:r>
            <a:r>
              <a:rPr lang="vi-VN" sz="2200" dirty="0" smtClean="0"/>
              <a:t> </a:t>
            </a:r>
            <a:r>
              <a:rPr lang="vi-VN" sz="2200" dirty="0"/>
              <a:t>và các phòng </a:t>
            </a:r>
            <a:r>
              <a:rPr lang="vi-VN" sz="2200" dirty="0" smtClean="0"/>
              <a:t>mạng</a:t>
            </a:r>
            <a:endParaRPr lang="en-US" sz="2200" dirty="0" smtClean="0"/>
          </a:p>
          <a:p>
            <a:pPr lvl="1"/>
            <a:r>
              <a:rPr lang="vi-VN" sz="2200" dirty="0" smtClean="0"/>
              <a:t>Đừng </a:t>
            </a:r>
            <a:r>
              <a:rPr lang="vi-VN" sz="2200" dirty="0"/>
              <a:t>để </a:t>
            </a:r>
            <a:r>
              <a:rPr lang="en-US" sz="2200" dirty="0" err="1" smtClean="0"/>
              <a:t>quên</a:t>
            </a:r>
            <a:r>
              <a:rPr lang="en-US" sz="2200" dirty="0" smtClean="0"/>
              <a:t> </a:t>
            </a:r>
            <a:r>
              <a:rPr lang="vi-VN" sz="2200" dirty="0" smtClean="0"/>
              <a:t>thiết </a:t>
            </a:r>
            <a:r>
              <a:rPr lang="vi-VN" sz="2200" dirty="0"/>
              <a:t>bị di động </a:t>
            </a:r>
            <a:r>
              <a:rPr lang="vi-VN" sz="2200" dirty="0" smtClean="0"/>
              <a:t>bất </a:t>
            </a:r>
            <a:r>
              <a:rPr lang="vi-VN" sz="2200" dirty="0"/>
              <a:t>cứ lúc nào khi ở các khu vực công cộng</a:t>
            </a:r>
            <a:endParaRPr lang="en-US" sz="2200" dirty="0" smtClean="0"/>
          </a:p>
        </p:txBody>
      </p:sp>
      <p:sp>
        <p:nvSpPr>
          <p:cNvPr id="90132" name="Slide Number Placeholder 4"/>
          <p:cNvSpPr>
            <a:spLocks noGrp="1"/>
          </p:cNvSpPr>
          <p:nvPr>
            <p:ph type="sldNum" sz="quarter" idx="10"/>
          </p:nvPr>
        </p:nvSpPr>
        <p:spPr>
          <a:noFill/>
        </p:spPr>
        <p:txBody>
          <a:bodyPr/>
          <a:lstStyle/>
          <a:p>
            <a:fld id="{903ED637-DD3F-4675-8AA0-5E12F9218DA9}" type="slidenum">
              <a:rPr lang="en-US" smtClean="0">
                <a:latin typeface="Arial" charset="0"/>
              </a:rPr>
              <a:pPr/>
              <a:t>59</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1" name="Title 9"/>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về</a:t>
            </a:r>
            <a:r>
              <a:rPr lang="en-US" dirty="0"/>
              <a:t> </a:t>
            </a:r>
            <a:r>
              <a:rPr lang="en-US" dirty="0" err="1"/>
              <a:t>các</a:t>
            </a:r>
            <a:r>
              <a:rPr lang="en-US" dirty="0"/>
              <a:t> </a:t>
            </a:r>
            <a:r>
              <a:rPr lang="en-US" dirty="0" err="1"/>
              <a:t>trang</a:t>
            </a:r>
            <a:r>
              <a:rPr lang="en-US" dirty="0"/>
              <a:t> Web </a:t>
            </a:r>
            <a:endParaRPr lang="en-US" dirty="0" smtClean="0"/>
          </a:p>
        </p:txBody>
      </p:sp>
      <p:sp>
        <p:nvSpPr>
          <p:cNvPr id="11" name="Content Placeholder 10"/>
          <p:cNvSpPr>
            <a:spLocks noGrp="1"/>
          </p:cNvSpPr>
          <p:nvPr>
            <p:ph sz="half" idx="1"/>
          </p:nvPr>
        </p:nvSpPr>
        <p:spPr/>
        <p:txBody>
          <a:bodyPr/>
          <a:lstStyle/>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a:p>
        </p:txBody>
      </p:sp>
      <p:sp>
        <p:nvSpPr>
          <p:cNvPr id="23" name="Text Placeholder 22"/>
          <p:cNvSpPr>
            <a:spLocks noGrp="1"/>
          </p:cNvSpPr>
          <p:nvPr>
            <p:ph type="body" sz="half" idx="2"/>
          </p:nvPr>
        </p:nvSpPr>
        <p:spPr>
          <a:xfrm>
            <a:off x="409434" y="4503761"/>
            <a:ext cx="8252322" cy="1730352"/>
          </a:xfrm>
        </p:spPr>
        <p:txBody>
          <a:bodyPr/>
          <a:lstStyle/>
          <a:p>
            <a:r>
              <a:rPr lang="en-US" sz="2000" b="1" dirty="0" err="1" smtClean="0"/>
              <a:t>Liên</a:t>
            </a:r>
            <a:r>
              <a:rPr lang="en-US" sz="2000" b="1" dirty="0" smtClean="0"/>
              <a:t> </a:t>
            </a:r>
            <a:r>
              <a:rPr lang="en-US" sz="2000" b="1" dirty="0" err="1" smtClean="0"/>
              <a:t>kết</a:t>
            </a:r>
            <a:r>
              <a:rPr lang="en-US" sz="2000" b="1" dirty="0" smtClean="0"/>
              <a:t> (Links): </a:t>
            </a:r>
            <a:r>
              <a:rPr lang="vi-VN" sz="2000" dirty="0"/>
              <a:t>Văn bản hoặc đồ họa cho phép bạn điều hướng đến các trang khác với nhiều thông tin về các chủ đề tương ứng</a:t>
            </a:r>
            <a:endParaRPr lang="en-US" sz="2000" dirty="0" smtClean="0"/>
          </a:p>
          <a:p>
            <a:r>
              <a:rPr lang="en-US" sz="2000" b="1" dirty="0" err="1" smtClean="0"/>
              <a:t>Trường</a:t>
            </a:r>
            <a:r>
              <a:rPr lang="en-US" sz="2000" b="1" dirty="0" smtClean="0"/>
              <a:t> (Field): </a:t>
            </a:r>
            <a:r>
              <a:rPr lang="vi-VN" sz="2000" dirty="0"/>
              <a:t>Các </a:t>
            </a:r>
            <a:r>
              <a:rPr lang="en-US" sz="2000" dirty="0" err="1" smtClean="0"/>
              <a:t>biểu</a:t>
            </a:r>
            <a:r>
              <a:rPr lang="en-US" sz="2000" dirty="0" smtClean="0"/>
              <a:t> </a:t>
            </a:r>
            <a:r>
              <a:rPr lang="en-US" sz="2000" dirty="0" err="1" smtClean="0"/>
              <a:t>mẫu</a:t>
            </a:r>
            <a:r>
              <a:rPr lang="vi-VN" sz="2000" dirty="0" smtClean="0"/>
              <a:t> </a:t>
            </a:r>
            <a:r>
              <a:rPr lang="vi-VN" sz="2000" dirty="0"/>
              <a:t>với các </a:t>
            </a:r>
            <a:r>
              <a:rPr lang="en-US" sz="2000" dirty="0" err="1" smtClean="0"/>
              <a:t>trường</a:t>
            </a:r>
            <a:r>
              <a:rPr lang="vi-VN" sz="2000" dirty="0" smtClean="0"/>
              <a:t> </a:t>
            </a:r>
            <a:r>
              <a:rPr lang="vi-VN" sz="2000" dirty="0"/>
              <a:t>hoặc không gian trống nơi bạn có thể nhập thông tin</a:t>
            </a:r>
            <a:endParaRPr lang="en-US" sz="2000" dirty="0" smtClean="0"/>
          </a:p>
          <a:p>
            <a:r>
              <a:rPr lang="en-US" sz="2000" b="1" dirty="0" err="1" smtClean="0"/>
              <a:t>Nút</a:t>
            </a:r>
            <a:r>
              <a:rPr lang="en-US" sz="2000" b="1" dirty="0" smtClean="0"/>
              <a:t> </a:t>
            </a:r>
            <a:r>
              <a:rPr lang="en-US" sz="2000" b="1" dirty="0" err="1" smtClean="0"/>
              <a:t>nhấn</a:t>
            </a:r>
            <a:r>
              <a:rPr lang="en-US" sz="2000" b="1" dirty="0" smtClean="0"/>
              <a:t> (Button):</a:t>
            </a:r>
            <a:r>
              <a:rPr lang="en-US" sz="2000" dirty="0" smtClean="0"/>
              <a:t> </a:t>
            </a:r>
            <a:r>
              <a:rPr lang="vi-VN" sz="2000" dirty="0" smtClean="0"/>
              <a:t>Tương tác </a:t>
            </a:r>
            <a:r>
              <a:rPr lang="en-US" sz="2000" dirty="0"/>
              <a:t>đ</a:t>
            </a:r>
            <a:r>
              <a:rPr lang="vi-VN" sz="2000" dirty="0" smtClean="0"/>
              <a:t>ồ </a:t>
            </a:r>
            <a:r>
              <a:rPr lang="vi-VN" sz="2000" dirty="0"/>
              <a:t>họa </a:t>
            </a:r>
            <a:r>
              <a:rPr lang="vi-VN" sz="2000" dirty="0" smtClean="0"/>
              <a:t>thực </a:t>
            </a:r>
            <a:r>
              <a:rPr lang="vi-VN" sz="2000" dirty="0"/>
              <a:t>hiện hành động </a:t>
            </a:r>
            <a:r>
              <a:rPr lang="en-US" sz="2000" dirty="0" err="1" smtClean="0"/>
              <a:t>cụ</a:t>
            </a:r>
            <a:r>
              <a:rPr lang="en-US" sz="2000" dirty="0" smtClean="0"/>
              <a:t> </a:t>
            </a:r>
            <a:r>
              <a:rPr lang="en-US" sz="2000" dirty="0" err="1" smtClean="0"/>
              <a:t>thể</a:t>
            </a:r>
            <a:r>
              <a:rPr lang="en-US" sz="2000" dirty="0" smtClean="0"/>
              <a:t> </a:t>
            </a:r>
            <a:r>
              <a:rPr lang="vi-VN" sz="2000" dirty="0" smtClean="0"/>
              <a:t>khi nhấp </a:t>
            </a:r>
            <a:r>
              <a:rPr lang="vi-VN" sz="2000" dirty="0"/>
              <a:t>vào</a:t>
            </a:r>
            <a:endParaRPr lang="en-US" sz="2000" dirty="0"/>
          </a:p>
        </p:txBody>
      </p:sp>
      <p:sp>
        <p:nvSpPr>
          <p:cNvPr id="7190" name="Slide Number Placeholder 4"/>
          <p:cNvSpPr>
            <a:spLocks noGrp="1"/>
          </p:cNvSpPr>
          <p:nvPr>
            <p:ph type="sldNum" sz="quarter" idx="11"/>
          </p:nvPr>
        </p:nvSpPr>
        <p:spPr/>
        <p:txBody>
          <a:bodyPr/>
          <a:lstStyle/>
          <a:p>
            <a:fld id="{48865095-DF26-4007-B1BE-2A61FFBCA658}" type="slidenum">
              <a:rPr lang="en-US" smtClean="0"/>
              <a:pPr/>
              <a:t>6</a:t>
            </a:fld>
            <a:endParaRPr lang="en-US" dirty="0" smtClean="0"/>
          </a:p>
        </p:txBody>
      </p:sp>
      <p:sp>
        <p:nvSpPr>
          <p:cNvPr id="265232" name="Rectangle 16"/>
          <p:cNvSpPr>
            <a:spLocks noChangeArrowheads="1"/>
          </p:cNvSpPr>
          <p:nvPr/>
        </p:nvSpPr>
        <p:spPr bwMode="auto">
          <a:xfrm>
            <a:off x="0" y="0"/>
            <a:ext cx="9144000" cy="0"/>
          </a:xfrm>
          <a:prstGeom prst="rect">
            <a:avLst/>
          </a:prstGeom>
          <a:noFill/>
          <a:ln w="9525" cap="flat" cmpd="sng" algn="ctr">
            <a:no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pSp>
        <p:nvGrpSpPr>
          <p:cNvPr id="2" name="Group 1"/>
          <p:cNvGrpSpPr>
            <a:grpSpLocks noChangeAspect="1"/>
          </p:cNvGrpSpPr>
          <p:nvPr/>
        </p:nvGrpSpPr>
        <p:grpSpPr bwMode="auto">
          <a:xfrm>
            <a:off x="1607723" y="1255592"/>
            <a:ext cx="5928555" cy="3049710"/>
            <a:chOff x="1911" y="2663"/>
            <a:chExt cx="7459" cy="3837"/>
          </a:xfrm>
        </p:grpSpPr>
        <p:sp>
          <p:nvSpPr>
            <p:cNvPr id="265231" name="AutoShape 15"/>
            <p:cNvSpPr>
              <a:spLocks noChangeAspect="1" noChangeArrowheads="1"/>
            </p:cNvSpPr>
            <p:nvPr/>
          </p:nvSpPr>
          <p:spPr bwMode="auto">
            <a:xfrm>
              <a:off x="1911" y="2663"/>
              <a:ext cx="7459" cy="3837"/>
            </a:xfrm>
            <a:prstGeom prst="rect">
              <a:avLst/>
            </a:prstGeom>
            <a:noFill/>
          </p:spPr>
          <p:txBody>
            <a:bodyPr vert="horz" wrap="square" lIns="91440" tIns="45720" rIns="91440" bIns="45720" numCol="1" anchor="t" anchorCtr="0" compatLnSpc="1">
              <a:prstTxWarp prst="textNoShape">
                <a:avLst/>
              </a:prstTxWarp>
            </a:bodyPr>
            <a:lstStyle/>
            <a:p>
              <a:endParaRPr lang="en-US" sz="1100" dirty="0"/>
            </a:p>
          </p:txBody>
        </p:sp>
        <p:pic>
          <p:nvPicPr>
            <p:cNvPr id="265230" name="Picture 4" descr="sam003"/>
            <p:cNvPicPr>
              <a:picLocks noChangeAspect="1" noChangeArrowheads="1"/>
            </p:cNvPicPr>
            <p:nvPr/>
          </p:nvPicPr>
          <p:blipFill>
            <a:blip r:embed="rId3" cstate="print"/>
            <a:srcRect l="3914" r="5824" b="9453"/>
            <a:stretch>
              <a:fillRect/>
            </a:stretch>
          </p:blipFill>
          <p:spPr bwMode="auto">
            <a:xfrm>
              <a:off x="1911" y="2663"/>
              <a:ext cx="6347" cy="3837"/>
            </a:xfrm>
            <a:prstGeom prst="rect">
              <a:avLst/>
            </a:prstGeom>
            <a:noFill/>
          </p:spPr>
        </p:pic>
        <p:sp>
          <p:nvSpPr>
            <p:cNvPr id="265229" name="AutoShape 13"/>
            <p:cNvSpPr>
              <a:spLocks noChangeShapeType="1"/>
            </p:cNvSpPr>
            <p:nvPr/>
          </p:nvSpPr>
          <p:spPr bwMode="auto">
            <a:xfrm>
              <a:off x="5302" y="4325"/>
              <a:ext cx="1" cy="48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sz="1100" dirty="0"/>
            </a:p>
          </p:txBody>
        </p:sp>
        <p:sp>
          <p:nvSpPr>
            <p:cNvPr id="265228" name="AutoShape 12"/>
            <p:cNvSpPr>
              <a:spLocks noChangeShapeType="1"/>
            </p:cNvSpPr>
            <p:nvPr/>
          </p:nvSpPr>
          <p:spPr bwMode="auto">
            <a:xfrm>
              <a:off x="2600" y="4292"/>
              <a:ext cx="550" cy="1"/>
            </a:xfrm>
            <a:prstGeom prst="straightConnector1">
              <a:avLst/>
            </a:prstGeom>
            <a:noFill/>
            <a:ln w="9525">
              <a:solidFill>
                <a:srgbClr val="000000"/>
              </a:solidFill>
              <a:round/>
              <a:headEnd type="triangle" w="med" len="med"/>
              <a:tailEnd/>
            </a:ln>
          </p:spPr>
          <p:txBody>
            <a:bodyPr vert="horz" wrap="square" lIns="91440" tIns="45720" rIns="91440" bIns="45720" numCol="1" anchor="t" anchorCtr="0" compatLnSpc="1">
              <a:prstTxWarp prst="textNoShape">
                <a:avLst/>
              </a:prstTxWarp>
            </a:bodyPr>
            <a:lstStyle/>
            <a:p>
              <a:endParaRPr lang="en-US" sz="1100" dirty="0"/>
            </a:p>
          </p:txBody>
        </p:sp>
        <p:sp>
          <p:nvSpPr>
            <p:cNvPr id="265227" name="Text Box 11"/>
            <p:cNvSpPr txBox="1">
              <a:spLocks noChangeArrowheads="1"/>
            </p:cNvSpPr>
            <p:nvPr/>
          </p:nvSpPr>
          <p:spPr bwMode="auto">
            <a:xfrm>
              <a:off x="5987" y="5245"/>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3</a:t>
              </a:r>
              <a:endParaRPr kumimoji="0" lang="en-US" sz="1100" b="1" i="0" u="none" strike="noStrike" cap="none" normalizeH="0" baseline="0" dirty="0" smtClean="0">
                <a:ln>
                  <a:noFill/>
                </a:ln>
                <a:solidFill>
                  <a:schemeClr val="tx1"/>
                </a:solidFill>
                <a:effectLst/>
                <a:latin typeface="Arial" pitchFamily="34" charset="0"/>
              </a:endParaRPr>
            </a:p>
          </p:txBody>
        </p:sp>
        <p:sp>
          <p:nvSpPr>
            <p:cNvPr id="265226" name="AutoShape 10"/>
            <p:cNvSpPr>
              <a:spLocks noChangeShapeType="1"/>
            </p:cNvSpPr>
            <p:nvPr/>
          </p:nvSpPr>
          <p:spPr bwMode="auto">
            <a:xfrm flipV="1">
              <a:off x="6105" y="4922"/>
              <a:ext cx="1" cy="326"/>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sz="1100" dirty="0"/>
            </a:p>
          </p:txBody>
        </p:sp>
        <p:sp>
          <p:nvSpPr>
            <p:cNvPr id="265225" name="Text Box 9"/>
            <p:cNvSpPr txBox="1">
              <a:spLocks noChangeArrowheads="1"/>
            </p:cNvSpPr>
            <p:nvPr/>
          </p:nvSpPr>
          <p:spPr bwMode="auto">
            <a:xfrm>
              <a:off x="8032" y="3871"/>
              <a:ext cx="297" cy="278"/>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1</a:t>
              </a:r>
              <a:endParaRPr kumimoji="0" lang="en-US" sz="1100" b="1" i="0" u="none" strike="noStrike" cap="none" normalizeH="0" baseline="0" dirty="0" smtClean="0">
                <a:ln>
                  <a:noFill/>
                </a:ln>
                <a:solidFill>
                  <a:schemeClr val="tx1"/>
                </a:solidFill>
                <a:effectLst/>
                <a:latin typeface="Arial" pitchFamily="34" charset="0"/>
              </a:endParaRPr>
            </a:p>
          </p:txBody>
        </p:sp>
        <p:sp>
          <p:nvSpPr>
            <p:cNvPr id="265224" name="Text Box 8"/>
            <p:cNvSpPr txBox="1">
              <a:spLocks noChangeArrowheads="1"/>
            </p:cNvSpPr>
            <p:nvPr/>
          </p:nvSpPr>
          <p:spPr bwMode="auto">
            <a:xfrm>
              <a:off x="8321" y="3871"/>
              <a:ext cx="1049" cy="260"/>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1100" dirty="0" err="1" smtClean="0">
                  <a:latin typeface="Arial" pitchFamily="34" charset="0"/>
                </a:rPr>
                <a:t>Liên</a:t>
              </a:r>
              <a:r>
                <a:rPr lang="en-US" sz="1100" dirty="0" smtClean="0">
                  <a:latin typeface="Arial" pitchFamily="34" charset="0"/>
                </a:rPr>
                <a:t> </a:t>
              </a:r>
              <a:r>
                <a:rPr lang="en-US" sz="1100" dirty="0" err="1" smtClean="0">
                  <a:latin typeface="Arial" pitchFamily="34" charset="0"/>
                </a:rPr>
                <a:t>kết</a:t>
              </a:r>
              <a:endParaRPr kumimoji="0" lang="en-US" sz="1100" b="1" i="0" u="none" strike="noStrike" cap="none" normalizeH="0" baseline="0" dirty="0" smtClean="0">
                <a:ln>
                  <a:noFill/>
                </a:ln>
                <a:solidFill>
                  <a:schemeClr val="tx1"/>
                </a:solidFill>
                <a:effectLst/>
                <a:latin typeface="Arial" pitchFamily="34" charset="0"/>
              </a:endParaRPr>
            </a:p>
          </p:txBody>
        </p:sp>
        <p:sp>
          <p:nvSpPr>
            <p:cNvPr id="265223" name="Text Box 7"/>
            <p:cNvSpPr txBox="1">
              <a:spLocks noChangeArrowheads="1"/>
            </p:cNvSpPr>
            <p:nvPr/>
          </p:nvSpPr>
          <p:spPr bwMode="auto">
            <a:xfrm>
              <a:off x="8040" y="4216"/>
              <a:ext cx="297" cy="278"/>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2</a:t>
              </a:r>
              <a:endParaRPr kumimoji="0" lang="en-US" sz="1100" b="1" i="0" u="none" strike="noStrike" cap="none" normalizeH="0" baseline="0" dirty="0" smtClean="0">
                <a:ln>
                  <a:noFill/>
                </a:ln>
                <a:solidFill>
                  <a:schemeClr val="tx1"/>
                </a:solidFill>
                <a:effectLst/>
                <a:latin typeface="Arial" pitchFamily="34" charset="0"/>
              </a:endParaRPr>
            </a:p>
          </p:txBody>
        </p:sp>
        <p:sp>
          <p:nvSpPr>
            <p:cNvPr id="265222" name="Text Box 6"/>
            <p:cNvSpPr txBox="1">
              <a:spLocks noChangeArrowheads="1"/>
            </p:cNvSpPr>
            <p:nvPr/>
          </p:nvSpPr>
          <p:spPr bwMode="auto">
            <a:xfrm>
              <a:off x="8329" y="4216"/>
              <a:ext cx="1041" cy="217"/>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Trường</a:t>
              </a:r>
              <a:endParaRPr kumimoji="0" lang="en-US" sz="1100" b="1" i="0" u="none" strike="noStrike" cap="none" normalizeH="0" baseline="0" dirty="0" smtClean="0">
                <a:ln>
                  <a:noFill/>
                </a:ln>
                <a:solidFill>
                  <a:schemeClr val="tx1"/>
                </a:solidFill>
                <a:effectLst/>
                <a:latin typeface="Arial" pitchFamily="34" charset="0"/>
              </a:endParaRPr>
            </a:p>
          </p:txBody>
        </p:sp>
        <p:sp>
          <p:nvSpPr>
            <p:cNvPr id="265221" name="Text Box 5"/>
            <p:cNvSpPr txBox="1">
              <a:spLocks noChangeArrowheads="1"/>
            </p:cNvSpPr>
            <p:nvPr/>
          </p:nvSpPr>
          <p:spPr bwMode="auto">
            <a:xfrm>
              <a:off x="8040" y="4569"/>
              <a:ext cx="297" cy="278"/>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3</a:t>
              </a:r>
              <a:endParaRPr kumimoji="0" lang="en-US" sz="1100" b="1" i="0" u="none" strike="noStrike" cap="none" normalizeH="0" baseline="0" dirty="0" smtClean="0">
                <a:ln>
                  <a:noFill/>
                </a:ln>
                <a:solidFill>
                  <a:schemeClr val="tx1"/>
                </a:solidFill>
                <a:effectLst/>
                <a:latin typeface="Arial" pitchFamily="34" charset="0"/>
              </a:endParaRPr>
            </a:p>
          </p:txBody>
        </p:sp>
        <p:sp>
          <p:nvSpPr>
            <p:cNvPr id="265220" name="Text Box 4"/>
            <p:cNvSpPr txBox="1">
              <a:spLocks noChangeArrowheads="1"/>
            </p:cNvSpPr>
            <p:nvPr/>
          </p:nvSpPr>
          <p:spPr bwMode="auto">
            <a:xfrm>
              <a:off x="8329" y="4569"/>
              <a:ext cx="1041" cy="278"/>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Nút</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nhấn</a:t>
              </a:r>
              <a:endParaRPr kumimoji="0" lang="en-US" sz="1100" b="1" i="0" u="none" strike="noStrike" cap="none" normalizeH="0" baseline="0" dirty="0" smtClean="0">
                <a:ln>
                  <a:noFill/>
                </a:ln>
                <a:solidFill>
                  <a:schemeClr val="tx1"/>
                </a:solidFill>
                <a:effectLst/>
                <a:latin typeface="Arial" pitchFamily="34" charset="0"/>
              </a:endParaRPr>
            </a:p>
          </p:txBody>
        </p:sp>
        <p:sp>
          <p:nvSpPr>
            <p:cNvPr id="265219" name="Text Box 3"/>
            <p:cNvSpPr txBox="1">
              <a:spLocks noChangeArrowheads="1"/>
            </p:cNvSpPr>
            <p:nvPr/>
          </p:nvSpPr>
          <p:spPr bwMode="auto">
            <a:xfrm>
              <a:off x="5155" y="4173"/>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2</a:t>
              </a:r>
              <a:endParaRPr kumimoji="0" lang="en-US" sz="1100" b="1" i="0" u="none" strike="noStrike" cap="none" normalizeH="0" baseline="0" dirty="0" smtClean="0">
                <a:ln>
                  <a:noFill/>
                </a:ln>
                <a:solidFill>
                  <a:schemeClr val="tx1"/>
                </a:solidFill>
                <a:effectLst/>
                <a:latin typeface="Arial" pitchFamily="34" charset="0"/>
              </a:endParaRPr>
            </a:p>
          </p:txBody>
        </p:sp>
        <p:sp>
          <p:nvSpPr>
            <p:cNvPr id="265218" name="Text Box 2"/>
            <p:cNvSpPr txBox="1">
              <a:spLocks noChangeArrowheads="1"/>
            </p:cNvSpPr>
            <p:nvPr/>
          </p:nvSpPr>
          <p:spPr bwMode="auto">
            <a:xfrm>
              <a:off x="2976" y="4159"/>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1</a:t>
              </a:r>
              <a:endParaRPr kumimoji="0" lang="en-US" sz="1100" b="1"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dirty="0" err="1"/>
              <a:t>Bảo</a:t>
            </a:r>
            <a:r>
              <a:rPr lang="en-US" dirty="0"/>
              <a:t> </a:t>
            </a:r>
            <a:r>
              <a:rPr lang="en-US" dirty="0" err="1"/>
              <a:t>vệ</a:t>
            </a:r>
            <a:r>
              <a:rPr lang="en-US" dirty="0"/>
              <a:t> </a:t>
            </a:r>
            <a:r>
              <a:rPr lang="en-US" dirty="0" err="1"/>
              <a:t>dữ</a:t>
            </a:r>
            <a:r>
              <a:rPr lang="en-US" dirty="0"/>
              <a:t> </a:t>
            </a:r>
            <a:r>
              <a:rPr lang="en-US" dirty="0" err="1"/>
              <a:t>liệu</a:t>
            </a:r>
            <a:r>
              <a:rPr lang="en-US" dirty="0"/>
              <a:t> </a:t>
            </a:r>
            <a:r>
              <a:rPr lang="en-US" dirty="0" err="1"/>
              <a:t>và</a:t>
            </a:r>
            <a:r>
              <a:rPr lang="en-US" dirty="0"/>
              <a:t> </a:t>
            </a:r>
            <a:r>
              <a:rPr lang="en-US" dirty="0" err="1"/>
              <a:t>máy</a:t>
            </a:r>
            <a:r>
              <a:rPr lang="en-US" dirty="0"/>
              <a:t> </a:t>
            </a:r>
            <a:r>
              <a:rPr lang="en-US" dirty="0" err="1"/>
              <a:t>tính</a:t>
            </a:r>
            <a:r>
              <a:rPr lang="en-US" dirty="0"/>
              <a:t> </a:t>
            </a:r>
            <a:r>
              <a:rPr lang="en-US" dirty="0" err="1"/>
              <a:t>của</a:t>
            </a:r>
            <a:r>
              <a:rPr lang="en-US" dirty="0"/>
              <a:t> </a:t>
            </a:r>
            <a:r>
              <a:rPr lang="en-US" dirty="0" err="1"/>
              <a:t>bạn</a:t>
            </a:r>
            <a:endParaRPr lang="en-US" dirty="0"/>
          </a:p>
        </p:txBody>
      </p:sp>
      <p:sp>
        <p:nvSpPr>
          <p:cNvPr id="7" name="Content Placeholder 6"/>
          <p:cNvSpPr>
            <a:spLocks noGrp="1"/>
          </p:cNvSpPr>
          <p:nvPr>
            <p:ph idx="1"/>
          </p:nvPr>
        </p:nvSpPr>
        <p:spPr/>
        <p:txBody>
          <a:bodyPr/>
          <a:lstStyle/>
          <a:p>
            <a:r>
              <a:rPr lang="en-US" sz="2800" b="1" dirty="0" err="1"/>
              <a:t>Hư</a:t>
            </a:r>
            <a:r>
              <a:rPr lang="en-US" sz="2800" b="1" dirty="0"/>
              <a:t> </a:t>
            </a:r>
            <a:r>
              <a:rPr lang="en-US" sz="2800" b="1" dirty="0" err="1" smtClean="0"/>
              <a:t>hại</a:t>
            </a:r>
            <a:r>
              <a:rPr lang="en-US" sz="2800" dirty="0"/>
              <a:t> </a:t>
            </a:r>
            <a:r>
              <a:rPr lang="en-US" sz="2800" dirty="0" smtClean="0"/>
              <a:t>(</a:t>
            </a:r>
            <a:r>
              <a:rPr lang="en-US" sz="2800" b="1" dirty="0" smtClean="0"/>
              <a:t>Damage)</a:t>
            </a:r>
            <a:endParaRPr lang="en-US" sz="2800" dirty="0" smtClean="0"/>
          </a:p>
          <a:p>
            <a:pPr lvl="1"/>
            <a:r>
              <a:rPr lang="en-US" sz="2000" dirty="0" err="1"/>
              <a:t>Tránh</a:t>
            </a:r>
            <a:r>
              <a:rPr lang="en-US" sz="2000" dirty="0"/>
              <a:t> </a:t>
            </a:r>
            <a:r>
              <a:rPr lang="en-US" sz="2000" dirty="0" err="1"/>
              <a:t>đặt</a:t>
            </a:r>
            <a:r>
              <a:rPr lang="en-US" sz="2000" dirty="0"/>
              <a:t> </a:t>
            </a:r>
            <a:r>
              <a:rPr lang="en-US" sz="2000" dirty="0" err="1"/>
              <a:t>máy</a:t>
            </a:r>
            <a:r>
              <a:rPr lang="en-US" sz="2000" dirty="0"/>
              <a:t> ở </a:t>
            </a:r>
            <a:r>
              <a:rPr lang="en-US" sz="2000" dirty="0" err="1"/>
              <a:t>vị</a:t>
            </a:r>
            <a:r>
              <a:rPr lang="en-US" sz="2000" dirty="0"/>
              <a:t> </a:t>
            </a:r>
            <a:r>
              <a:rPr lang="en-US" sz="2000" dirty="0" err="1"/>
              <a:t>trí</a:t>
            </a:r>
            <a:r>
              <a:rPr lang="en-US" sz="2000" dirty="0"/>
              <a:t> </a:t>
            </a:r>
            <a:r>
              <a:rPr lang="en-US" sz="2000" dirty="0" err="1"/>
              <a:t>tạm</a:t>
            </a:r>
            <a:r>
              <a:rPr lang="en-US" sz="2000" dirty="0"/>
              <a:t> </a:t>
            </a:r>
            <a:r>
              <a:rPr lang="en-US" sz="2000" dirty="0" err="1" smtClean="0"/>
              <a:t>bợ</a:t>
            </a:r>
            <a:endParaRPr lang="en-US" sz="2000" dirty="0" smtClean="0"/>
          </a:p>
          <a:p>
            <a:pPr lvl="1"/>
            <a:r>
              <a:rPr lang="vi-VN" sz="2000" dirty="0" smtClean="0"/>
              <a:t>Đặt </a:t>
            </a:r>
            <a:r>
              <a:rPr lang="vi-VN" sz="2000" dirty="0"/>
              <a:t>màn hình trên bàn làm việc ổn định và </a:t>
            </a:r>
            <a:r>
              <a:rPr lang="en-US" sz="2000" dirty="0" err="1"/>
              <a:t>sắp</a:t>
            </a:r>
            <a:r>
              <a:rPr lang="en-US" sz="2000" dirty="0"/>
              <a:t> </a:t>
            </a:r>
            <a:r>
              <a:rPr lang="en-US" sz="2000" dirty="0" err="1"/>
              <a:t>đặt</a:t>
            </a:r>
            <a:r>
              <a:rPr lang="en-US" sz="2000" dirty="0"/>
              <a:t> </a:t>
            </a:r>
            <a:r>
              <a:rPr lang="en-US" sz="2000" dirty="0" err="1"/>
              <a:t>các</a:t>
            </a:r>
            <a:r>
              <a:rPr lang="en-US" sz="2000" dirty="0"/>
              <a:t> </a:t>
            </a:r>
            <a:r>
              <a:rPr lang="en-US" sz="2000" dirty="0" err="1"/>
              <a:t>loại</a:t>
            </a:r>
            <a:r>
              <a:rPr lang="en-US" sz="2000" dirty="0"/>
              <a:t> </a:t>
            </a:r>
            <a:r>
              <a:rPr lang="en-US" sz="2000" dirty="0" err="1"/>
              <a:t>dây</a:t>
            </a:r>
            <a:r>
              <a:rPr lang="en-US" sz="2000" dirty="0"/>
              <a:t> </a:t>
            </a:r>
            <a:r>
              <a:rPr lang="en-US" sz="2000" dirty="0" err="1"/>
              <a:t>một</a:t>
            </a:r>
            <a:r>
              <a:rPr lang="en-US" sz="2000" dirty="0"/>
              <a:t> </a:t>
            </a:r>
            <a:r>
              <a:rPr lang="en-US" sz="2000" dirty="0" err="1"/>
              <a:t>cách</a:t>
            </a:r>
            <a:r>
              <a:rPr lang="en-US" sz="2000" dirty="0"/>
              <a:t> </a:t>
            </a:r>
            <a:r>
              <a:rPr lang="en-US" sz="2000" dirty="0" err="1"/>
              <a:t>thích</a:t>
            </a:r>
            <a:r>
              <a:rPr lang="en-US" sz="2000" dirty="0"/>
              <a:t> </a:t>
            </a:r>
            <a:r>
              <a:rPr lang="en-US" sz="2000" dirty="0" err="1"/>
              <a:t>hợp</a:t>
            </a:r>
            <a:endParaRPr lang="en-US" sz="2000" dirty="0" smtClean="0"/>
          </a:p>
          <a:p>
            <a:pPr lvl="1"/>
            <a:r>
              <a:rPr lang="vi-VN" sz="2000" dirty="0" smtClean="0"/>
              <a:t>Đảm </a:t>
            </a:r>
            <a:r>
              <a:rPr lang="vi-VN" sz="2000" dirty="0"/>
              <a:t>bảo </a:t>
            </a:r>
            <a:r>
              <a:rPr lang="en-US" sz="2000" dirty="0" err="1" smtClean="0"/>
              <a:t>khối</a:t>
            </a:r>
            <a:r>
              <a:rPr lang="en-US" sz="2000" dirty="0" smtClean="0"/>
              <a:t> </a:t>
            </a:r>
            <a:r>
              <a:rPr lang="vi-VN" sz="2000" dirty="0" smtClean="0"/>
              <a:t>hệ </a:t>
            </a:r>
            <a:r>
              <a:rPr lang="vi-VN" sz="2000" dirty="0"/>
              <a:t>thống </a:t>
            </a:r>
            <a:r>
              <a:rPr lang="vi-VN" sz="2000" dirty="0" smtClean="0"/>
              <a:t>đặt </a:t>
            </a:r>
            <a:r>
              <a:rPr lang="vi-VN" sz="2000" dirty="0"/>
              <a:t>trên mặt phẳng với không gian rộng rãi phía sau và xung quanh lưu thông không </a:t>
            </a:r>
            <a:r>
              <a:rPr lang="vi-VN" sz="2000" dirty="0" smtClean="0"/>
              <a:t>khí</a:t>
            </a:r>
            <a:endParaRPr lang="en-US" sz="2000" dirty="0" smtClean="0"/>
          </a:p>
          <a:p>
            <a:pPr lvl="1"/>
            <a:r>
              <a:rPr lang="vi-VN" sz="2000" dirty="0" smtClean="0"/>
              <a:t>Thường </a:t>
            </a:r>
            <a:r>
              <a:rPr lang="vi-VN" sz="2000" dirty="0"/>
              <a:t>xuyên loại bỏ bất kỳ sự tích tụ bụi trong máy tính và </a:t>
            </a:r>
            <a:r>
              <a:rPr lang="en-US" sz="2000" dirty="0" err="1" smtClean="0"/>
              <a:t>quạt</a:t>
            </a:r>
            <a:r>
              <a:rPr lang="en-US" sz="2000" dirty="0" smtClean="0"/>
              <a:t> </a:t>
            </a:r>
            <a:r>
              <a:rPr lang="en-US" sz="2000" dirty="0" err="1" smtClean="0"/>
              <a:t>của</a:t>
            </a:r>
            <a:r>
              <a:rPr lang="en-US" sz="2000" dirty="0" smtClean="0"/>
              <a:t> </a:t>
            </a:r>
            <a:r>
              <a:rPr lang="en-US" sz="2000" dirty="0" err="1" smtClean="0"/>
              <a:t>máy</a:t>
            </a:r>
            <a:r>
              <a:rPr lang="en-US" sz="2000" dirty="0" smtClean="0"/>
              <a:t> </a:t>
            </a:r>
            <a:r>
              <a:rPr lang="en-US" sz="2000" dirty="0" err="1" smtClean="0"/>
              <a:t>tính</a:t>
            </a:r>
            <a:endParaRPr lang="en-US" sz="2000" dirty="0" smtClean="0"/>
          </a:p>
          <a:p>
            <a:pPr lvl="1"/>
            <a:r>
              <a:rPr lang="en-US" sz="2000" dirty="0" err="1" smtClean="0"/>
              <a:t>Sắp</a:t>
            </a:r>
            <a:r>
              <a:rPr lang="en-US" sz="2000" dirty="0" smtClean="0"/>
              <a:t> </a:t>
            </a:r>
            <a:r>
              <a:rPr lang="en-US" sz="2000" dirty="0" err="1" smtClean="0"/>
              <a:t>đặt</a:t>
            </a:r>
            <a:r>
              <a:rPr lang="en-US" sz="2000" dirty="0" smtClean="0"/>
              <a:t> </a:t>
            </a:r>
            <a:r>
              <a:rPr lang="en-US" sz="2000" dirty="0" err="1"/>
              <a:t>các</a:t>
            </a:r>
            <a:r>
              <a:rPr lang="en-US" sz="2000" dirty="0"/>
              <a:t> </a:t>
            </a:r>
            <a:r>
              <a:rPr lang="en-US" sz="2000" dirty="0" err="1"/>
              <a:t>loại</a:t>
            </a:r>
            <a:r>
              <a:rPr lang="en-US" sz="2000" dirty="0"/>
              <a:t> </a:t>
            </a:r>
            <a:r>
              <a:rPr lang="en-US" sz="2000" dirty="0" err="1"/>
              <a:t>dây</a:t>
            </a:r>
            <a:r>
              <a:rPr lang="en-US" sz="2000" dirty="0"/>
              <a:t> </a:t>
            </a:r>
            <a:r>
              <a:rPr lang="vi-VN" sz="2000" dirty="0" smtClean="0"/>
              <a:t> </a:t>
            </a:r>
            <a:r>
              <a:rPr lang="vi-VN" sz="2000" dirty="0"/>
              <a:t>để mọi người không đi </a:t>
            </a:r>
            <a:r>
              <a:rPr lang="en-US" sz="2000" dirty="0" err="1" smtClean="0"/>
              <a:t>ngang</a:t>
            </a:r>
            <a:r>
              <a:rPr lang="en-US" sz="2000" dirty="0" smtClean="0"/>
              <a:t/>
            </a:r>
            <a:br>
              <a:rPr lang="en-US" sz="2000" dirty="0" smtClean="0"/>
            </a:br>
            <a:r>
              <a:rPr lang="vi-VN" sz="2000" dirty="0" smtClean="0"/>
              <a:t>qua </a:t>
            </a:r>
            <a:r>
              <a:rPr lang="en-US" sz="2000" dirty="0" err="1" smtClean="0"/>
              <a:t>chúng</a:t>
            </a:r>
            <a:endParaRPr lang="en-US" sz="2000" dirty="0" smtClean="0"/>
          </a:p>
          <a:p>
            <a:pPr lvl="1"/>
            <a:r>
              <a:rPr lang="vi-VN" sz="2000" dirty="0" smtClean="0"/>
              <a:t>Không </a:t>
            </a:r>
            <a:r>
              <a:rPr lang="vi-VN" sz="2000" dirty="0"/>
              <a:t>tiếp xúc với các thiết bị máy tính để quá nóng hoặc quá lạnh, </a:t>
            </a:r>
            <a:r>
              <a:rPr lang="vi-VN" sz="2000" dirty="0" smtClean="0"/>
              <a:t>hoặc</a:t>
            </a:r>
            <a:r>
              <a:rPr lang="en-US" sz="2000" dirty="0" smtClean="0"/>
              <a:t> </a:t>
            </a:r>
            <a:r>
              <a:rPr lang="en-US" sz="2000" dirty="0" err="1" smtClean="0"/>
              <a:t>bị</a:t>
            </a:r>
            <a:r>
              <a:rPr lang="vi-VN" sz="2000" dirty="0" smtClean="0"/>
              <a:t> ẩm</a:t>
            </a:r>
            <a:endParaRPr lang="en-US" sz="2000" dirty="0" smtClean="0"/>
          </a:p>
          <a:p>
            <a:pPr lvl="1"/>
            <a:r>
              <a:rPr lang="vi-VN" sz="2000" dirty="0" smtClean="0"/>
              <a:t>Hãy </a:t>
            </a:r>
            <a:r>
              <a:rPr lang="vi-VN" sz="2000" dirty="0"/>
              <a:t>cẩn thận </a:t>
            </a:r>
            <a:r>
              <a:rPr lang="en-US" sz="2000" dirty="0" err="1" smtClean="0"/>
              <a:t>trong</a:t>
            </a:r>
            <a:r>
              <a:rPr lang="en-US" sz="2000" dirty="0" smtClean="0"/>
              <a:t> </a:t>
            </a:r>
            <a:r>
              <a:rPr lang="en-US" sz="2000" dirty="0" err="1" smtClean="0"/>
              <a:t>cách</a:t>
            </a:r>
            <a:r>
              <a:rPr lang="vi-VN" sz="2000" dirty="0" smtClean="0"/>
              <a:t> </a:t>
            </a:r>
            <a:r>
              <a:rPr lang="vi-VN" sz="2000" dirty="0"/>
              <a:t>xử lý các thiết bị để không vô tình làm hư hỏng</a:t>
            </a:r>
            <a:endParaRPr lang="en-US" sz="2000" dirty="0"/>
          </a:p>
        </p:txBody>
      </p:sp>
      <p:sp>
        <p:nvSpPr>
          <p:cNvPr id="90132" name="Slide Number Placeholder 4"/>
          <p:cNvSpPr>
            <a:spLocks noGrp="1"/>
          </p:cNvSpPr>
          <p:nvPr>
            <p:ph type="sldNum" sz="quarter" idx="10"/>
          </p:nvPr>
        </p:nvSpPr>
        <p:spPr>
          <a:noFill/>
        </p:spPr>
        <p:txBody>
          <a:bodyPr/>
          <a:lstStyle/>
          <a:p>
            <a:fld id="{903ED637-DD3F-4675-8AA0-5E12F9218DA9}" type="slidenum">
              <a:rPr lang="en-US" smtClean="0">
                <a:latin typeface="Arial" charset="0"/>
              </a:rPr>
              <a:pPr/>
              <a:t>60</a:t>
            </a:fld>
            <a:endParaRPr lang="en-US" dirty="0" smtClean="0">
              <a:latin typeface="Arial" charset="0"/>
            </a:endParaRPr>
          </a:p>
        </p:txBody>
      </p:sp>
      <p:pic>
        <p:nvPicPr>
          <p:cNvPr id="207874" name="Picture 2" descr="iStock_000004025563XSmall"/>
          <p:cNvPicPr>
            <a:picLocks noChangeAspect="1" noChangeArrowheads="1"/>
          </p:cNvPicPr>
          <p:nvPr/>
        </p:nvPicPr>
        <p:blipFill>
          <a:blip r:embed="rId3" cstate="print"/>
          <a:srcRect/>
          <a:stretch>
            <a:fillRect/>
          </a:stretch>
        </p:blipFill>
        <p:spPr bwMode="auto">
          <a:xfrm>
            <a:off x="8340072" y="3925720"/>
            <a:ext cx="601663" cy="900113"/>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dirty="0" err="1"/>
              <a:t>Bảo</a:t>
            </a:r>
            <a:r>
              <a:rPr lang="en-US" dirty="0"/>
              <a:t> </a:t>
            </a:r>
            <a:r>
              <a:rPr lang="en-US" dirty="0" err="1"/>
              <a:t>vệ</a:t>
            </a:r>
            <a:r>
              <a:rPr lang="en-US" dirty="0"/>
              <a:t> </a:t>
            </a:r>
            <a:r>
              <a:rPr lang="en-US" dirty="0" err="1"/>
              <a:t>dữ</a:t>
            </a:r>
            <a:r>
              <a:rPr lang="en-US" dirty="0"/>
              <a:t> </a:t>
            </a:r>
            <a:r>
              <a:rPr lang="en-US" dirty="0" err="1"/>
              <a:t>liệu</a:t>
            </a:r>
            <a:r>
              <a:rPr lang="en-US" dirty="0"/>
              <a:t> </a:t>
            </a:r>
            <a:r>
              <a:rPr lang="en-US" dirty="0" err="1"/>
              <a:t>và</a:t>
            </a:r>
            <a:r>
              <a:rPr lang="en-US" dirty="0"/>
              <a:t> </a:t>
            </a:r>
            <a:r>
              <a:rPr lang="en-US" dirty="0" err="1"/>
              <a:t>máy</a:t>
            </a:r>
            <a:r>
              <a:rPr lang="en-US" dirty="0"/>
              <a:t> </a:t>
            </a:r>
            <a:r>
              <a:rPr lang="en-US" dirty="0" err="1"/>
              <a:t>tính</a:t>
            </a:r>
            <a:r>
              <a:rPr lang="en-US" dirty="0"/>
              <a:t> </a:t>
            </a:r>
            <a:r>
              <a:rPr lang="en-US" dirty="0" err="1"/>
              <a:t>của</a:t>
            </a:r>
            <a:r>
              <a:rPr lang="en-US" dirty="0"/>
              <a:t> </a:t>
            </a:r>
            <a:r>
              <a:rPr lang="en-US" dirty="0" err="1"/>
              <a:t>bạn</a:t>
            </a:r>
            <a:endParaRPr lang="en-US" dirty="0"/>
          </a:p>
        </p:txBody>
      </p:sp>
      <p:sp>
        <p:nvSpPr>
          <p:cNvPr id="7" name="Content Placeholder 6"/>
          <p:cNvSpPr>
            <a:spLocks noGrp="1"/>
          </p:cNvSpPr>
          <p:nvPr>
            <p:ph idx="1"/>
          </p:nvPr>
        </p:nvSpPr>
        <p:spPr/>
        <p:txBody>
          <a:bodyPr/>
          <a:lstStyle/>
          <a:p>
            <a:r>
              <a:rPr lang="en-US" b="1" dirty="0" err="1"/>
              <a:t>Tổn</a:t>
            </a:r>
            <a:r>
              <a:rPr lang="en-US" b="1" dirty="0"/>
              <a:t> </a:t>
            </a:r>
            <a:r>
              <a:rPr lang="en-US" b="1" dirty="0" err="1"/>
              <a:t>thất</a:t>
            </a:r>
            <a:r>
              <a:rPr lang="en-US" b="1" dirty="0"/>
              <a:t> </a:t>
            </a:r>
            <a:r>
              <a:rPr lang="en-US" b="1" dirty="0" err="1"/>
              <a:t>dữ</a:t>
            </a:r>
            <a:r>
              <a:rPr lang="en-US" b="1" dirty="0"/>
              <a:t> </a:t>
            </a:r>
            <a:r>
              <a:rPr lang="en-US" b="1" dirty="0" err="1" smtClean="0"/>
              <a:t>liệu</a:t>
            </a:r>
            <a:r>
              <a:rPr lang="en-US" b="1" dirty="0" smtClean="0"/>
              <a:t> (</a:t>
            </a:r>
            <a:r>
              <a:rPr lang="en-US" sz="2400" b="1" dirty="0" smtClean="0"/>
              <a:t>Data Loss)</a:t>
            </a:r>
            <a:endParaRPr lang="en-US" sz="2400" dirty="0" smtClean="0"/>
          </a:p>
          <a:p>
            <a:pPr lvl="1"/>
            <a:r>
              <a:rPr lang="vi-VN" sz="2200" dirty="0"/>
              <a:t>Có thể bị mất dữ </a:t>
            </a:r>
            <a:r>
              <a:rPr lang="vi-VN" sz="2200" dirty="0" smtClean="0"/>
              <a:t>liệu</a:t>
            </a:r>
            <a:r>
              <a:rPr lang="en-US" sz="2200" dirty="0" smtClean="0"/>
              <a:t> do</a:t>
            </a:r>
            <a:r>
              <a:rPr lang="vi-VN" sz="2200" dirty="0" smtClean="0"/>
              <a:t> </a:t>
            </a:r>
            <a:r>
              <a:rPr lang="vi-VN" sz="2200" dirty="0"/>
              <a:t>tin tặc, lỗi phần cứng, </a:t>
            </a:r>
            <a:r>
              <a:rPr lang="en-US" sz="2200" dirty="0" err="1" smtClean="0"/>
              <a:t>sốc</a:t>
            </a:r>
            <a:r>
              <a:rPr lang="vi-VN" sz="2200" dirty="0" smtClean="0"/>
              <a:t> </a:t>
            </a:r>
            <a:r>
              <a:rPr lang="vi-VN" sz="2200" dirty="0"/>
              <a:t>điện, xóa tình cờ, hoặc nhân viên bất </a:t>
            </a:r>
            <a:r>
              <a:rPr lang="vi-VN" sz="2200" dirty="0" smtClean="0"/>
              <a:t>mãn</a:t>
            </a:r>
            <a:endParaRPr lang="en-US" sz="2200" dirty="0" smtClean="0"/>
          </a:p>
          <a:p>
            <a:pPr lvl="1"/>
            <a:r>
              <a:rPr lang="vi-VN" sz="2200" dirty="0" smtClean="0"/>
              <a:t>Nếu </a:t>
            </a:r>
            <a:r>
              <a:rPr lang="vi-VN" sz="2200" dirty="0"/>
              <a:t>cung cấp dịch vụ quan trọng, cần phải có kế hoạch khẩn cấp để đối phó với các sự cố gây ra mất mát lớn cho hệ thống của </a:t>
            </a:r>
            <a:r>
              <a:rPr lang="vi-VN" sz="2200" dirty="0" smtClean="0"/>
              <a:t>bạn</a:t>
            </a:r>
            <a:endParaRPr lang="en-US" sz="2200" dirty="0" smtClean="0"/>
          </a:p>
          <a:p>
            <a:pPr lvl="1"/>
            <a:r>
              <a:rPr lang="vi-VN" sz="2200" dirty="0" smtClean="0"/>
              <a:t>Với </a:t>
            </a:r>
            <a:r>
              <a:rPr lang="vi-VN" sz="2200" dirty="0"/>
              <a:t>các thiết bị cầm tay, </a:t>
            </a:r>
            <a:r>
              <a:rPr lang="en-US" sz="2200" dirty="0" err="1" smtClean="0"/>
              <a:t>luôn</a:t>
            </a:r>
            <a:r>
              <a:rPr lang="en-US" sz="2200" dirty="0" smtClean="0"/>
              <a:t> </a:t>
            </a:r>
            <a:r>
              <a:rPr lang="vi-VN" sz="2200" dirty="0" smtClean="0"/>
              <a:t>giữ </a:t>
            </a:r>
            <a:r>
              <a:rPr lang="en-US" sz="2200" dirty="0" err="1" smtClean="0"/>
              <a:t>thiết</a:t>
            </a:r>
            <a:r>
              <a:rPr lang="en-US" sz="2200" dirty="0" smtClean="0"/>
              <a:t> </a:t>
            </a:r>
            <a:r>
              <a:rPr lang="en-US" sz="2200" dirty="0" err="1" smtClean="0"/>
              <a:t>bị</a:t>
            </a:r>
            <a:r>
              <a:rPr lang="vi-VN" sz="2200" dirty="0" smtClean="0"/>
              <a:t> </a:t>
            </a:r>
            <a:r>
              <a:rPr lang="vi-VN" sz="2200" dirty="0"/>
              <a:t>gần bạn khi ở nơi công </a:t>
            </a:r>
            <a:r>
              <a:rPr lang="vi-VN" sz="2200" dirty="0" smtClean="0"/>
              <a:t>cộng</a:t>
            </a:r>
            <a:endParaRPr lang="en-US" sz="2200" dirty="0" smtClean="0"/>
          </a:p>
          <a:p>
            <a:pPr lvl="1"/>
            <a:r>
              <a:rPr lang="vi-VN" sz="2200" dirty="0" smtClean="0"/>
              <a:t>Luôn </a:t>
            </a:r>
            <a:r>
              <a:rPr lang="vi-VN" sz="2200" dirty="0"/>
              <a:t>luôn sử dụng mật khẩu để bảo vệ tài liệu hoặc dữ liệu, và giữ mật khẩu tại địa điểm riêng biệt</a:t>
            </a:r>
            <a:endParaRPr lang="en-US" sz="2200" dirty="0"/>
          </a:p>
        </p:txBody>
      </p:sp>
      <p:sp>
        <p:nvSpPr>
          <p:cNvPr id="90132" name="Slide Number Placeholder 4"/>
          <p:cNvSpPr>
            <a:spLocks noGrp="1"/>
          </p:cNvSpPr>
          <p:nvPr>
            <p:ph type="sldNum" sz="quarter" idx="10"/>
          </p:nvPr>
        </p:nvSpPr>
        <p:spPr>
          <a:noFill/>
        </p:spPr>
        <p:txBody>
          <a:bodyPr/>
          <a:lstStyle/>
          <a:p>
            <a:fld id="{903ED637-DD3F-4675-8AA0-5E12F9218DA9}" type="slidenum">
              <a:rPr lang="en-US" smtClean="0">
                <a:latin typeface="Arial" charset="0"/>
              </a:rPr>
              <a:pPr/>
              <a:t>61</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dirty="0" err="1"/>
              <a:t>Bảo</a:t>
            </a:r>
            <a:r>
              <a:rPr lang="en-US" dirty="0"/>
              <a:t> </a:t>
            </a:r>
            <a:r>
              <a:rPr lang="en-US" dirty="0" err="1"/>
              <a:t>vệ</a:t>
            </a:r>
            <a:r>
              <a:rPr lang="en-US" dirty="0"/>
              <a:t> </a:t>
            </a:r>
            <a:r>
              <a:rPr lang="en-US" dirty="0" err="1"/>
              <a:t>dữ</a:t>
            </a:r>
            <a:r>
              <a:rPr lang="en-US" dirty="0"/>
              <a:t> </a:t>
            </a:r>
            <a:r>
              <a:rPr lang="en-US" dirty="0" err="1"/>
              <a:t>liệu</a:t>
            </a:r>
            <a:r>
              <a:rPr lang="en-US" dirty="0"/>
              <a:t> </a:t>
            </a:r>
            <a:r>
              <a:rPr lang="en-US" dirty="0" err="1"/>
              <a:t>và</a:t>
            </a:r>
            <a:r>
              <a:rPr lang="en-US" dirty="0"/>
              <a:t> </a:t>
            </a:r>
            <a:r>
              <a:rPr lang="en-US" dirty="0" err="1"/>
              <a:t>máy</a:t>
            </a:r>
            <a:r>
              <a:rPr lang="en-US" dirty="0"/>
              <a:t> </a:t>
            </a:r>
            <a:r>
              <a:rPr lang="en-US" dirty="0" err="1"/>
              <a:t>tính</a:t>
            </a:r>
            <a:r>
              <a:rPr lang="en-US" dirty="0"/>
              <a:t> </a:t>
            </a:r>
            <a:r>
              <a:rPr lang="en-US" dirty="0" err="1"/>
              <a:t>của</a:t>
            </a:r>
            <a:r>
              <a:rPr lang="en-US" dirty="0"/>
              <a:t> </a:t>
            </a:r>
            <a:r>
              <a:rPr lang="en-US" dirty="0" err="1"/>
              <a:t>bạn</a:t>
            </a:r>
            <a:endParaRPr lang="en-US" dirty="0"/>
          </a:p>
        </p:txBody>
      </p:sp>
      <p:sp>
        <p:nvSpPr>
          <p:cNvPr id="6" name="Content Placeholder 5"/>
          <p:cNvSpPr>
            <a:spLocks noGrp="1"/>
          </p:cNvSpPr>
          <p:nvPr>
            <p:ph idx="1"/>
          </p:nvPr>
        </p:nvSpPr>
        <p:spPr/>
        <p:txBody>
          <a:bodyPr/>
          <a:lstStyle/>
          <a:p>
            <a:r>
              <a:rPr lang="en-US" sz="2800" b="1" dirty="0"/>
              <a:t>Sao </a:t>
            </a:r>
            <a:r>
              <a:rPr lang="en-US" sz="2800" b="1" dirty="0" err="1" smtClean="0"/>
              <a:t>lưu</a:t>
            </a:r>
            <a:r>
              <a:rPr lang="en-US" sz="2800" b="1" dirty="0" smtClean="0"/>
              <a:t> (Backups)</a:t>
            </a:r>
          </a:p>
          <a:p>
            <a:pPr lvl="1"/>
            <a:r>
              <a:rPr lang="vi-VN" sz="2000" dirty="0"/>
              <a:t>Sao lưu dữ liệu thường xuyên và các bản sao lưu trữ trong </a:t>
            </a:r>
            <a:r>
              <a:rPr lang="en-US" sz="2000" dirty="0" err="1" smtClean="0"/>
              <a:t>các</a:t>
            </a:r>
            <a:r>
              <a:rPr lang="en-US" sz="2000" dirty="0" smtClean="0"/>
              <a:t> </a:t>
            </a:r>
            <a:r>
              <a:rPr lang="vi-VN" sz="2000" dirty="0" smtClean="0"/>
              <a:t>địa </a:t>
            </a:r>
            <a:r>
              <a:rPr lang="vi-VN" sz="2000" dirty="0"/>
              <a:t>điểm riêng </a:t>
            </a:r>
            <a:r>
              <a:rPr lang="vi-VN" sz="2000" dirty="0" smtClean="0"/>
              <a:t>biệt</a:t>
            </a:r>
            <a:endParaRPr lang="en-US" sz="2000" dirty="0" smtClean="0"/>
          </a:p>
          <a:p>
            <a:pPr lvl="1"/>
            <a:r>
              <a:rPr lang="vi-VN" sz="2000" dirty="0" smtClean="0"/>
              <a:t>Chỉ cầnsao </a:t>
            </a:r>
            <a:r>
              <a:rPr lang="vi-VN" sz="2000" dirty="0"/>
              <a:t>lưu các tập tin dữ </a:t>
            </a:r>
            <a:r>
              <a:rPr lang="vi-VN" sz="2000" dirty="0" smtClean="0"/>
              <a:t>liệu</a:t>
            </a:r>
            <a:endParaRPr lang="en-US" sz="2000" dirty="0" smtClean="0"/>
          </a:p>
          <a:p>
            <a:pPr lvl="1"/>
            <a:r>
              <a:rPr lang="vi-VN" sz="2000" dirty="0" smtClean="0"/>
              <a:t>Mọi </a:t>
            </a:r>
            <a:r>
              <a:rPr lang="vi-VN" sz="2000" dirty="0"/>
              <a:t>tổ chức cần phải có chiến lược sao </a:t>
            </a:r>
            <a:r>
              <a:rPr lang="vi-VN" sz="2000" dirty="0" smtClean="0"/>
              <a:t>lưu</a:t>
            </a:r>
            <a:endParaRPr lang="en-US" sz="2000" dirty="0" smtClean="0"/>
          </a:p>
          <a:p>
            <a:pPr lvl="1"/>
            <a:r>
              <a:rPr lang="vi-VN" sz="2000" dirty="0" smtClean="0"/>
              <a:t>Dữ </a:t>
            </a:r>
            <a:r>
              <a:rPr lang="vi-VN" sz="2000" dirty="0"/>
              <a:t>liệu nên được sao lưu trên các </a:t>
            </a:r>
            <a:r>
              <a:rPr lang="en-US" sz="2000" dirty="0" err="1" smtClean="0"/>
              <a:t>thiết</a:t>
            </a:r>
            <a:r>
              <a:rPr lang="en-US" sz="2000" dirty="0" smtClean="0"/>
              <a:t> </a:t>
            </a:r>
            <a:r>
              <a:rPr lang="en-US" sz="2000" dirty="0" err="1" smtClean="0"/>
              <a:t>bị</a:t>
            </a:r>
            <a:r>
              <a:rPr lang="en-US" sz="2000" dirty="0" smtClean="0"/>
              <a:t> </a:t>
            </a:r>
            <a:r>
              <a:rPr lang="en-US" sz="2000" dirty="0" err="1" smtClean="0"/>
              <a:t>lưu</a:t>
            </a:r>
            <a:r>
              <a:rPr lang="en-US" sz="2000" dirty="0" smtClean="0"/>
              <a:t> </a:t>
            </a:r>
            <a:r>
              <a:rPr lang="en-US" sz="2000" dirty="0" err="1" smtClean="0"/>
              <a:t>trữ</a:t>
            </a:r>
            <a:r>
              <a:rPr lang="vi-VN" sz="2000" dirty="0" smtClean="0"/>
              <a:t> </a:t>
            </a:r>
            <a:r>
              <a:rPr lang="vi-VN" sz="2000" dirty="0"/>
              <a:t>di </a:t>
            </a:r>
            <a:r>
              <a:rPr lang="vi-VN" sz="2000" dirty="0" smtClean="0"/>
              <a:t>động</a:t>
            </a:r>
            <a:endParaRPr lang="en-US" sz="2000" dirty="0" smtClean="0"/>
          </a:p>
          <a:p>
            <a:pPr lvl="1"/>
            <a:r>
              <a:rPr lang="en-US" sz="2000" dirty="0" smtClean="0"/>
              <a:t>C</a:t>
            </a:r>
            <a:r>
              <a:rPr lang="vi-VN" sz="2000" dirty="0" smtClean="0"/>
              <a:t>ác </a:t>
            </a:r>
            <a:r>
              <a:rPr lang="vi-VN" sz="2000" dirty="0"/>
              <a:t>dữ </a:t>
            </a:r>
            <a:r>
              <a:rPr lang="vi-VN" sz="2000" dirty="0" smtClean="0"/>
              <a:t>liệu</a:t>
            </a:r>
            <a:r>
              <a:rPr lang="en-US" sz="2000" dirty="0" smtClean="0"/>
              <a:t> </a:t>
            </a:r>
            <a:r>
              <a:rPr lang="en-US" sz="2000" dirty="0" err="1" smtClean="0"/>
              <a:t>càng</a:t>
            </a:r>
            <a:r>
              <a:rPr lang="en-US" sz="2000" dirty="0" smtClean="0"/>
              <a:t> q</a:t>
            </a:r>
            <a:r>
              <a:rPr lang="vi-VN" sz="2000" dirty="0" smtClean="0"/>
              <a:t>uan trọng, </a:t>
            </a:r>
            <a:r>
              <a:rPr lang="en-US" sz="2000" dirty="0" err="1" smtClean="0"/>
              <a:t>càng</a:t>
            </a:r>
            <a:r>
              <a:rPr lang="en-US" sz="2000" dirty="0" smtClean="0"/>
              <a:t> </a:t>
            </a:r>
            <a:r>
              <a:rPr lang="vi-VN" sz="2000" dirty="0"/>
              <a:t>sao </a:t>
            </a:r>
            <a:r>
              <a:rPr lang="vi-VN" sz="2000" dirty="0" smtClean="0"/>
              <a:t>lưu</a:t>
            </a:r>
            <a:r>
              <a:rPr lang="en-US" sz="2000" dirty="0" smtClean="0"/>
              <a:t> </a:t>
            </a:r>
            <a:r>
              <a:rPr lang="vi-VN" sz="2000" dirty="0" smtClean="0"/>
              <a:t>thường xuyên</a:t>
            </a:r>
            <a:endParaRPr lang="en-US" sz="2000" dirty="0" smtClean="0"/>
          </a:p>
          <a:p>
            <a:pPr lvl="1"/>
            <a:r>
              <a:rPr lang="vi-VN" sz="2000" dirty="0" smtClean="0"/>
              <a:t>Nếu </a:t>
            </a:r>
            <a:r>
              <a:rPr lang="vi-VN" sz="2000" dirty="0"/>
              <a:t>người sử dụng lưu trữ các </a:t>
            </a:r>
            <a:r>
              <a:rPr lang="en-US" sz="2000" dirty="0" err="1" smtClean="0"/>
              <a:t>tập</a:t>
            </a:r>
            <a:r>
              <a:rPr lang="en-US" sz="2000" dirty="0" smtClean="0"/>
              <a:t> tin </a:t>
            </a:r>
            <a:r>
              <a:rPr lang="vi-VN" sz="2000" dirty="0" smtClean="0"/>
              <a:t>dữ </a:t>
            </a:r>
            <a:r>
              <a:rPr lang="vi-VN" sz="2000" dirty="0"/>
              <a:t>liệu trên ổ đĩa địa phương, khuyến khích họ để </a:t>
            </a:r>
            <a:r>
              <a:rPr lang="en-US" sz="2000" dirty="0" err="1" smtClean="0"/>
              <a:t>thực</a:t>
            </a:r>
            <a:r>
              <a:rPr lang="en-US" sz="2000" dirty="0" smtClean="0"/>
              <a:t> </a:t>
            </a:r>
            <a:r>
              <a:rPr lang="en-US" sz="2000" dirty="0" err="1" smtClean="0"/>
              <a:t>hiện</a:t>
            </a:r>
            <a:r>
              <a:rPr lang="en-US" sz="2000" dirty="0" smtClean="0"/>
              <a:t> </a:t>
            </a:r>
            <a:r>
              <a:rPr lang="vi-VN" sz="2000" dirty="0" smtClean="0"/>
              <a:t>bản </a:t>
            </a:r>
            <a:r>
              <a:rPr lang="vi-VN" sz="2000" dirty="0"/>
              <a:t>sao </a:t>
            </a:r>
            <a:r>
              <a:rPr lang="en-US" sz="2000" dirty="0" err="1" smtClean="0"/>
              <a:t>lưu</a:t>
            </a:r>
            <a:r>
              <a:rPr lang="en-US" sz="2000" dirty="0" smtClean="0"/>
              <a:t> </a:t>
            </a:r>
            <a:r>
              <a:rPr lang="vi-VN" sz="2000" dirty="0" smtClean="0"/>
              <a:t>trên </a:t>
            </a:r>
            <a:r>
              <a:rPr lang="vi-VN" sz="2000" dirty="0"/>
              <a:t>máy </a:t>
            </a:r>
            <a:r>
              <a:rPr lang="vi-VN" sz="2000" dirty="0" smtClean="0"/>
              <a:t>chủ </a:t>
            </a:r>
            <a:r>
              <a:rPr lang="vi-VN" sz="2000" dirty="0"/>
              <a:t>hàng ngày hoặc tạo bản sao lưu của riêng </a:t>
            </a:r>
            <a:r>
              <a:rPr lang="vi-VN" sz="2000" dirty="0" smtClean="0"/>
              <a:t>mình</a:t>
            </a:r>
            <a:endParaRPr lang="en-US" sz="2000" dirty="0" smtClean="0"/>
          </a:p>
          <a:p>
            <a:pPr lvl="1"/>
            <a:r>
              <a:rPr lang="vi-VN" sz="2000" dirty="0" smtClean="0"/>
              <a:t>Khuyến </a:t>
            </a:r>
            <a:r>
              <a:rPr lang="vi-VN" sz="2000" dirty="0"/>
              <a:t>khích người sử dụng </a:t>
            </a:r>
            <a:r>
              <a:rPr lang="vi-VN" sz="2000" dirty="0" smtClean="0"/>
              <a:t>lưu </a:t>
            </a:r>
            <a:r>
              <a:rPr lang="vi-VN" sz="2000" dirty="0"/>
              <a:t>các tập tin thường xuyên để đảm bảo không mất dữ </a:t>
            </a:r>
            <a:r>
              <a:rPr lang="vi-VN" sz="2000" dirty="0" smtClean="0"/>
              <a:t>liệu</a:t>
            </a:r>
            <a:endParaRPr lang="en-US" sz="2000" dirty="0" smtClean="0"/>
          </a:p>
          <a:p>
            <a:pPr lvl="1"/>
            <a:r>
              <a:rPr lang="en-US" sz="2000" dirty="0" err="1" smtClean="0"/>
              <a:t>Cài</a:t>
            </a:r>
            <a:r>
              <a:rPr lang="en-US" sz="2000" dirty="0" smtClean="0"/>
              <a:t> </a:t>
            </a:r>
            <a:r>
              <a:rPr lang="en-US" sz="2000" dirty="0" err="1" smtClean="0"/>
              <a:t>đặt</a:t>
            </a:r>
            <a:r>
              <a:rPr lang="en-US" sz="2000" dirty="0" smtClean="0"/>
              <a:t> </a:t>
            </a:r>
            <a:r>
              <a:rPr lang="en-US" sz="2000" dirty="0" err="1" smtClean="0"/>
              <a:t>chương</a:t>
            </a:r>
            <a:r>
              <a:rPr lang="en-US" sz="2000" dirty="0" smtClean="0"/>
              <a:t> </a:t>
            </a:r>
            <a:r>
              <a:rPr lang="en-US" sz="2000" dirty="0" err="1" smtClean="0"/>
              <a:t>trình</a:t>
            </a:r>
            <a:r>
              <a:rPr lang="vi-VN" sz="2000" dirty="0" smtClean="0"/>
              <a:t> </a:t>
            </a:r>
            <a:r>
              <a:rPr lang="vi-VN" sz="2000" dirty="0"/>
              <a:t>sao lưu như là một phần của kế hoạch phục </a:t>
            </a:r>
            <a:r>
              <a:rPr lang="vi-VN" sz="2000" dirty="0" smtClean="0"/>
              <a:t>hồi</a:t>
            </a:r>
            <a:r>
              <a:rPr lang="en-US" sz="2000" dirty="0" smtClean="0"/>
              <a:t> </a:t>
            </a:r>
            <a:r>
              <a:rPr lang="en-US" sz="2000" dirty="0" err="1" smtClean="0"/>
              <a:t>sự</a:t>
            </a:r>
            <a:r>
              <a:rPr lang="en-US" sz="2000" dirty="0" smtClean="0"/>
              <a:t> </a:t>
            </a:r>
            <a:r>
              <a:rPr lang="en-US" sz="2000" dirty="0" err="1" smtClean="0"/>
              <a:t>cố</a:t>
            </a:r>
            <a:endParaRPr lang="en-US" sz="2000" dirty="0"/>
          </a:p>
        </p:txBody>
      </p:sp>
      <p:sp>
        <p:nvSpPr>
          <p:cNvPr id="90132" name="Slide Number Placeholder 4"/>
          <p:cNvSpPr>
            <a:spLocks noGrp="1"/>
          </p:cNvSpPr>
          <p:nvPr>
            <p:ph type="sldNum" sz="quarter" idx="10"/>
          </p:nvPr>
        </p:nvSpPr>
        <p:spPr>
          <a:noFill/>
        </p:spPr>
        <p:txBody>
          <a:bodyPr/>
          <a:lstStyle/>
          <a:p>
            <a:fld id="{903ED637-DD3F-4675-8AA0-5E12F9218DA9}" type="slidenum">
              <a:rPr lang="en-US" smtClean="0">
                <a:latin typeface="Arial" charset="0"/>
              </a:rPr>
              <a:pPr/>
              <a:t>62</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2"/>
          <p:cNvSpPr>
            <a:spLocks noGrp="1" noChangeArrowheads="1"/>
          </p:cNvSpPr>
          <p:nvPr>
            <p:ph type="title"/>
          </p:nvPr>
        </p:nvSpPr>
        <p:spPr/>
        <p:txBody>
          <a:bodyPr/>
          <a:lstStyle/>
          <a:p>
            <a:r>
              <a:rPr lang="en-US" dirty="0" err="1"/>
              <a:t>Bảo</a:t>
            </a:r>
            <a:r>
              <a:rPr lang="en-US" dirty="0"/>
              <a:t> </a:t>
            </a:r>
            <a:r>
              <a:rPr lang="en-US" dirty="0" err="1"/>
              <a:t>vệ</a:t>
            </a:r>
            <a:r>
              <a:rPr lang="en-US" dirty="0"/>
              <a:t> </a:t>
            </a:r>
            <a:r>
              <a:rPr lang="en-US" dirty="0" err="1"/>
              <a:t>dữ</a:t>
            </a:r>
            <a:r>
              <a:rPr lang="en-US" dirty="0"/>
              <a:t> </a:t>
            </a:r>
            <a:r>
              <a:rPr lang="en-US" dirty="0" err="1"/>
              <a:t>liệu</a:t>
            </a:r>
            <a:r>
              <a:rPr lang="en-US" dirty="0"/>
              <a:t> </a:t>
            </a:r>
            <a:r>
              <a:rPr lang="en-US" dirty="0" err="1"/>
              <a:t>và</a:t>
            </a:r>
            <a:r>
              <a:rPr lang="en-US" dirty="0"/>
              <a:t> </a:t>
            </a:r>
            <a:r>
              <a:rPr lang="en-US" dirty="0" err="1"/>
              <a:t>máy</a:t>
            </a:r>
            <a:r>
              <a:rPr lang="en-US" dirty="0"/>
              <a:t> </a:t>
            </a:r>
            <a:r>
              <a:rPr lang="en-US" dirty="0" err="1"/>
              <a:t>tính</a:t>
            </a:r>
            <a:r>
              <a:rPr lang="en-US" dirty="0"/>
              <a:t> </a:t>
            </a:r>
            <a:r>
              <a:rPr lang="en-US" dirty="0" err="1"/>
              <a:t>của</a:t>
            </a:r>
            <a:r>
              <a:rPr lang="en-US" dirty="0"/>
              <a:t> </a:t>
            </a:r>
            <a:r>
              <a:rPr lang="en-US" dirty="0" err="1"/>
              <a:t>bạn</a:t>
            </a:r>
            <a:endParaRPr lang="en-US" dirty="0"/>
          </a:p>
        </p:txBody>
      </p:sp>
      <p:sp>
        <p:nvSpPr>
          <p:cNvPr id="91141" name="Rectangle 3"/>
          <p:cNvSpPr>
            <a:spLocks noGrp="1" noChangeArrowheads="1"/>
          </p:cNvSpPr>
          <p:nvPr>
            <p:ph idx="1"/>
          </p:nvPr>
        </p:nvSpPr>
        <p:spPr/>
        <p:txBody>
          <a:bodyPr/>
          <a:lstStyle/>
          <a:p>
            <a:r>
              <a:rPr lang="en-US" b="1" dirty="0" err="1"/>
              <a:t>Nguồn</a:t>
            </a:r>
            <a:r>
              <a:rPr lang="en-US" b="1" dirty="0"/>
              <a:t> </a:t>
            </a:r>
            <a:r>
              <a:rPr lang="en-US" b="1" dirty="0" err="1" smtClean="0"/>
              <a:t>điện</a:t>
            </a:r>
            <a:r>
              <a:rPr lang="en-US" b="1" dirty="0" smtClean="0"/>
              <a:t> (</a:t>
            </a:r>
            <a:r>
              <a:rPr lang="en-US" sz="2400" b="1" dirty="0" smtClean="0"/>
              <a:t>Power)</a:t>
            </a:r>
          </a:p>
          <a:p>
            <a:pPr lvl="1"/>
            <a:r>
              <a:rPr lang="vi-VN" sz="2200" dirty="0" smtClean="0"/>
              <a:t>Máy </a:t>
            </a:r>
            <a:r>
              <a:rPr lang="vi-VN" sz="2200" dirty="0"/>
              <a:t>tính dễ bị mất điện </a:t>
            </a:r>
            <a:r>
              <a:rPr lang="vi-VN" sz="2200" dirty="0" smtClean="0"/>
              <a:t>và</a:t>
            </a:r>
            <a:r>
              <a:rPr lang="en-US" sz="2200" dirty="0" smtClean="0"/>
              <a:t> </a:t>
            </a:r>
            <a:r>
              <a:rPr lang="en-US" sz="2200" dirty="0" err="1"/>
              <a:t>tăng</a:t>
            </a:r>
            <a:r>
              <a:rPr lang="en-US" sz="2200" dirty="0"/>
              <a:t> </a:t>
            </a:r>
            <a:r>
              <a:rPr lang="en-US" sz="2200" dirty="0" err="1" smtClean="0"/>
              <a:t>điện</a:t>
            </a:r>
            <a:r>
              <a:rPr lang="en-US" sz="2200" dirty="0" smtClean="0"/>
              <a:t> </a:t>
            </a:r>
            <a:r>
              <a:rPr lang="en-US" sz="2200" dirty="0" err="1" smtClean="0"/>
              <a:t>áp</a:t>
            </a:r>
            <a:r>
              <a:rPr lang="en-US" sz="2200" dirty="0" smtClean="0"/>
              <a:t> </a:t>
            </a:r>
            <a:r>
              <a:rPr lang="en-US" sz="2200" dirty="0" err="1" smtClean="0"/>
              <a:t>quá</a:t>
            </a:r>
            <a:r>
              <a:rPr lang="en-US" sz="2200" dirty="0" smtClean="0"/>
              <a:t> </a:t>
            </a:r>
            <a:r>
              <a:rPr lang="en-US" sz="2200" dirty="0" err="1"/>
              <a:t>mức</a:t>
            </a:r>
            <a:endParaRPr lang="en-US" sz="2200" dirty="0" smtClean="0"/>
          </a:p>
          <a:p>
            <a:pPr lvl="1"/>
            <a:r>
              <a:rPr lang="vi-VN" sz="2200" dirty="0" smtClean="0"/>
              <a:t>Trong </a:t>
            </a:r>
            <a:r>
              <a:rPr lang="vi-VN" sz="2200" dirty="0"/>
              <a:t>trường hợp bị cúp điện, máy tính tắt và không bị </a:t>
            </a:r>
            <a:r>
              <a:rPr lang="en-US" sz="2200" dirty="0" smtClean="0"/>
              <a:t/>
            </a:r>
            <a:br>
              <a:rPr lang="en-US" sz="2200" dirty="0" smtClean="0"/>
            </a:br>
            <a:r>
              <a:rPr lang="vi-VN" sz="2200" dirty="0" smtClean="0"/>
              <a:t>hư hỏng</a:t>
            </a:r>
            <a:endParaRPr lang="en-US" sz="2200" dirty="0" smtClean="0"/>
          </a:p>
          <a:p>
            <a:pPr lvl="1"/>
            <a:r>
              <a:rPr lang="en-US" sz="2200" dirty="0" err="1" smtClean="0"/>
              <a:t>Thiết</a:t>
            </a:r>
            <a:r>
              <a:rPr lang="en-US" sz="2200" dirty="0" smtClean="0"/>
              <a:t> </a:t>
            </a:r>
            <a:r>
              <a:rPr lang="en-US" sz="2200" dirty="0" err="1" smtClean="0"/>
              <a:t>bị</a:t>
            </a:r>
            <a:r>
              <a:rPr lang="en-US" sz="2200" dirty="0" smtClean="0"/>
              <a:t> </a:t>
            </a:r>
            <a:r>
              <a:rPr lang="en-US" sz="2200" dirty="0" err="1" smtClean="0"/>
              <a:t>lưu</a:t>
            </a:r>
            <a:r>
              <a:rPr lang="vi-VN" sz="2200" dirty="0" smtClean="0"/>
              <a:t> </a:t>
            </a:r>
            <a:r>
              <a:rPr lang="vi-VN" sz="2200" dirty="0"/>
              <a:t>điện </a:t>
            </a:r>
            <a:r>
              <a:rPr lang="vi-VN" sz="2200" dirty="0" smtClean="0"/>
              <a:t>(</a:t>
            </a:r>
            <a:r>
              <a:rPr lang="vi-VN" sz="2200" dirty="0"/>
              <a:t>UPS) cung cấp một số bảo </a:t>
            </a:r>
            <a:r>
              <a:rPr lang="en-US" sz="2200" dirty="0" smtClean="0"/>
              <a:t/>
            </a:r>
            <a:br>
              <a:rPr lang="en-US" sz="2200" dirty="0" smtClean="0"/>
            </a:br>
            <a:r>
              <a:rPr lang="vi-VN" sz="2200" dirty="0" smtClean="0"/>
              <a:t>vệ chống </a:t>
            </a:r>
            <a:r>
              <a:rPr lang="vi-VN" sz="2200" dirty="0"/>
              <a:t>mất dữ liệu tổng do </a:t>
            </a:r>
            <a:r>
              <a:rPr lang="en-US" sz="2200" dirty="0" err="1"/>
              <a:t>tăng</a:t>
            </a:r>
            <a:r>
              <a:rPr lang="en-US" sz="2200" dirty="0"/>
              <a:t> </a:t>
            </a:r>
            <a:r>
              <a:rPr lang="en-US" sz="2200" dirty="0" err="1"/>
              <a:t>điện</a:t>
            </a:r>
            <a:r>
              <a:rPr lang="en-US" sz="2200" dirty="0"/>
              <a:t> </a:t>
            </a:r>
            <a:r>
              <a:rPr lang="en-US" sz="2200" dirty="0" err="1"/>
              <a:t>áp</a:t>
            </a:r>
            <a:r>
              <a:rPr lang="en-US" sz="2200" dirty="0"/>
              <a:t> </a:t>
            </a:r>
            <a:r>
              <a:rPr lang="en-US" sz="2200" dirty="0" smtClean="0"/>
              <a:t/>
            </a:r>
            <a:br>
              <a:rPr lang="en-US" sz="2200" dirty="0" smtClean="0"/>
            </a:br>
            <a:r>
              <a:rPr lang="en-US" sz="2200" dirty="0" err="1" smtClean="0"/>
              <a:t>quá</a:t>
            </a:r>
            <a:r>
              <a:rPr lang="en-US" sz="2200" dirty="0" smtClean="0"/>
              <a:t> </a:t>
            </a:r>
            <a:r>
              <a:rPr lang="en-US" sz="2200" dirty="0" err="1" smtClean="0"/>
              <a:t>mức</a:t>
            </a:r>
            <a:r>
              <a:rPr lang="en-US" sz="2200" dirty="0" smtClean="0"/>
              <a:t>. </a:t>
            </a:r>
            <a:r>
              <a:rPr lang="en-US" sz="2200" dirty="0" err="1" smtClean="0"/>
              <a:t>Đây</a:t>
            </a:r>
            <a:r>
              <a:rPr lang="en-US" sz="2200" dirty="0" smtClean="0"/>
              <a:t> </a:t>
            </a:r>
            <a:r>
              <a:rPr lang="en-US" sz="2200" dirty="0" err="1" smtClean="0"/>
              <a:t>là</a:t>
            </a:r>
            <a:r>
              <a:rPr lang="en-US" sz="2200" dirty="0" smtClean="0"/>
              <a:t> </a:t>
            </a:r>
            <a:r>
              <a:rPr lang="en-US" sz="2200" dirty="0" err="1"/>
              <a:t>một</a:t>
            </a:r>
            <a:r>
              <a:rPr lang="en-US" sz="2200" dirty="0"/>
              <a:t> </a:t>
            </a:r>
            <a:r>
              <a:rPr lang="en-US" sz="2200" dirty="0" err="1"/>
              <a:t>thiết</a:t>
            </a:r>
            <a:r>
              <a:rPr lang="en-US" sz="2200" dirty="0"/>
              <a:t> </a:t>
            </a:r>
            <a:r>
              <a:rPr lang="en-US" sz="2200" dirty="0" err="1"/>
              <a:t>bị</a:t>
            </a:r>
            <a:r>
              <a:rPr lang="en-US" sz="2200" dirty="0"/>
              <a:t> </a:t>
            </a:r>
            <a:r>
              <a:rPr lang="en-US" sz="2200" dirty="0" err="1"/>
              <a:t>đáng</a:t>
            </a:r>
            <a:r>
              <a:rPr lang="en-US" sz="2200" dirty="0"/>
              <a:t> tin </a:t>
            </a:r>
            <a:r>
              <a:rPr lang="en-US" sz="2200" dirty="0" err="1"/>
              <a:t>cậy</a:t>
            </a:r>
            <a:r>
              <a:rPr lang="en-US" sz="2200" dirty="0"/>
              <a:t> </a:t>
            </a:r>
            <a:r>
              <a:rPr lang="en-US" sz="2200" dirty="0" err="1"/>
              <a:t>và</a:t>
            </a:r>
            <a:r>
              <a:rPr lang="en-US" sz="2200" dirty="0"/>
              <a:t> </a:t>
            </a:r>
            <a:r>
              <a:rPr lang="en-US" sz="2200" dirty="0" smtClean="0"/>
              <a:t/>
            </a:r>
            <a:br>
              <a:rPr lang="en-US" sz="2200" dirty="0" smtClean="0"/>
            </a:br>
            <a:r>
              <a:rPr lang="en-US" sz="2200" dirty="0" err="1" smtClean="0"/>
              <a:t>rất</a:t>
            </a:r>
            <a:r>
              <a:rPr lang="en-US" sz="2200" dirty="0" smtClean="0"/>
              <a:t> </a:t>
            </a:r>
            <a:r>
              <a:rPr lang="en-US" sz="2200" dirty="0" err="1"/>
              <a:t>hữu</a:t>
            </a:r>
            <a:r>
              <a:rPr lang="en-US" sz="2200" dirty="0"/>
              <a:t> </a:t>
            </a:r>
            <a:r>
              <a:rPr lang="en-US" sz="2200" dirty="0" err="1"/>
              <a:t>ích</a:t>
            </a:r>
            <a:r>
              <a:rPr lang="en-US" sz="2200" dirty="0"/>
              <a:t> </a:t>
            </a:r>
            <a:r>
              <a:rPr lang="en-US" sz="2200" dirty="0" err="1"/>
              <a:t>cho</a:t>
            </a:r>
            <a:r>
              <a:rPr lang="en-US" sz="2200" dirty="0"/>
              <a:t> </a:t>
            </a:r>
            <a:r>
              <a:rPr lang="en-US" sz="2200" dirty="0" err="1" smtClean="0"/>
              <a:t>việc</a:t>
            </a:r>
            <a:r>
              <a:rPr lang="en-US" sz="2200" dirty="0" smtClean="0"/>
              <a:t> </a:t>
            </a:r>
            <a:r>
              <a:rPr lang="en-US" sz="2200" dirty="0" err="1"/>
              <a:t>bảo</a:t>
            </a:r>
            <a:r>
              <a:rPr lang="en-US" sz="2200" dirty="0"/>
              <a:t> </a:t>
            </a:r>
            <a:r>
              <a:rPr lang="en-US" sz="2200" dirty="0" err="1"/>
              <a:t>vệ</a:t>
            </a:r>
            <a:r>
              <a:rPr lang="en-US" sz="2200" dirty="0"/>
              <a:t> </a:t>
            </a:r>
            <a:r>
              <a:rPr lang="en-US" sz="2200" dirty="0" err="1"/>
              <a:t>máy</a:t>
            </a:r>
            <a:r>
              <a:rPr lang="en-US" sz="2200" dirty="0"/>
              <a:t> </a:t>
            </a:r>
            <a:r>
              <a:rPr lang="en-US" sz="2200" dirty="0" err="1"/>
              <a:t>tính</a:t>
            </a:r>
            <a:r>
              <a:rPr lang="en-US" sz="2200" dirty="0"/>
              <a:t> </a:t>
            </a:r>
            <a:r>
              <a:rPr lang="en-US" sz="2200" dirty="0" err="1"/>
              <a:t>của</a:t>
            </a:r>
            <a:r>
              <a:rPr lang="en-US" sz="2200" dirty="0"/>
              <a:t> </a:t>
            </a:r>
            <a:r>
              <a:rPr lang="en-US" sz="2200" dirty="0" err="1"/>
              <a:t>bạn</a:t>
            </a:r>
            <a:endParaRPr lang="en-US" sz="2200" dirty="0" smtClean="0"/>
          </a:p>
          <a:p>
            <a:pPr lvl="1"/>
            <a:r>
              <a:rPr lang="vi-VN" sz="2200" dirty="0" smtClean="0"/>
              <a:t>Hãy </a:t>
            </a:r>
            <a:r>
              <a:rPr lang="vi-VN" sz="2200" dirty="0"/>
              <a:t>chắc chắn </a:t>
            </a:r>
            <a:r>
              <a:rPr lang="vi-VN" sz="2200" dirty="0" smtClean="0"/>
              <a:t>để </a:t>
            </a:r>
            <a:r>
              <a:rPr lang="vi-VN" sz="2200" dirty="0"/>
              <a:t>không </a:t>
            </a:r>
            <a:r>
              <a:rPr lang="vi-VN" sz="2200" dirty="0" smtClean="0"/>
              <a:t>cắm </a:t>
            </a:r>
            <a:r>
              <a:rPr lang="vi-VN" sz="2200" dirty="0"/>
              <a:t>quá nhiều thứ vào UPS</a:t>
            </a:r>
            <a:endParaRPr lang="en-US" sz="2200" dirty="0"/>
          </a:p>
        </p:txBody>
      </p:sp>
      <p:sp>
        <p:nvSpPr>
          <p:cNvPr id="91139" name="Slide Number Placeholder 4"/>
          <p:cNvSpPr>
            <a:spLocks noGrp="1"/>
          </p:cNvSpPr>
          <p:nvPr>
            <p:ph type="sldNum" sz="quarter" idx="10"/>
          </p:nvPr>
        </p:nvSpPr>
        <p:spPr>
          <a:noFill/>
        </p:spPr>
        <p:txBody>
          <a:bodyPr/>
          <a:lstStyle/>
          <a:p>
            <a:fld id="{BEBD0559-FF81-4739-81F7-4E901F5B1A5C}" type="slidenum">
              <a:rPr lang="en-US" smtClean="0">
                <a:latin typeface="Arial" charset="0"/>
              </a:rPr>
              <a:pPr/>
              <a:t>63</a:t>
            </a:fld>
            <a:endParaRPr lang="en-US" dirty="0" smtClean="0">
              <a:latin typeface="Arial" charset="0"/>
            </a:endParaRPr>
          </a:p>
        </p:txBody>
      </p:sp>
      <p:pic>
        <p:nvPicPr>
          <p:cNvPr id="61441" name="Picture 1" descr="iStock_000001144175XSmall"/>
          <p:cNvPicPr>
            <a:picLocks noChangeAspect="1" noChangeArrowheads="1"/>
          </p:cNvPicPr>
          <p:nvPr/>
        </p:nvPicPr>
        <p:blipFill>
          <a:blip r:embed="rId3" cstate="print"/>
          <a:srcRect/>
          <a:stretch>
            <a:fillRect/>
          </a:stretch>
        </p:blipFill>
        <p:spPr bwMode="auto">
          <a:xfrm>
            <a:off x="7202738" y="2738480"/>
            <a:ext cx="1030667" cy="15374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err="1" smtClean="0"/>
              <a:t>Tìm</a:t>
            </a:r>
            <a:r>
              <a:rPr lang="en-US" sz="2400" b="1" dirty="0" smtClean="0"/>
              <a:t> </a:t>
            </a:r>
            <a:r>
              <a:rPr lang="en-US" sz="2400" b="1" dirty="0" err="1" smtClean="0"/>
              <a:t>hiểu</a:t>
            </a:r>
            <a:r>
              <a:rPr lang="en-US" sz="2400" b="1" dirty="0" smtClean="0"/>
              <a:t> </a:t>
            </a:r>
            <a:r>
              <a:rPr lang="en-US" sz="2400" b="1" dirty="0" err="1" smtClean="0"/>
              <a:t>về</a:t>
            </a:r>
            <a:r>
              <a:rPr lang="en-US" sz="2400" b="1" dirty="0" smtClean="0"/>
              <a:t> </a:t>
            </a:r>
            <a:r>
              <a:rPr lang="en-US" sz="2400" b="1" dirty="0" err="1" smtClean="0"/>
              <a:t>rủi</a:t>
            </a:r>
            <a:r>
              <a:rPr lang="en-US" sz="2400" b="1" dirty="0" smtClean="0"/>
              <a:t> </a:t>
            </a:r>
            <a:r>
              <a:rPr lang="en-US" sz="2400" b="1" dirty="0" err="1" smtClean="0"/>
              <a:t>ro</a:t>
            </a:r>
            <a:r>
              <a:rPr lang="en-US" sz="2400" b="1" dirty="0" smtClean="0"/>
              <a:t> </a:t>
            </a:r>
            <a:r>
              <a:rPr lang="en-US" sz="2400" b="1" dirty="0" err="1"/>
              <a:t>của</a:t>
            </a:r>
            <a:r>
              <a:rPr lang="en-US" sz="2400" b="1" dirty="0"/>
              <a:t> </a:t>
            </a:r>
            <a:r>
              <a:rPr lang="en-US" sz="2400" b="1" dirty="0" err="1"/>
              <a:t>việc</a:t>
            </a:r>
            <a:r>
              <a:rPr lang="en-US" sz="2400" b="1" dirty="0"/>
              <a:t> </a:t>
            </a:r>
            <a:r>
              <a:rPr lang="en-US" sz="2400" b="1" dirty="0" err="1"/>
              <a:t>mất</a:t>
            </a:r>
            <a:r>
              <a:rPr lang="en-US" sz="2400" b="1" dirty="0"/>
              <a:t> </a:t>
            </a:r>
            <a:r>
              <a:rPr lang="en-US" sz="2400" b="1" dirty="0" err="1"/>
              <a:t>dữ</a:t>
            </a:r>
            <a:r>
              <a:rPr lang="en-US" sz="2400" b="1" dirty="0"/>
              <a:t> </a:t>
            </a:r>
            <a:r>
              <a:rPr lang="en-US" sz="2400" b="1" dirty="0" err="1"/>
              <a:t>liệu</a:t>
            </a:r>
            <a:endParaRPr lang="en-US" sz="2400" b="1" dirty="0"/>
          </a:p>
        </p:txBody>
      </p:sp>
      <p:sp>
        <p:nvSpPr>
          <p:cNvPr id="3" name="Content Placeholder 2"/>
          <p:cNvSpPr>
            <a:spLocks noGrp="1"/>
          </p:cNvSpPr>
          <p:nvPr>
            <p:ph idx="1"/>
          </p:nvPr>
        </p:nvSpPr>
        <p:spPr/>
        <p:txBody>
          <a:bodyPr/>
          <a:lstStyle/>
          <a:p>
            <a:pPr>
              <a:spcBef>
                <a:spcPts val="300"/>
              </a:spcBef>
            </a:pPr>
            <a:r>
              <a:rPr lang="vi-VN" sz="2200" dirty="0"/>
              <a:t>Tin tặc là những người truy cập trái phép nói chung</a:t>
            </a:r>
            <a:r>
              <a:rPr lang="en-US" sz="2200" dirty="0"/>
              <a:t> </a:t>
            </a:r>
            <a:r>
              <a:rPr lang="en-US" sz="2200" dirty="0" err="1"/>
              <a:t>là</a:t>
            </a:r>
            <a:r>
              <a:rPr lang="en-US" sz="2200" dirty="0"/>
              <a:t> </a:t>
            </a:r>
            <a:r>
              <a:rPr lang="vi-VN" sz="2200" dirty="0"/>
              <a:t>để</a:t>
            </a:r>
            <a:r>
              <a:rPr lang="en-US" sz="2200" dirty="0"/>
              <a:t>:</a:t>
            </a:r>
          </a:p>
          <a:p>
            <a:pPr lvl="1">
              <a:spcBef>
                <a:spcPts val="300"/>
              </a:spcBef>
            </a:pPr>
            <a:r>
              <a:rPr lang="vi-VN" sz="1800" dirty="0" smtClean="0"/>
              <a:t>Ăn cắp </a:t>
            </a:r>
            <a:r>
              <a:rPr lang="vi-VN" sz="1800" dirty="0"/>
              <a:t>thông tin với ý định bán </a:t>
            </a:r>
            <a:r>
              <a:rPr lang="vi-VN" sz="1800" dirty="0" smtClean="0"/>
              <a:t>nó</a:t>
            </a:r>
            <a:endParaRPr lang="en-US" sz="1800" dirty="0" smtClean="0"/>
          </a:p>
          <a:p>
            <a:pPr lvl="1">
              <a:spcBef>
                <a:spcPts val="300"/>
              </a:spcBef>
            </a:pPr>
            <a:r>
              <a:rPr lang="vi-VN" sz="1800" dirty="0" smtClean="0"/>
              <a:t>Phá hủy </a:t>
            </a:r>
            <a:r>
              <a:rPr lang="vi-VN" sz="1800" dirty="0"/>
              <a:t>dữ liệu kết quả là công ty </a:t>
            </a:r>
            <a:r>
              <a:rPr lang="vi-VN" sz="1800" dirty="0" smtClean="0"/>
              <a:t>không </a:t>
            </a:r>
            <a:r>
              <a:rPr lang="vi-VN" sz="1800" dirty="0"/>
              <a:t>có khả năng </a:t>
            </a:r>
            <a:r>
              <a:rPr lang="vi-VN" sz="1800" dirty="0" smtClean="0"/>
              <a:t>cung </a:t>
            </a:r>
            <a:r>
              <a:rPr lang="vi-VN" sz="1800" dirty="0"/>
              <a:t>cấp các sản phẩm, dịch vụ hoặc dự án đúng thời </a:t>
            </a:r>
            <a:r>
              <a:rPr lang="vi-VN" sz="1800" dirty="0" smtClean="0"/>
              <a:t>hạn</a:t>
            </a:r>
            <a:endParaRPr lang="en-US" sz="1800" dirty="0" smtClean="0"/>
          </a:p>
          <a:p>
            <a:pPr lvl="1">
              <a:spcBef>
                <a:spcPts val="300"/>
              </a:spcBef>
            </a:pPr>
            <a:r>
              <a:rPr lang="vi-VN" sz="1800" dirty="0" smtClean="0"/>
              <a:t>Thay đổi </a:t>
            </a:r>
            <a:r>
              <a:rPr lang="vi-VN" sz="1800" dirty="0"/>
              <a:t>thông tin, gây bối rối hoặc gây ảnh hưởng tiêu cực đến danh tiếng của công ty</a:t>
            </a:r>
            <a:r>
              <a:rPr lang="en-US" sz="1800" dirty="0"/>
              <a:t> </a:t>
            </a:r>
          </a:p>
          <a:p>
            <a:pPr>
              <a:spcBef>
                <a:spcPts val="300"/>
              </a:spcBef>
            </a:pPr>
            <a:r>
              <a:rPr lang="vi-VN" sz="2200" dirty="0"/>
              <a:t>Bảo vệ dữ liệu với mật khẩu </a:t>
            </a:r>
            <a:r>
              <a:rPr lang="en-US" sz="2200" dirty="0" err="1"/>
              <a:t>để</a:t>
            </a:r>
            <a:r>
              <a:rPr lang="en-US" sz="2200" dirty="0"/>
              <a:t>: </a:t>
            </a:r>
          </a:p>
          <a:p>
            <a:pPr lvl="1">
              <a:spcBef>
                <a:spcPts val="300"/>
              </a:spcBef>
            </a:pPr>
            <a:r>
              <a:rPr lang="vi-VN" sz="1800" dirty="0" smtClean="0"/>
              <a:t>Là</a:t>
            </a:r>
            <a:r>
              <a:rPr lang="en-US" sz="1800" dirty="0" smtClean="0"/>
              <a:t> </a:t>
            </a:r>
            <a:r>
              <a:rPr lang="vi-VN" sz="1800" dirty="0" smtClean="0"/>
              <a:t>đủ </a:t>
            </a:r>
            <a:r>
              <a:rPr lang="vi-VN" sz="1800" dirty="0"/>
              <a:t>hợp lý </a:t>
            </a:r>
            <a:r>
              <a:rPr lang="vi-VN" sz="1800" dirty="0" smtClean="0"/>
              <a:t>để </a:t>
            </a:r>
            <a:r>
              <a:rPr lang="vi-VN" sz="1800" dirty="0"/>
              <a:t>nhớ nhưng không rõ ràng cho người khác </a:t>
            </a:r>
            <a:r>
              <a:rPr lang="vi-VN" sz="1800" dirty="0" smtClean="0"/>
              <a:t>đoán</a:t>
            </a:r>
            <a:endParaRPr lang="en-US" sz="1800" dirty="0" smtClean="0"/>
          </a:p>
          <a:p>
            <a:pPr lvl="1">
              <a:spcBef>
                <a:spcPts val="300"/>
              </a:spcBef>
            </a:pPr>
            <a:r>
              <a:rPr lang="vi-VN" sz="1800" dirty="0" smtClean="0"/>
              <a:t>Không </a:t>
            </a:r>
            <a:r>
              <a:rPr lang="en-US" sz="1800" dirty="0" err="1" smtClean="0"/>
              <a:t>là</a:t>
            </a:r>
            <a:r>
              <a:rPr lang="en-US" sz="1800" dirty="0" smtClean="0"/>
              <a:t> </a:t>
            </a:r>
            <a:r>
              <a:rPr lang="vi-VN" sz="1800" dirty="0" smtClean="0"/>
              <a:t>biệt </a:t>
            </a:r>
            <a:r>
              <a:rPr lang="vi-VN" sz="1800" dirty="0"/>
              <a:t>danh hoặc tên </a:t>
            </a:r>
            <a:r>
              <a:rPr lang="vi-VN" sz="1800" dirty="0" smtClean="0"/>
              <a:t>của </a:t>
            </a:r>
            <a:r>
              <a:rPr lang="vi-VN" sz="1800" dirty="0"/>
              <a:t>vợ, chồng, </a:t>
            </a:r>
            <a:r>
              <a:rPr lang="en-US" sz="1800" dirty="0" smtClean="0"/>
              <a:t>con </a:t>
            </a:r>
            <a:r>
              <a:rPr lang="en-US" sz="1800" dirty="0" err="1" smtClean="0"/>
              <a:t>cái</a:t>
            </a:r>
            <a:r>
              <a:rPr lang="en-US" sz="1800" dirty="0" smtClean="0"/>
              <a:t> </a:t>
            </a:r>
            <a:r>
              <a:rPr lang="vi-VN" sz="1800" dirty="0" smtClean="0"/>
              <a:t>hoặc </a:t>
            </a:r>
            <a:r>
              <a:rPr lang="vi-VN" sz="1800" dirty="0"/>
              <a:t>vật nuôi yêu thích của </a:t>
            </a:r>
            <a:r>
              <a:rPr lang="vi-VN" sz="1800" dirty="0" smtClean="0"/>
              <a:t>bạn</a:t>
            </a:r>
            <a:endParaRPr lang="en-US" sz="1800" dirty="0" smtClean="0"/>
          </a:p>
          <a:p>
            <a:pPr lvl="1">
              <a:spcBef>
                <a:spcPts val="300"/>
              </a:spcBef>
            </a:pPr>
            <a:r>
              <a:rPr lang="vi-VN" sz="1800" dirty="0" smtClean="0"/>
              <a:t>Là </a:t>
            </a:r>
            <a:r>
              <a:rPr lang="vi-VN" sz="1800" dirty="0"/>
              <a:t>sự kết hợp của các chữ cái và </a:t>
            </a:r>
            <a:r>
              <a:rPr lang="vi-VN" sz="1800" dirty="0" smtClean="0"/>
              <a:t>số</a:t>
            </a:r>
            <a:endParaRPr lang="en-US" sz="1800" dirty="0" smtClean="0"/>
          </a:p>
          <a:p>
            <a:pPr lvl="1">
              <a:spcBef>
                <a:spcPts val="300"/>
              </a:spcBef>
            </a:pPr>
            <a:r>
              <a:rPr lang="vi-VN" sz="1800" dirty="0" smtClean="0"/>
              <a:t>Những </a:t>
            </a:r>
            <a:r>
              <a:rPr lang="vi-VN" sz="1800" dirty="0"/>
              <a:t>thay đổi trên cơ sở thường </a:t>
            </a:r>
            <a:r>
              <a:rPr lang="vi-VN" sz="1800" dirty="0" smtClean="0"/>
              <a:t>xuyên</a:t>
            </a:r>
            <a:endParaRPr lang="en-US" sz="1800" dirty="0" smtClean="0"/>
          </a:p>
          <a:p>
            <a:pPr>
              <a:spcBef>
                <a:spcPts val="300"/>
              </a:spcBef>
            </a:pPr>
            <a:r>
              <a:rPr lang="vi-VN" sz="2200" dirty="0" smtClean="0"/>
              <a:t>Sử </a:t>
            </a:r>
            <a:r>
              <a:rPr lang="vi-VN" sz="2200" dirty="0"/>
              <a:t>dụng </a:t>
            </a:r>
            <a:r>
              <a:rPr lang="en-US" sz="2200" dirty="0" err="1" smtClean="0"/>
              <a:t>các</a:t>
            </a:r>
            <a:r>
              <a:rPr lang="en-US" sz="2200" dirty="0" smtClean="0"/>
              <a:t> </a:t>
            </a:r>
            <a:r>
              <a:rPr lang="vi-VN" sz="2200" dirty="0" smtClean="0"/>
              <a:t>mật </a:t>
            </a:r>
            <a:r>
              <a:rPr lang="vi-VN" sz="2200" dirty="0"/>
              <a:t>khẩu khác nhau cho các tập tin bí mật hoặc truy cập </a:t>
            </a:r>
            <a:r>
              <a:rPr lang="vi-VN" sz="2200" dirty="0" smtClean="0"/>
              <a:t>mạng</a:t>
            </a:r>
            <a:r>
              <a:rPr lang="en-US" sz="2200" dirty="0" smtClean="0"/>
              <a:t> </a:t>
            </a:r>
            <a:r>
              <a:rPr lang="vi-VN" sz="2200" dirty="0"/>
              <a:t>hay</a:t>
            </a:r>
            <a:r>
              <a:rPr lang="vi-VN" sz="2200" dirty="0" smtClean="0"/>
              <a:t> Internet </a:t>
            </a:r>
            <a:endParaRPr lang="en-US" sz="2200" dirty="0" smtClean="0"/>
          </a:p>
          <a:p>
            <a:pPr>
              <a:spcBef>
                <a:spcPts val="300"/>
              </a:spcBef>
            </a:pPr>
            <a:r>
              <a:rPr lang="vi-VN" sz="2000" dirty="0"/>
              <a:t>Làm việc với chuyên gia tư vấn bảo mật đánh giá rủi ro và kế hoạch an ninh</a:t>
            </a:r>
            <a:endParaRPr lang="en-US" sz="22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64</a:t>
            </a:fld>
            <a:endParaRPr lang="en-US" dirty="0"/>
          </a:p>
        </p:txBody>
      </p:sp>
    </p:spTree>
  </p:cSld>
  <p:clrMapOvr>
    <a:masterClrMapping/>
  </p:clrMapOvr>
  <p:transition>
    <p:checke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609600" y="579438"/>
            <a:ext cx="8534400" cy="563562"/>
          </a:xfrm>
        </p:spPr>
        <p:txBody>
          <a:bodyPr/>
          <a:lstStyle/>
          <a:p>
            <a:pPr marL="0" indent="0"/>
            <a:r>
              <a:rPr lang="en-US" sz="2000" b="1" dirty="0" err="1"/>
              <a:t>Ngăn</a:t>
            </a:r>
            <a:r>
              <a:rPr lang="en-US" sz="2000" b="1" dirty="0"/>
              <a:t> </a:t>
            </a:r>
            <a:r>
              <a:rPr lang="en-US" sz="2000" b="1" dirty="0" err="1"/>
              <a:t>chặn</a:t>
            </a:r>
            <a:r>
              <a:rPr lang="en-US" sz="2000" b="1" dirty="0"/>
              <a:t> </a:t>
            </a:r>
            <a:r>
              <a:rPr lang="en-US" sz="2000" b="1" dirty="0" err="1"/>
              <a:t>những</a:t>
            </a:r>
            <a:r>
              <a:rPr lang="en-US" sz="2000" b="1" dirty="0"/>
              <a:t> </a:t>
            </a:r>
            <a:r>
              <a:rPr lang="en-US" sz="2000" b="1" dirty="0" err="1"/>
              <a:t>tổn</a:t>
            </a:r>
            <a:r>
              <a:rPr lang="en-US" sz="2000" b="1" dirty="0"/>
              <a:t> </a:t>
            </a:r>
            <a:r>
              <a:rPr lang="en-US" sz="2000" b="1" dirty="0" err="1"/>
              <a:t>thương</a:t>
            </a:r>
            <a:r>
              <a:rPr lang="en-US" sz="2000" b="1" dirty="0"/>
              <a:t> </a:t>
            </a:r>
            <a:r>
              <a:rPr lang="en-US" sz="2000" b="1" dirty="0" err="1"/>
              <a:t>liên</a:t>
            </a:r>
            <a:r>
              <a:rPr lang="en-US" sz="2000" b="1" dirty="0"/>
              <a:t> </a:t>
            </a:r>
            <a:r>
              <a:rPr lang="en-US" sz="2000" b="1" dirty="0" err="1"/>
              <a:t>quan</a:t>
            </a:r>
            <a:r>
              <a:rPr lang="en-US" sz="2000" b="1" dirty="0"/>
              <a:t> </a:t>
            </a:r>
            <a:r>
              <a:rPr lang="en-US" sz="2000" b="1" dirty="0" err="1"/>
              <a:t>đến</a:t>
            </a:r>
            <a:r>
              <a:rPr lang="en-US" sz="2000" b="1" dirty="0"/>
              <a:t> con </a:t>
            </a:r>
            <a:r>
              <a:rPr lang="en-US" sz="2000" b="1" dirty="0" err="1"/>
              <a:t>người</a:t>
            </a:r>
            <a:endParaRPr lang="en-US" sz="2000" b="1" dirty="0"/>
          </a:p>
        </p:txBody>
      </p:sp>
      <p:sp>
        <p:nvSpPr>
          <p:cNvPr id="6" name="Content Placeholder 5"/>
          <p:cNvSpPr>
            <a:spLocks noGrp="1"/>
          </p:cNvSpPr>
          <p:nvPr>
            <p:ph idx="1"/>
          </p:nvPr>
        </p:nvSpPr>
        <p:spPr/>
        <p:txBody>
          <a:bodyPr/>
          <a:lstStyle/>
          <a:p>
            <a:pPr lvl="0">
              <a:spcBef>
                <a:spcPts val="0"/>
              </a:spcBef>
            </a:pPr>
            <a:r>
              <a:rPr lang="en-US" sz="2000" dirty="0"/>
              <a:t>Ở </a:t>
            </a:r>
            <a:r>
              <a:rPr lang="en-US" sz="2000" dirty="0" err="1"/>
              <a:t>cổ</a:t>
            </a:r>
            <a:r>
              <a:rPr lang="en-US" sz="2000" dirty="0"/>
              <a:t> </a:t>
            </a:r>
            <a:r>
              <a:rPr lang="en-US" sz="2000" dirty="0" err="1"/>
              <a:t>tay</a:t>
            </a:r>
            <a:r>
              <a:rPr lang="en-US" sz="2000" dirty="0"/>
              <a:t> </a:t>
            </a:r>
            <a:r>
              <a:rPr lang="en-US" sz="2000" dirty="0" err="1"/>
              <a:t>các</a:t>
            </a:r>
            <a:r>
              <a:rPr lang="en-US" sz="2000" dirty="0"/>
              <a:t> </a:t>
            </a:r>
            <a:r>
              <a:rPr lang="en-US" sz="2000" dirty="0" err="1"/>
              <a:t>dây</a:t>
            </a:r>
            <a:r>
              <a:rPr lang="en-US" sz="2000" dirty="0"/>
              <a:t> </a:t>
            </a:r>
            <a:r>
              <a:rPr lang="en-US" sz="2000" dirty="0" err="1"/>
              <a:t>thần</a:t>
            </a:r>
            <a:r>
              <a:rPr lang="en-US" sz="2000" dirty="0"/>
              <a:t> </a:t>
            </a:r>
            <a:r>
              <a:rPr lang="en-US" sz="2000" dirty="0" err="1"/>
              <a:t>kinh</a:t>
            </a:r>
            <a:r>
              <a:rPr lang="en-US" sz="2000" dirty="0"/>
              <a:t> </a:t>
            </a:r>
            <a:r>
              <a:rPr lang="en-US" sz="2000" dirty="0" err="1"/>
              <a:t>và</a:t>
            </a:r>
            <a:r>
              <a:rPr lang="en-US" sz="2000" dirty="0"/>
              <a:t> </a:t>
            </a:r>
            <a:r>
              <a:rPr lang="en-US" sz="2000" dirty="0" err="1"/>
              <a:t>mạch</a:t>
            </a:r>
            <a:r>
              <a:rPr lang="en-US" sz="2000" dirty="0"/>
              <a:t> </a:t>
            </a:r>
            <a:r>
              <a:rPr lang="en-US" sz="2000" dirty="0" err="1"/>
              <a:t>máu</a:t>
            </a:r>
            <a:r>
              <a:rPr lang="en-US" sz="2000" dirty="0"/>
              <a:t> </a:t>
            </a:r>
            <a:r>
              <a:rPr lang="en-US" sz="2000" dirty="0" err="1"/>
              <a:t>chạy</a:t>
            </a:r>
            <a:r>
              <a:rPr lang="en-US" sz="2000" dirty="0"/>
              <a:t> qua </a:t>
            </a:r>
            <a:r>
              <a:rPr lang="en-US" sz="2000" dirty="0" err="1"/>
              <a:t>một</a:t>
            </a:r>
            <a:r>
              <a:rPr lang="en-US" sz="2000" dirty="0"/>
              <a:t> </a:t>
            </a:r>
            <a:r>
              <a:rPr lang="en-US" sz="2000" dirty="0" err="1"/>
              <a:t>phần</a:t>
            </a:r>
            <a:r>
              <a:rPr lang="en-US" sz="2000" dirty="0"/>
              <a:t> </a:t>
            </a:r>
            <a:r>
              <a:rPr lang="en-US" sz="2000" dirty="0" err="1"/>
              <a:t>hẹp</a:t>
            </a:r>
            <a:r>
              <a:rPr lang="en-US" sz="2000" dirty="0"/>
              <a:t> </a:t>
            </a:r>
            <a:r>
              <a:rPr lang="en-US" sz="2000" dirty="0" err="1"/>
              <a:t>nằm</a:t>
            </a:r>
            <a:r>
              <a:rPr lang="en-US" sz="2000" dirty="0"/>
              <a:t> </a:t>
            </a:r>
            <a:r>
              <a:rPr lang="en-US" sz="2000" dirty="0" err="1"/>
              <a:t>giữa</a:t>
            </a:r>
            <a:r>
              <a:rPr lang="en-US" sz="2000" dirty="0"/>
              <a:t> </a:t>
            </a:r>
            <a:r>
              <a:rPr lang="en-US" sz="2000" dirty="0" err="1"/>
              <a:t>các</a:t>
            </a:r>
            <a:r>
              <a:rPr lang="en-US" sz="2000" dirty="0"/>
              <a:t> </a:t>
            </a:r>
            <a:r>
              <a:rPr lang="en-US" sz="2000" dirty="0" err="1"/>
              <a:t>xương</a:t>
            </a:r>
            <a:r>
              <a:rPr lang="en-US" sz="2000" dirty="0"/>
              <a:t> </a:t>
            </a:r>
            <a:r>
              <a:rPr lang="en-US" sz="2000" dirty="0" err="1"/>
              <a:t>cổ</a:t>
            </a:r>
            <a:r>
              <a:rPr lang="en-US" sz="2000" dirty="0"/>
              <a:t> </a:t>
            </a:r>
            <a:r>
              <a:rPr lang="en-US" sz="2000" dirty="0" err="1"/>
              <a:t>tay</a:t>
            </a:r>
            <a:r>
              <a:rPr lang="en-US" sz="2000" dirty="0"/>
              <a:t>. </a:t>
            </a:r>
          </a:p>
          <a:p>
            <a:pPr lvl="1">
              <a:spcBef>
                <a:spcPts val="0"/>
              </a:spcBef>
            </a:pPr>
            <a:r>
              <a:rPr lang="en-US" sz="1600" dirty="0" err="1" smtClean="0"/>
              <a:t>Dưới</a:t>
            </a:r>
            <a:r>
              <a:rPr lang="en-US" sz="1600" dirty="0" smtClean="0"/>
              <a:t> </a:t>
            </a:r>
            <a:r>
              <a:rPr lang="en-US" sz="1600" dirty="0" err="1"/>
              <a:t>áp</a:t>
            </a:r>
            <a:r>
              <a:rPr lang="en-US" sz="1600" dirty="0"/>
              <a:t> </a:t>
            </a:r>
            <a:r>
              <a:rPr lang="en-US" sz="1600" dirty="0" err="1"/>
              <a:t>lực</a:t>
            </a:r>
            <a:r>
              <a:rPr lang="en-US" sz="1600" dirty="0"/>
              <a:t> </a:t>
            </a:r>
            <a:r>
              <a:rPr lang="en-US" sz="1600" dirty="0" err="1"/>
              <a:t>làm</a:t>
            </a:r>
            <a:r>
              <a:rPr lang="en-US" sz="1600" dirty="0"/>
              <a:t> </a:t>
            </a:r>
            <a:r>
              <a:rPr lang="en-US" sz="1600" dirty="0" err="1"/>
              <a:t>việc</a:t>
            </a:r>
            <a:r>
              <a:rPr lang="en-US" sz="1600" dirty="0"/>
              <a:t> </a:t>
            </a:r>
            <a:r>
              <a:rPr lang="en-US" sz="1600" dirty="0" err="1"/>
              <a:t>căng</a:t>
            </a:r>
            <a:r>
              <a:rPr lang="en-US" sz="1600" dirty="0"/>
              <a:t> </a:t>
            </a:r>
            <a:r>
              <a:rPr lang="en-US" sz="1600" dirty="0" err="1"/>
              <a:t>thẳng</a:t>
            </a:r>
            <a:r>
              <a:rPr lang="en-US" sz="1600" dirty="0"/>
              <a:t> </a:t>
            </a:r>
            <a:r>
              <a:rPr lang="en-US" sz="1600" dirty="0" err="1"/>
              <a:t>lặp</a:t>
            </a:r>
            <a:r>
              <a:rPr lang="en-US" sz="1600" dirty="0"/>
              <a:t> </a:t>
            </a:r>
            <a:r>
              <a:rPr lang="en-US" sz="1600" dirty="0" err="1"/>
              <a:t>đi</a:t>
            </a:r>
            <a:r>
              <a:rPr lang="en-US" sz="1600" dirty="0"/>
              <a:t> </a:t>
            </a:r>
            <a:r>
              <a:rPr lang="en-US" sz="1600" dirty="0" err="1"/>
              <a:t>lặp</a:t>
            </a:r>
            <a:r>
              <a:rPr lang="en-US" sz="1600" dirty="0"/>
              <a:t> </a:t>
            </a:r>
            <a:r>
              <a:rPr lang="en-US" sz="1600" dirty="0" err="1"/>
              <a:t>lại</a:t>
            </a:r>
            <a:r>
              <a:rPr lang="en-US" sz="1600" dirty="0"/>
              <a:t>, </a:t>
            </a:r>
            <a:r>
              <a:rPr lang="en-US" sz="1600" dirty="0" err="1"/>
              <a:t>khu</a:t>
            </a:r>
            <a:r>
              <a:rPr lang="en-US" sz="1600" dirty="0"/>
              <a:t> </a:t>
            </a:r>
            <a:r>
              <a:rPr lang="en-US" sz="1600" dirty="0" err="1"/>
              <a:t>vực</a:t>
            </a:r>
            <a:r>
              <a:rPr lang="en-US" sz="1600" dirty="0"/>
              <a:t> </a:t>
            </a:r>
            <a:r>
              <a:rPr lang="en-US" sz="1600" dirty="0" err="1"/>
              <a:t>cổ</a:t>
            </a:r>
            <a:r>
              <a:rPr lang="en-US" sz="1600" dirty="0"/>
              <a:t> </a:t>
            </a:r>
            <a:r>
              <a:rPr lang="en-US" sz="1600" dirty="0" err="1"/>
              <a:t>tay</a:t>
            </a:r>
            <a:r>
              <a:rPr lang="en-US" sz="1600" dirty="0"/>
              <a:t> </a:t>
            </a:r>
            <a:r>
              <a:rPr lang="en-US" sz="1600" dirty="0" err="1"/>
              <a:t>bị</a:t>
            </a:r>
            <a:r>
              <a:rPr lang="en-US" sz="1600" dirty="0"/>
              <a:t> </a:t>
            </a:r>
            <a:r>
              <a:rPr lang="en-US" sz="1600" dirty="0" err="1"/>
              <a:t>viêm</a:t>
            </a:r>
            <a:r>
              <a:rPr lang="en-US" sz="1600" dirty="0"/>
              <a:t> </a:t>
            </a:r>
            <a:r>
              <a:rPr lang="en-US" sz="1600" dirty="0" err="1"/>
              <a:t>và</a:t>
            </a:r>
            <a:r>
              <a:rPr lang="en-US" sz="1600" dirty="0"/>
              <a:t> </a:t>
            </a:r>
            <a:r>
              <a:rPr lang="en-US" sz="1600" dirty="0" err="1"/>
              <a:t>đau</a:t>
            </a:r>
            <a:r>
              <a:rPr lang="en-US" sz="1600" dirty="0"/>
              <a:t> </a:t>
            </a:r>
            <a:r>
              <a:rPr lang="en-US" sz="1600" dirty="0" err="1"/>
              <a:t>đớn</a:t>
            </a:r>
            <a:r>
              <a:rPr lang="en-US" sz="1600" dirty="0"/>
              <a:t>; </a:t>
            </a:r>
            <a:endParaRPr lang="en-US" sz="1600" dirty="0" smtClean="0"/>
          </a:p>
          <a:p>
            <a:pPr lvl="1">
              <a:spcBef>
                <a:spcPts val="0"/>
              </a:spcBef>
            </a:pPr>
            <a:r>
              <a:rPr lang="en-US" sz="1600" dirty="0" err="1" smtClean="0"/>
              <a:t>Đây</a:t>
            </a:r>
            <a:r>
              <a:rPr lang="en-US" sz="1600" dirty="0" smtClean="0"/>
              <a:t> </a:t>
            </a:r>
            <a:r>
              <a:rPr lang="en-US" sz="1600" dirty="0" err="1"/>
              <a:t>được</a:t>
            </a:r>
            <a:r>
              <a:rPr lang="en-US" sz="1600" dirty="0"/>
              <a:t> </a:t>
            </a:r>
            <a:r>
              <a:rPr lang="en-US" sz="1600" dirty="0" err="1"/>
              <a:t>gọi</a:t>
            </a:r>
            <a:r>
              <a:rPr lang="en-US" sz="1600" dirty="0"/>
              <a:t> </a:t>
            </a:r>
            <a:r>
              <a:rPr lang="en-US" sz="1600" dirty="0" err="1"/>
              <a:t>là</a:t>
            </a:r>
            <a:r>
              <a:rPr lang="en-US" sz="1600" dirty="0"/>
              <a:t> </a:t>
            </a:r>
            <a:r>
              <a:rPr lang="en-US" sz="1600" dirty="0" err="1"/>
              <a:t>hội</a:t>
            </a:r>
            <a:r>
              <a:rPr lang="en-US" sz="1600" dirty="0"/>
              <a:t> </a:t>
            </a:r>
            <a:r>
              <a:rPr lang="en-US" sz="1600" dirty="0" err="1"/>
              <a:t>chứng</a:t>
            </a:r>
            <a:r>
              <a:rPr lang="en-US" sz="1600" dirty="0"/>
              <a:t> </a:t>
            </a:r>
            <a:r>
              <a:rPr lang="en-US" sz="1600" dirty="0" err="1"/>
              <a:t>xương</a:t>
            </a:r>
            <a:r>
              <a:rPr lang="en-US" sz="1600" dirty="0"/>
              <a:t> </a:t>
            </a:r>
            <a:r>
              <a:rPr lang="en-US" sz="1600" dirty="0" err="1"/>
              <a:t>cổ</a:t>
            </a:r>
            <a:r>
              <a:rPr lang="en-US" sz="1600" dirty="0"/>
              <a:t> </a:t>
            </a:r>
            <a:r>
              <a:rPr lang="en-US" sz="1600" dirty="0" err="1"/>
              <a:t>tay</a:t>
            </a:r>
            <a:r>
              <a:rPr lang="en-US" sz="1600" dirty="0"/>
              <a:t>.</a:t>
            </a:r>
          </a:p>
          <a:p>
            <a:pPr lvl="0">
              <a:spcBef>
                <a:spcPts val="0"/>
              </a:spcBef>
            </a:pPr>
            <a:r>
              <a:rPr lang="en-US" sz="2000" dirty="0" err="1"/>
              <a:t>Một</a:t>
            </a:r>
            <a:r>
              <a:rPr lang="en-US" sz="2000" dirty="0"/>
              <a:t> </a:t>
            </a:r>
            <a:r>
              <a:rPr lang="en-US" sz="2000" dirty="0" err="1"/>
              <a:t>tình</a:t>
            </a:r>
            <a:r>
              <a:rPr lang="en-US" sz="2000" dirty="0"/>
              <a:t> </a:t>
            </a:r>
            <a:r>
              <a:rPr lang="en-US" sz="2000" dirty="0" err="1"/>
              <a:t>trang</a:t>
            </a:r>
            <a:r>
              <a:rPr lang="en-US" sz="2000" dirty="0"/>
              <a:t> </a:t>
            </a:r>
            <a:r>
              <a:rPr lang="en-US" sz="2000" dirty="0" err="1"/>
              <a:t>tương</a:t>
            </a:r>
            <a:r>
              <a:rPr lang="en-US" sz="2000" dirty="0"/>
              <a:t> </a:t>
            </a:r>
            <a:r>
              <a:rPr lang="en-US" sz="2000" dirty="0" err="1"/>
              <a:t>tự</a:t>
            </a:r>
            <a:r>
              <a:rPr lang="en-US" sz="2000" dirty="0"/>
              <a:t> </a:t>
            </a:r>
            <a:r>
              <a:rPr lang="en-US" sz="2000" dirty="0" err="1"/>
              <a:t>có</a:t>
            </a:r>
            <a:r>
              <a:rPr lang="en-US" sz="2000" dirty="0"/>
              <a:t> </a:t>
            </a:r>
            <a:r>
              <a:rPr lang="en-US" sz="2000" dirty="0" err="1"/>
              <a:t>thể</a:t>
            </a:r>
            <a:r>
              <a:rPr lang="en-US" sz="2000" dirty="0"/>
              <a:t> </a:t>
            </a:r>
            <a:r>
              <a:rPr lang="en-US" sz="2000" dirty="0" err="1"/>
              <a:t>xảy</a:t>
            </a:r>
            <a:r>
              <a:rPr lang="en-US" sz="2000" dirty="0"/>
              <a:t> </a:t>
            </a:r>
            <a:r>
              <a:rPr lang="en-US" sz="2000" dirty="0" err="1"/>
              <a:t>ra</a:t>
            </a:r>
            <a:r>
              <a:rPr lang="en-US" sz="2000" dirty="0"/>
              <a:t> </a:t>
            </a:r>
            <a:r>
              <a:rPr lang="en-US" sz="2000" dirty="0" err="1"/>
              <a:t>tại</a:t>
            </a:r>
            <a:r>
              <a:rPr lang="en-US" sz="2000" dirty="0"/>
              <a:t> </a:t>
            </a:r>
            <a:r>
              <a:rPr lang="en-US" sz="2000" dirty="0" err="1"/>
              <a:t>các</a:t>
            </a:r>
            <a:r>
              <a:rPr lang="en-US" sz="2000" dirty="0"/>
              <a:t> </a:t>
            </a:r>
            <a:r>
              <a:rPr lang="en-US" sz="2000" dirty="0" err="1"/>
              <a:t>đốt</a:t>
            </a:r>
            <a:r>
              <a:rPr lang="en-US" sz="2000" dirty="0"/>
              <a:t> </a:t>
            </a:r>
            <a:r>
              <a:rPr lang="en-US" sz="2000" dirty="0" err="1"/>
              <a:t>xương</a:t>
            </a:r>
            <a:r>
              <a:rPr lang="en-US" sz="2000" dirty="0"/>
              <a:t> </a:t>
            </a:r>
            <a:r>
              <a:rPr lang="en-US" sz="2000" dirty="0" err="1"/>
              <a:t>cổ</a:t>
            </a:r>
            <a:r>
              <a:rPr lang="en-US" sz="2000" dirty="0"/>
              <a:t>.</a:t>
            </a:r>
          </a:p>
          <a:p>
            <a:pPr>
              <a:spcBef>
                <a:spcPts val="0"/>
              </a:spcBef>
            </a:pPr>
            <a:r>
              <a:rPr lang="en-US" sz="2000" dirty="0" err="1"/>
              <a:t>Thực</a:t>
            </a:r>
            <a:r>
              <a:rPr lang="en-US" sz="2000" dirty="0"/>
              <a:t> </a:t>
            </a:r>
            <a:r>
              <a:rPr lang="en-US" sz="2000" dirty="0" err="1"/>
              <a:t>hiện</a:t>
            </a:r>
            <a:r>
              <a:rPr lang="en-US" sz="2000" dirty="0"/>
              <a:t> </a:t>
            </a:r>
            <a:r>
              <a:rPr lang="en-US" sz="2000" dirty="0" err="1"/>
              <a:t>các</a:t>
            </a:r>
            <a:r>
              <a:rPr lang="en-US" sz="2000" dirty="0"/>
              <a:t> </a:t>
            </a:r>
            <a:r>
              <a:rPr lang="en-US" sz="2000" dirty="0" err="1"/>
              <a:t>hành</a:t>
            </a:r>
            <a:r>
              <a:rPr lang="en-US" sz="2000" dirty="0"/>
              <a:t> </a:t>
            </a:r>
            <a:r>
              <a:rPr lang="en-US" sz="2000" dirty="0" err="1"/>
              <a:t>động</a:t>
            </a:r>
            <a:r>
              <a:rPr lang="en-US" sz="2000" dirty="0"/>
              <a:t> </a:t>
            </a:r>
            <a:r>
              <a:rPr lang="en-US" sz="2000" dirty="0" err="1"/>
              <a:t>nhanh</a:t>
            </a:r>
            <a:r>
              <a:rPr lang="en-US" sz="2000" dirty="0"/>
              <a:t> </a:t>
            </a:r>
            <a:r>
              <a:rPr lang="en-US" sz="2000" dirty="0" err="1"/>
              <a:t>và</a:t>
            </a:r>
            <a:r>
              <a:rPr lang="en-US" sz="2000" dirty="0"/>
              <a:t> </a:t>
            </a:r>
            <a:r>
              <a:rPr lang="en-US" sz="2000" dirty="0" err="1"/>
              <a:t>lặp</a:t>
            </a:r>
            <a:r>
              <a:rPr lang="en-US" sz="2000" dirty="0"/>
              <a:t> </a:t>
            </a:r>
            <a:r>
              <a:rPr lang="en-US" sz="2000" dirty="0" err="1"/>
              <a:t>đi</a:t>
            </a:r>
            <a:r>
              <a:rPr lang="en-US" sz="2000" dirty="0"/>
              <a:t> </a:t>
            </a:r>
            <a:r>
              <a:rPr lang="en-US" sz="2000" dirty="0" err="1"/>
              <a:t>lặp</a:t>
            </a:r>
            <a:r>
              <a:rPr lang="en-US" sz="2000" dirty="0"/>
              <a:t> </a:t>
            </a:r>
            <a:r>
              <a:rPr lang="en-US" sz="2000" dirty="0" err="1"/>
              <a:t>lại</a:t>
            </a:r>
            <a:r>
              <a:rPr lang="en-US" sz="2000" dirty="0"/>
              <a:t> </a:t>
            </a:r>
            <a:r>
              <a:rPr lang="en-US" sz="2000" dirty="0" err="1" smtClean="0"/>
              <a:t>có</a:t>
            </a:r>
            <a:r>
              <a:rPr lang="en-US" sz="2000" dirty="0" smtClean="0"/>
              <a:t> </a:t>
            </a:r>
            <a:r>
              <a:rPr lang="en-US" sz="2000" dirty="0" err="1"/>
              <a:t>thể</a:t>
            </a:r>
            <a:r>
              <a:rPr lang="en-US" sz="2000" dirty="0"/>
              <a:t> </a:t>
            </a:r>
            <a:r>
              <a:rPr lang="en-US" sz="2000" dirty="0" err="1"/>
              <a:t>dẫn</a:t>
            </a:r>
            <a:r>
              <a:rPr lang="en-US" sz="2000" dirty="0"/>
              <a:t> </a:t>
            </a:r>
            <a:r>
              <a:rPr lang="en-US" sz="2000" dirty="0" err="1"/>
              <a:t>đến</a:t>
            </a:r>
            <a:r>
              <a:rPr lang="en-US" sz="2000" dirty="0"/>
              <a:t> </a:t>
            </a:r>
            <a:r>
              <a:rPr lang="en-US" sz="2000" dirty="0" err="1"/>
              <a:t>việc</a:t>
            </a:r>
            <a:r>
              <a:rPr lang="en-US" sz="2000" dirty="0"/>
              <a:t> </a:t>
            </a:r>
            <a:r>
              <a:rPr lang="en-US" sz="2000" dirty="0" err="1" smtClean="0"/>
              <a:t>bị</a:t>
            </a:r>
            <a:r>
              <a:rPr lang="en-US" sz="2000" dirty="0" smtClean="0"/>
              <a:t> </a:t>
            </a:r>
            <a:r>
              <a:rPr lang="en-US" sz="2000" dirty="0" err="1"/>
              <a:t>đau</a:t>
            </a:r>
            <a:r>
              <a:rPr lang="en-US" sz="2000" dirty="0"/>
              <a:t> </a:t>
            </a:r>
            <a:r>
              <a:rPr lang="en-US" sz="2000" dirty="0" err="1"/>
              <a:t>liên</a:t>
            </a:r>
            <a:r>
              <a:rPr lang="en-US" sz="2000" dirty="0"/>
              <a:t> </a:t>
            </a:r>
            <a:r>
              <a:rPr lang="en-US" sz="2000" dirty="0" err="1"/>
              <a:t>tục</a:t>
            </a:r>
            <a:r>
              <a:rPr lang="en-US" sz="2000" dirty="0"/>
              <a:t> </a:t>
            </a:r>
            <a:r>
              <a:rPr lang="en-US" sz="2000" dirty="0" err="1"/>
              <a:t>trong</a:t>
            </a:r>
            <a:r>
              <a:rPr lang="en-US" sz="2000" dirty="0"/>
              <a:t> </a:t>
            </a:r>
            <a:r>
              <a:rPr lang="en-US" sz="2000" dirty="0" err="1"/>
              <a:t>bàn</a:t>
            </a:r>
            <a:r>
              <a:rPr lang="en-US" sz="2000" dirty="0"/>
              <a:t> </a:t>
            </a:r>
            <a:r>
              <a:rPr lang="en-US" sz="2000" dirty="0" err="1"/>
              <a:t>tay</a:t>
            </a:r>
            <a:r>
              <a:rPr lang="en-US" sz="2000" dirty="0"/>
              <a:t>.</a:t>
            </a:r>
            <a:endParaRPr lang="en-US" sz="2000" dirty="0" smtClean="0"/>
          </a:p>
          <a:p>
            <a:pPr>
              <a:spcBef>
                <a:spcPts val="0"/>
              </a:spcBef>
            </a:pPr>
            <a:r>
              <a:rPr lang="en-US" sz="2000" dirty="0" err="1"/>
              <a:t>Ngồi</a:t>
            </a:r>
            <a:r>
              <a:rPr lang="en-US" sz="2000" dirty="0"/>
              <a:t> </a:t>
            </a:r>
            <a:r>
              <a:rPr lang="en-US" sz="2000" dirty="0" err="1"/>
              <a:t>một</a:t>
            </a:r>
            <a:r>
              <a:rPr lang="en-US" sz="2000" dirty="0"/>
              <a:t> </a:t>
            </a:r>
            <a:r>
              <a:rPr lang="en-US" sz="2000" dirty="0" err="1"/>
              <a:t>chỗ</a:t>
            </a:r>
            <a:r>
              <a:rPr lang="en-US" sz="2000" dirty="0"/>
              <a:t> </a:t>
            </a:r>
            <a:r>
              <a:rPr lang="en-US" sz="2000" dirty="0" err="1"/>
              <a:t>quá</a:t>
            </a:r>
            <a:r>
              <a:rPr lang="en-US" sz="2000" dirty="0"/>
              <a:t> </a:t>
            </a:r>
            <a:r>
              <a:rPr lang="en-US" sz="2000" dirty="0" err="1"/>
              <a:t>lâu</a:t>
            </a:r>
            <a:r>
              <a:rPr lang="en-US" sz="2000" dirty="0"/>
              <a:t> hay </a:t>
            </a:r>
            <a:r>
              <a:rPr lang="en-US" sz="2000" dirty="0" err="1"/>
              <a:t>ngồi</a:t>
            </a:r>
            <a:r>
              <a:rPr lang="en-US" sz="2000" dirty="0"/>
              <a:t> </a:t>
            </a:r>
            <a:r>
              <a:rPr lang="en-US" sz="2000" dirty="0" err="1"/>
              <a:t>làm</a:t>
            </a:r>
            <a:r>
              <a:rPr lang="en-US" sz="2000" dirty="0"/>
              <a:t> </a:t>
            </a:r>
            <a:r>
              <a:rPr lang="en-US" sz="2000" dirty="0" err="1"/>
              <a:t>việc</a:t>
            </a:r>
            <a:r>
              <a:rPr lang="en-US" sz="2000" dirty="0"/>
              <a:t> </a:t>
            </a:r>
            <a:r>
              <a:rPr lang="en-US" sz="2000" dirty="0" err="1"/>
              <a:t>không</a:t>
            </a:r>
            <a:r>
              <a:rPr lang="en-US" sz="2000" dirty="0"/>
              <a:t> </a:t>
            </a:r>
            <a:r>
              <a:rPr lang="en-US" sz="2000" dirty="0" err="1"/>
              <a:t>đúng</a:t>
            </a:r>
            <a:r>
              <a:rPr lang="en-US" sz="2000" dirty="0"/>
              <a:t> </a:t>
            </a:r>
            <a:r>
              <a:rPr lang="en-US" sz="2000" dirty="0" err="1"/>
              <a:t>cách</a:t>
            </a:r>
            <a:r>
              <a:rPr lang="en-US" sz="2000" dirty="0"/>
              <a:t> </a:t>
            </a:r>
            <a:r>
              <a:rPr lang="en-US" sz="2000" dirty="0" err="1"/>
              <a:t>có</a:t>
            </a:r>
            <a:r>
              <a:rPr lang="en-US" sz="2000" dirty="0"/>
              <a:t> </a:t>
            </a:r>
            <a:r>
              <a:rPr lang="en-US" sz="2000" dirty="0" err="1"/>
              <a:t>thể</a:t>
            </a:r>
            <a:r>
              <a:rPr lang="en-US" sz="2000" dirty="0"/>
              <a:t> </a:t>
            </a:r>
            <a:r>
              <a:rPr lang="en-US" sz="2000" dirty="0" err="1"/>
              <a:t>dẫn</a:t>
            </a:r>
            <a:r>
              <a:rPr lang="en-US" sz="2000" dirty="0"/>
              <a:t> </a:t>
            </a:r>
            <a:r>
              <a:rPr lang="en-US" sz="2000" dirty="0" err="1"/>
              <a:t>đến</a:t>
            </a:r>
            <a:r>
              <a:rPr lang="en-US" sz="2000" dirty="0"/>
              <a:t> </a:t>
            </a:r>
            <a:r>
              <a:rPr lang="en-US" sz="2000" dirty="0" err="1"/>
              <a:t>tắc</a:t>
            </a:r>
            <a:r>
              <a:rPr lang="en-US" sz="2000" dirty="0"/>
              <a:t> </a:t>
            </a:r>
            <a:r>
              <a:rPr lang="en-US" sz="2000" dirty="0" err="1"/>
              <a:t>nghẽn</a:t>
            </a:r>
            <a:r>
              <a:rPr lang="en-US" sz="2000" dirty="0"/>
              <a:t> </a:t>
            </a:r>
            <a:r>
              <a:rPr lang="en-US" sz="2000" dirty="0" err="1"/>
              <a:t>mạch</a:t>
            </a:r>
            <a:r>
              <a:rPr lang="en-US" sz="2000" dirty="0"/>
              <a:t> </a:t>
            </a:r>
            <a:r>
              <a:rPr lang="en-US" sz="2000" dirty="0" err="1"/>
              <a:t>máu</a:t>
            </a:r>
            <a:r>
              <a:rPr lang="en-US" sz="2000" dirty="0"/>
              <a:t> ở </a:t>
            </a:r>
            <a:r>
              <a:rPr lang="en-US" sz="2000" dirty="0" err="1"/>
              <a:t>chân</a:t>
            </a:r>
            <a:r>
              <a:rPr lang="en-US" sz="2000" dirty="0"/>
              <a:t> </a:t>
            </a:r>
            <a:r>
              <a:rPr lang="en-US" sz="2000" dirty="0" err="1"/>
              <a:t>và</a:t>
            </a:r>
            <a:r>
              <a:rPr lang="en-US" sz="2000" dirty="0"/>
              <a:t> </a:t>
            </a:r>
            <a:r>
              <a:rPr lang="en-US" sz="2000" dirty="0" err="1"/>
              <a:t>gây</a:t>
            </a:r>
            <a:r>
              <a:rPr lang="en-US" sz="2000" dirty="0"/>
              <a:t> </a:t>
            </a:r>
            <a:r>
              <a:rPr lang="en-US" sz="2000" dirty="0" err="1"/>
              <a:t>áp</a:t>
            </a:r>
            <a:r>
              <a:rPr lang="en-US" sz="2000" dirty="0"/>
              <a:t> </a:t>
            </a:r>
            <a:r>
              <a:rPr lang="en-US" sz="2000" dirty="0" err="1"/>
              <a:t>lực</a:t>
            </a:r>
            <a:r>
              <a:rPr lang="en-US" sz="2000" dirty="0"/>
              <a:t> </a:t>
            </a:r>
            <a:r>
              <a:rPr lang="en-US" sz="2000" dirty="0" err="1"/>
              <a:t>lên</a:t>
            </a:r>
            <a:r>
              <a:rPr lang="en-US" sz="2000" dirty="0"/>
              <a:t> </a:t>
            </a:r>
            <a:r>
              <a:rPr lang="en-US" sz="2000" dirty="0" err="1"/>
              <a:t>hệ</a:t>
            </a:r>
            <a:r>
              <a:rPr lang="en-US" sz="2000" dirty="0"/>
              <a:t> </a:t>
            </a:r>
            <a:r>
              <a:rPr lang="en-US" sz="2000" dirty="0" err="1"/>
              <a:t>thần</a:t>
            </a:r>
            <a:r>
              <a:rPr lang="en-US" sz="2000" dirty="0"/>
              <a:t> </a:t>
            </a:r>
            <a:r>
              <a:rPr lang="en-US" sz="2000" dirty="0" err="1"/>
              <a:t>kinh</a:t>
            </a:r>
            <a:r>
              <a:rPr lang="en-US" sz="2000" dirty="0"/>
              <a:t> </a:t>
            </a:r>
            <a:endParaRPr lang="en-US" sz="2000" dirty="0" smtClean="0"/>
          </a:p>
          <a:p>
            <a:pPr>
              <a:spcBef>
                <a:spcPts val="0"/>
              </a:spcBef>
            </a:pPr>
            <a:r>
              <a:rPr lang="en-US" sz="2000" dirty="0" err="1"/>
              <a:t>Nhìn</a:t>
            </a:r>
            <a:r>
              <a:rPr lang="en-US" sz="2000" dirty="0"/>
              <a:t> </a:t>
            </a:r>
            <a:r>
              <a:rPr lang="en-US" sz="2000" dirty="0" err="1"/>
              <a:t>vào</a:t>
            </a:r>
            <a:r>
              <a:rPr lang="en-US" sz="2000" dirty="0"/>
              <a:t> </a:t>
            </a:r>
            <a:r>
              <a:rPr lang="en-US" sz="2000" dirty="0" err="1"/>
              <a:t>màn</a:t>
            </a:r>
            <a:r>
              <a:rPr lang="en-US" sz="2000" dirty="0"/>
              <a:t> </a:t>
            </a:r>
            <a:r>
              <a:rPr lang="en-US" sz="2000" dirty="0" err="1"/>
              <a:t>hình</a:t>
            </a:r>
            <a:r>
              <a:rPr lang="en-US" sz="2000" dirty="0"/>
              <a:t> </a:t>
            </a:r>
            <a:r>
              <a:rPr lang="en-US" sz="2000" dirty="0" err="1"/>
              <a:t>quá</a:t>
            </a:r>
            <a:r>
              <a:rPr lang="en-US" sz="2000" dirty="0"/>
              <a:t> </a:t>
            </a:r>
            <a:r>
              <a:rPr lang="en-US" sz="2000" dirty="0" err="1"/>
              <a:t>lâu</a:t>
            </a:r>
            <a:r>
              <a:rPr lang="en-US" sz="2000" dirty="0"/>
              <a:t> </a:t>
            </a:r>
            <a:r>
              <a:rPr lang="en-US" sz="2000" dirty="0" err="1"/>
              <a:t>dẫn</a:t>
            </a:r>
            <a:r>
              <a:rPr lang="en-US" sz="2000" dirty="0"/>
              <a:t> </a:t>
            </a:r>
            <a:r>
              <a:rPr lang="en-US" sz="2000" dirty="0" err="1"/>
              <a:t>đến</a:t>
            </a:r>
            <a:r>
              <a:rPr lang="en-US" sz="2000" dirty="0"/>
              <a:t> </a:t>
            </a:r>
            <a:r>
              <a:rPr lang="en-US" sz="2000" dirty="0" err="1"/>
              <a:t>đau</a:t>
            </a:r>
            <a:r>
              <a:rPr lang="en-US" sz="2000" dirty="0"/>
              <a:t> </a:t>
            </a:r>
            <a:r>
              <a:rPr lang="en-US" sz="2000" dirty="0" err="1"/>
              <a:t>khu</a:t>
            </a:r>
            <a:r>
              <a:rPr lang="en-US" sz="2000" dirty="0"/>
              <a:t> </a:t>
            </a:r>
            <a:r>
              <a:rPr lang="en-US" sz="2000" dirty="0" err="1"/>
              <a:t>vực</a:t>
            </a:r>
            <a:r>
              <a:rPr lang="en-US" sz="2000" dirty="0"/>
              <a:t> </a:t>
            </a:r>
            <a:r>
              <a:rPr lang="en-US" sz="2000" dirty="0" err="1"/>
              <a:t>mắt</a:t>
            </a:r>
            <a:endParaRPr lang="en-US" sz="2000" dirty="0" smtClean="0"/>
          </a:p>
          <a:p>
            <a:pPr>
              <a:spcBef>
                <a:spcPts val="0"/>
              </a:spcBef>
            </a:pPr>
            <a:r>
              <a:rPr lang="en-US" sz="2000" dirty="0" err="1"/>
              <a:t>Đau</a:t>
            </a:r>
            <a:r>
              <a:rPr lang="en-US" sz="2000" dirty="0"/>
              <a:t> </a:t>
            </a:r>
            <a:r>
              <a:rPr lang="en-US" sz="2000" dirty="0" err="1"/>
              <a:t>lưng</a:t>
            </a:r>
            <a:r>
              <a:rPr lang="en-US" sz="2000" dirty="0"/>
              <a:t> </a:t>
            </a:r>
            <a:r>
              <a:rPr lang="en-US" sz="2000" dirty="0" err="1"/>
              <a:t>có</a:t>
            </a:r>
            <a:r>
              <a:rPr lang="en-US" sz="2000" dirty="0"/>
              <a:t> </a:t>
            </a:r>
            <a:r>
              <a:rPr lang="en-US" sz="2000" dirty="0" err="1"/>
              <a:t>thể</a:t>
            </a:r>
            <a:r>
              <a:rPr lang="en-US" sz="2000" dirty="0"/>
              <a:t> </a:t>
            </a:r>
            <a:r>
              <a:rPr lang="en-US" sz="2000" dirty="0" err="1"/>
              <a:t>diễn</a:t>
            </a:r>
            <a:r>
              <a:rPr lang="en-US" sz="2000" dirty="0"/>
              <a:t> </a:t>
            </a:r>
            <a:r>
              <a:rPr lang="en-US" sz="2000" dirty="0" err="1"/>
              <a:t>ra</a:t>
            </a:r>
            <a:r>
              <a:rPr lang="en-US" sz="2000" dirty="0"/>
              <a:t> </a:t>
            </a:r>
            <a:r>
              <a:rPr lang="en-US" sz="2000" dirty="0" err="1"/>
              <a:t>nếu</a:t>
            </a:r>
            <a:r>
              <a:rPr lang="en-US" sz="2000" dirty="0"/>
              <a:t> </a:t>
            </a:r>
            <a:r>
              <a:rPr lang="en-US" sz="2000" dirty="0" err="1"/>
              <a:t>bạn</a:t>
            </a:r>
            <a:r>
              <a:rPr lang="en-US" sz="2000" dirty="0"/>
              <a:t> </a:t>
            </a:r>
            <a:r>
              <a:rPr lang="en-US" sz="2000" dirty="0" err="1"/>
              <a:t>ngồi</a:t>
            </a:r>
            <a:r>
              <a:rPr lang="en-US" sz="2000" dirty="0"/>
              <a:t> </a:t>
            </a:r>
            <a:r>
              <a:rPr lang="en-US" sz="2000" dirty="0" err="1"/>
              <a:t>quá</a:t>
            </a:r>
            <a:r>
              <a:rPr lang="en-US" sz="2000" dirty="0"/>
              <a:t> </a:t>
            </a:r>
            <a:r>
              <a:rPr lang="en-US" sz="2000" dirty="0" err="1"/>
              <a:t>lâu</a:t>
            </a:r>
            <a:r>
              <a:rPr lang="en-US" sz="2000" dirty="0"/>
              <a:t> </a:t>
            </a:r>
            <a:r>
              <a:rPr lang="en-US" sz="2000" dirty="0" err="1"/>
              <a:t>trong</a:t>
            </a:r>
            <a:r>
              <a:rPr lang="en-US" sz="2000" dirty="0"/>
              <a:t> </a:t>
            </a:r>
            <a:r>
              <a:rPr lang="en-US" sz="2000" dirty="0" err="1"/>
              <a:t>chiệc</a:t>
            </a:r>
            <a:r>
              <a:rPr lang="en-US" sz="2000" dirty="0"/>
              <a:t> </a:t>
            </a:r>
            <a:r>
              <a:rPr lang="en-US" sz="2000" dirty="0" err="1"/>
              <a:t>ghế</a:t>
            </a:r>
            <a:r>
              <a:rPr lang="en-US" sz="2000" dirty="0"/>
              <a:t> </a:t>
            </a:r>
            <a:r>
              <a:rPr lang="en-US" sz="2000" dirty="0" err="1"/>
              <a:t>không</a:t>
            </a:r>
            <a:r>
              <a:rPr lang="en-US" sz="2000" dirty="0"/>
              <a:t> </a:t>
            </a:r>
            <a:r>
              <a:rPr lang="en-US" sz="2000" dirty="0" err="1"/>
              <a:t>thoải</a:t>
            </a:r>
            <a:r>
              <a:rPr lang="en-US" sz="2000" dirty="0"/>
              <a:t> </a:t>
            </a:r>
            <a:r>
              <a:rPr lang="en-US" sz="2000" dirty="0" err="1"/>
              <a:t>mái</a:t>
            </a:r>
            <a:r>
              <a:rPr lang="en-US" sz="2000" dirty="0"/>
              <a:t> hay </a:t>
            </a:r>
            <a:r>
              <a:rPr lang="en-US" sz="2000" dirty="0" err="1"/>
              <a:t>khi</a:t>
            </a:r>
            <a:r>
              <a:rPr lang="en-US" sz="2000" dirty="0"/>
              <a:t> </a:t>
            </a:r>
            <a:r>
              <a:rPr lang="en-US" sz="2000" dirty="0" err="1"/>
              <a:t>bạn</a:t>
            </a:r>
            <a:r>
              <a:rPr lang="en-US" sz="2000" dirty="0"/>
              <a:t> </a:t>
            </a:r>
            <a:r>
              <a:rPr lang="en-US" sz="2000" dirty="0" err="1"/>
              <a:t>bê</a:t>
            </a:r>
            <a:r>
              <a:rPr lang="en-US" sz="2000" dirty="0"/>
              <a:t> </a:t>
            </a:r>
            <a:r>
              <a:rPr lang="en-US" sz="2000" dirty="0" err="1"/>
              <a:t>những</a:t>
            </a:r>
            <a:r>
              <a:rPr lang="en-US" sz="2000" dirty="0"/>
              <a:t> </a:t>
            </a:r>
            <a:r>
              <a:rPr lang="en-US" sz="2000" dirty="0" err="1"/>
              <a:t>đồ</a:t>
            </a:r>
            <a:r>
              <a:rPr lang="en-US" sz="2000" dirty="0"/>
              <a:t> </a:t>
            </a:r>
            <a:r>
              <a:rPr lang="en-US" sz="2000" dirty="0" err="1"/>
              <a:t>vật</a:t>
            </a:r>
            <a:r>
              <a:rPr lang="en-US" sz="2000" dirty="0"/>
              <a:t> </a:t>
            </a:r>
            <a:r>
              <a:rPr lang="en-US" sz="2000" dirty="0" err="1"/>
              <a:t>nặng</a:t>
            </a:r>
            <a:endParaRPr lang="en-US" sz="2000" dirty="0" smtClean="0"/>
          </a:p>
          <a:p>
            <a:pPr>
              <a:spcBef>
                <a:spcPts val="0"/>
              </a:spcBef>
            </a:pPr>
            <a:r>
              <a:rPr lang="en-US" sz="2000" dirty="0" err="1" smtClean="0"/>
              <a:t>Làm</a:t>
            </a:r>
            <a:r>
              <a:rPr lang="en-US" sz="2000" dirty="0" smtClean="0"/>
              <a:t> </a:t>
            </a:r>
            <a:r>
              <a:rPr lang="en-US" sz="2000" dirty="0" err="1"/>
              <a:t>việc</a:t>
            </a:r>
            <a:r>
              <a:rPr lang="en-US" sz="2000" dirty="0"/>
              <a:t> </a:t>
            </a:r>
            <a:r>
              <a:rPr lang="en-US" sz="2000" dirty="0" err="1"/>
              <a:t>khoa</a:t>
            </a:r>
            <a:r>
              <a:rPr lang="en-US" sz="2000" dirty="0"/>
              <a:t> </a:t>
            </a:r>
            <a:r>
              <a:rPr lang="en-US" sz="2000" dirty="0" err="1"/>
              <a:t>học</a:t>
            </a:r>
            <a:r>
              <a:rPr lang="en-US" sz="2000" dirty="0"/>
              <a:t> (</a:t>
            </a:r>
            <a:r>
              <a:rPr lang="en-US" sz="2000" dirty="0" smtClean="0"/>
              <a:t>ergonomics) </a:t>
            </a:r>
            <a:r>
              <a:rPr lang="en-US" sz="2000" dirty="0" err="1" smtClean="0"/>
              <a:t>là</a:t>
            </a:r>
            <a:r>
              <a:rPr lang="en-US" sz="2000" dirty="0" smtClean="0"/>
              <a:t> </a:t>
            </a:r>
            <a:r>
              <a:rPr lang="en-US" sz="2000" dirty="0" err="1"/>
              <a:t>một</a:t>
            </a:r>
            <a:r>
              <a:rPr lang="en-US" sz="2000" dirty="0"/>
              <a:t> </a:t>
            </a:r>
            <a:r>
              <a:rPr lang="en-US" sz="2000" dirty="0" err="1"/>
              <a:t>nghiên</a:t>
            </a:r>
            <a:r>
              <a:rPr lang="en-US" sz="2000" dirty="0"/>
              <a:t> </a:t>
            </a:r>
            <a:r>
              <a:rPr lang="en-US" sz="2000" dirty="0" err="1"/>
              <a:t>cứu</a:t>
            </a:r>
            <a:r>
              <a:rPr lang="en-US" sz="2000" dirty="0"/>
              <a:t> </a:t>
            </a:r>
            <a:r>
              <a:rPr lang="en-US" sz="2000" dirty="0" err="1"/>
              <a:t>về</a:t>
            </a:r>
            <a:r>
              <a:rPr lang="en-US" sz="2000" dirty="0"/>
              <a:t> con </a:t>
            </a:r>
            <a:r>
              <a:rPr lang="en-US" sz="2000" dirty="0" err="1"/>
              <a:t>người</a:t>
            </a:r>
            <a:r>
              <a:rPr lang="en-US" sz="2000" dirty="0"/>
              <a:t> ở </a:t>
            </a:r>
            <a:r>
              <a:rPr lang="en-US" sz="2000" dirty="0" err="1"/>
              <a:t>nơi</a:t>
            </a:r>
            <a:r>
              <a:rPr lang="en-US" sz="2000" dirty="0"/>
              <a:t> </a:t>
            </a:r>
            <a:r>
              <a:rPr lang="en-US" sz="2000" dirty="0" err="1"/>
              <a:t>làm</a:t>
            </a:r>
            <a:r>
              <a:rPr lang="en-US" sz="2000" dirty="0"/>
              <a:t> </a:t>
            </a:r>
            <a:r>
              <a:rPr lang="en-US" sz="2000" dirty="0" err="1"/>
              <a:t>việc</a:t>
            </a:r>
            <a:endParaRPr lang="en-US" sz="2000" dirty="0" smtClean="0"/>
          </a:p>
          <a:p>
            <a:pPr>
              <a:spcBef>
                <a:spcPts val="0"/>
              </a:spcBef>
            </a:pPr>
            <a:r>
              <a:rPr lang="en-US" sz="2000" dirty="0" err="1"/>
              <a:t>Cách</a:t>
            </a:r>
            <a:r>
              <a:rPr lang="en-US" sz="2000" dirty="0"/>
              <a:t> </a:t>
            </a:r>
            <a:r>
              <a:rPr lang="en-US" sz="2000" dirty="0" err="1"/>
              <a:t>đầu</a:t>
            </a:r>
            <a:r>
              <a:rPr lang="en-US" sz="2000" dirty="0"/>
              <a:t> </a:t>
            </a:r>
            <a:r>
              <a:rPr lang="en-US" sz="2000" dirty="0" err="1"/>
              <a:t>tiên</a:t>
            </a:r>
            <a:r>
              <a:rPr lang="en-US" sz="2000" dirty="0"/>
              <a:t> </a:t>
            </a:r>
            <a:r>
              <a:rPr lang="en-US" sz="2000" dirty="0" err="1"/>
              <a:t>để</a:t>
            </a:r>
            <a:r>
              <a:rPr lang="en-US" sz="2000" dirty="0"/>
              <a:t> </a:t>
            </a:r>
            <a:r>
              <a:rPr lang="en-US" sz="2000" dirty="0" err="1"/>
              <a:t>ngăn</a:t>
            </a:r>
            <a:r>
              <a:rPr lang="en-US" sz="2000" dirty="0"/>
              <a:t> </a:t>
            </a:r>
            <a:r>
              <a:rPr lang="en-US" sz="2000" dirty="0" err="1"/>
              <a:t>ngừa</a:t>
            </a:r>
            <a:r>
              <a:rPr lang="en-US" sz="2000" dirty="0"/>
              <a:t> </a:t>
            </a:r>
            <a:r>
              <a:rPr lang="en-US" sz="2000" dirty="0" err="1"/>
              <a:t>những</a:t>
            </a:r>
            <a:r>
              <a:rPr lang="en-US" sz="2000" dirty="0"/>
              <a:t> </a:t>
            </a:r>
            <a:r>
              <a:rPr lang="en-US" sz="2000" dirty="0" err="1"/>
              <a:t>tổn</a:t>
            </a:r>
            <a:r>
              <a:rPr lang="en-US" sz="2000" dirty="0"/>
              <a:t> </a:t>
            </a:r>
            <a:r>
              <a:rPr lang="en-US" sz="2000" dirty="0" err="1"/>
              <a:t>hại</a:t>
            </a:r>
            <a:r>
              <a:rPr lang="en-US" sz="2000" dirty="0"/>
              <a:t> </a:t>
            </a:r>
            <a:r>
              <a:rPr lang="en-US" sz="2000" dirty="0" err="1"/>
              <a:t>gây</a:t>
            </a:r>
            <a:r>
              <a:rPr lang="en-US" sz="2000" dirty="0"/>
              <a:t> </a:t>
            </a:r>
            <a:r>
              <a:rPr lang="en-US" sz="2000" dirty="0" err="1"/>
              <a:t>ra</a:t>
            </a:r>
            <a:r>
              <a:rPr lang="en-US" sz="2000" dirty="0"/>
              <a:t> </a:t>
            </a:r>
            <a:r>
              <a:rPr lang="en-US" sz="2000" dirty="0" err="1"/>
              <a:t>bởi</a:t>
            </a:r>
            <a:r>
              <a:rPr lang="en-US" sz="2000" dirty="0"/>
              <a:t> </a:t>
            </a:r>
            <a:r>
              <a:rPr lang="en-US" sz="2000" dirty="0" err="1"/>
              <a:t>việc</a:t>
            </a:r>
            <a:r>
              <a:rPr lang="en-US" sz="2000" dirty="0"/>
              <a:t> </a:t>
            </a:r>
            <a:r>
              <a:rPr lang="en-US" sz="2000" dirty="0" err="1"/>
              <a:t>sử</a:t>
            </a:r>
            <a:r>
              <a:rPr lang="en-US" sz="2000" dirty="0"/>
              <a:t> </a:t>
            </a:r>
            <a:r>
              <a:rPr lang="en-US" sz="2000" dirty="0" err="1"/>
              <a:t>dụng</a:t>
            </a:r>
            <a:r>
              <a:rPr lang="en-US" sz="2000" dirty="0"/>
              <a:t> </a:t>
            </a:r>
            <a:r>
              <a:rPr lang="en-US" sz="2000" dirty="0" err="1"/>
              <a:t>máy</a:t>
            </a:r>
            <a:r>
              <a:rPr lang="en-US" sz="2000" dirty="0"/>
              <a:t> </a:t>
            </a:r>
            <a:r>
              <a:rPr lang="en-US" sz="2000" dirty="0" err="1"/>
              <a:t>tính</a:t>
            </a:r>
            <a:r>
              <a:rPr lang="en-US" sz="2000" dirty="0"/>
              <a:t> </a:t>
            </a:r>
            <a:r>
              <a:rPr lang="en-US" sz="2000" dirty="0" err="1"/>
              <a:t>đó</a:t>
            </a:r>
            <a:r>
              <a:rPr lang="en-US" sz="2000" dirty="0"/>
              <a:t> </a:t>
            </a:r>
            <a:r>
              <a:rPr lang="en-US" sz="2000" dirty="0" err="1"/>
              <a:t>là</a:t>
            </a:r>
            <a:r>
              <a:rPr lang="en-US" sz="2000" dirty="0"/>
              <a:t> </a:t>
            </a:r>
            <a:r>
              <a:rPr lang="en-US" sz="2000" dirty="0" err="1" smtClean="0"/>
              <a:t>không</a:t>
            </a:r>
            <a:r>
              <a:rPr lang="en-US" sz="2000" dirty="0" smtClean="0"/>
              <a:t> </a:t>
            </a:r>
            <a:r>
              <a:rPr lang="en-US" sz="2000" dirty="0" err="1"/>
              <a:t>bao</a:t>
            </a:r>
            <a:r>
              <a:rPr lang="en-US" sz="2000" dirty="0"/>
              <a:t> </a:t>
            </a:r>
            <a:r>
              <a:rPr lang="en-US" sz="2000" dirty="0" err="1"/>
              <a:t>giờ</a:t>
            </a:r>
            <a:r>
              <a:rPr lang="en-US" sz="2000" dirty="0"/>
              <a:t> </a:t>
            </a:r>
            <a:r>
              <a:rPr lang="en-US" sz="2000" dirty="0" err="1"/>
              <a:t>được</a:t>
            </a:r>
            <a:r>
              <a:rPr lang="en-US" sz="2000" dirty="0"/>
              <a:t> </a:t>
            </a:r>
            <a:r>
              <a:rPr lang="en-US" sz="2000" dirty="0" err="1"/>
              <a:t>làm</a:t>
            </a:r>
            <a:r>
              <a:rPr lang="en-US" sz="2000" dirty="0"/>
              <a:t> </a:t>
            </a:r>
            <a:r>
              <a:rPr lang="en-US" sz="2000" dirty="0" err="1"/>
              <a:t>việc</a:t>
            </a:r>
            <a:r>
              <a:rPr lang="en-US" sz="2000" dirty="0"/>
              <a:t> </a:t>
            </a:r>
            <a:r>
              <a:rPr lang="en-US" sz="2000" dirty="0" err="1"/>
              <a:t>liên</a:t>
            </a:r>
            <a:r>
              <a:rPr lang="en-US" sz="2000" dirty="0"/>
              <a:t> </a:t>
            </a:r>
            <a:r>
              <a:rPr lang="en-US" sz="2000" dirty="0" err="1"/>
              <a:t>tục</a:t>
            </a:r>
            <a:r>
              <a:rPr lang="en-US" sz="2000" dirty="0"/>
              <a:t> </a:t>
            </a:r>
            <a:r>
              <a:rPr lang="en-US" sz="2000" dirty="0" err="1"/>
              <a:t>trên</a:t>
            </a:r>
            <a:r>
              <a:rPr lang="en-US" sz="2000" dirty="0"/>
              <a:t> </a:t>
            </a:r>
            <a:r>
              <a:rPr lang="en-US" sz="2000" dirty="0" err="1"/>
              <a:t>máy</a:t>
            </a:r>
            <a:r>
              <a:rPr lang="en-US" sz="2000" dirty="0"/>
              <a:t> </a:t>
            </a:r>
            <a:r>
              <a:rPr lang="en-US" sz="2000" dirty="0" err="1" smtClean="0"/>
              <a:t>tính</a:t>
            </a:r>
            <a:r>
              <a:rPr lang="en-US" sz="2000" dirty="0" smtClean="0"/>
              <a:t> </a:t>
            </a:r>
            <a:r>
              <a:rPr lang="en-US" sz="2000" dirty="0" err="1"/>
              <a:t>mà</a:t>
            </a:r>
            <a:r>
              <a:rPr lang="en-US" sz="2000" dirty="0"/>
              <a:t> </a:t>
            </a:r>
            <a:r>
              <a:rPr lang="en-US" sz="2000" dirty="0" err="1"/>
              <a:t>không</a:t>
            </a:r>
            <a:r>
              <a:rPr lang="en-US" sz="2000" dirty="0"/>
              <a:t> </a:t>
            </a:r>
            <a:r>
              <a:rPr lang="en-US" sz="2000" dirty="0" err="1"/>
              <a:t>dành</a:t>
            </a:r>
            <a:r>
              <a:rPr lang="en-US" sz="2000" dirty="0"/>
              <a:t> </a:t>
            </a:r>
            <a:r>
              <a:rPr lang="en-US" sz="2000" dirty="0" err="1"/>
              <a:t>thời</a:t>
            </a:r>
            <a:r>
              <a:rPr lang="en-US" sz="2000" dirty="0"/>
              <a:t> </a:t>
            </a:r>
            <a:r>
              <a:rPr lang="en-US" sz="2000" dirty="0" err="1"/>
              <a:t>gian</a:t>
            </a:r>
            <a:r>
              <a:rPr lang="en-US" sz="2000" dirty="0"/>
              <a:t> </a:t>
            </a:r>
            <a:r>
              <a:rPr lang="en-US" sz="2000" dirty="0" err="1"/>
              <a:t>nghỉ</a:t>
            </a:r>
            <a:r>
              <a:rPr lang="en-US" sz="2000" dirty="0"/>
              <a:t> </a:t>
            </a:r>
            <a:r>
              <a:rPr lang="en-US" sz="2000" dirty="0" err="1"/>
              <a:t>ngơi</a:t>
            </a:r>
            <a:endParaRPr lang="en-US" sz="2000" dirty="0"/>
          </a:p>
        </p:txBody>
      </p:sp>
      <p:sp>
        <p:nvSpPr>
          <p:cNvPr id="92165" name="Slide Number Placeholder 4"/>
          <p:cNvSpPr>
            <a:spLocks noGrp="1"/>
          </p:cNvSpPr>
          <p:nvPr>
            <p:ph type="sldNum" sz="quarter" idx="10"/>
          </p:nvPr>
        </p:nvSpPr>
        <p:spPr>
          <a:noFill/>
        </p:spPr>
        <p:txBody>
          <a:bodyPr/>
          <a:lstStyle/>
          <a:p>
            <a:fld id="{BE3471FD-A534-44D0-9D67-2563EC877976}" type="slidenum">
              <a:rPr lang="en-US" smtClean="0">
                <a:latin typeface="Arial" charset="0"/>
              </a:rPr>
              <a:pPr/>
              <a:t>65</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marL="0" indent="0" eaLnBrk="1" hangingPunct="1"/>
            <a:r>
              <a:rPr lang="en-US" sz="2000" b="1" dirty="0" err="1"/>
              <a:t>Ngăn</a:t>
            </a:r>
            <a:r>
              <a:rPr lang="en-US" sz="2000" b="1" dirty="0"/>
              <a:t> </a:t>
            </a:r>
            <a:r>
              <a:rPr lang="en-US" sz="2000" b="1" dirty="0" err="1"/>
              <a:t>chặn</a:t>
            </a:r>
            <a:r>
              <a:rPr lang="en-US" sz="2000" b="1" dirty="0"/>
              <a:t> </a:t>
            </a:r>
            <a:r>
              <a:rPr lang="en-US" sz="2000" b="1" dirty="0" err="1"/>
              <a:t>những</a:t>
            </a:r>
            <a:r>
              <a:rPr lang="en-US" sz="2000" b="1" dirty="0"/>
              <a:t> </a:t>
            </a:r>
            <a:r>
              <a:rPr lang="en-US" sz="2000" b="1" dirty="0" err="1"/>
              <a:t>tổn</a:t>
            </a:r>
            <a:r>
              <a:rPr lang="en-US" sz="2000" b="1" dirty="0"/>
              <a:t> </a:t>
            </a:r>
            <a:r>
              <a:rPr lang="en-US" sz="2000" b="1" dirty="0" err="1"/>
              <a:t>thương</a:t>
            </a:r>
            <a:r>
              <a:rPr lang="en-US" sz="2000" b="1" dirty="0"/>
              <a:t> </a:t>
            </a:r>
            <a:r>
              <a:rPr lang="en-US" sz="2000" b="1" dirty="0" err="1"/>
              <a:t>liên</a:t>
            </a:r>
            <a:r>
              <a:rPr lang="en-US" sz="2000" b="1" dirty="0"/>
              <a:t> </a:t>
            </a:r>
            <a:r>
              <a:rPr lang="en-US" sz="2000" b="1" dirty="0" err="1"/>
              <a:t>quan</a:t>
            </a:r>
            <a:r>
              <a:rPr lang="en-US" sz="2000" b="1" dirty="0"/>
              <a:t> </a:t>
            </a:r>
            <a:r>
              <a:rPr lang="en-US" sz="2000" b="1" dirty="0" err="1"/>
              <a:t>đến</a:t>
            </a:r>
            <a:r>
              <a:rPr lang="en-US" sz="2000" b="1" dirty="0"/>
              <a:t> con </a:t>
            </a:r>
            <a:r>
              <a:rPr lang="en-US" sz="2000" b="1" dirty="0" err="1"/>
              <a:t>người</a:t>
            </a:r>
            <a:endParaRPr lang="en-US" sz="2000" b="1" dirty="0" smtClean="0"/>
          </a:p>
        </p:txBody>
      </p:sp>
      <p:sp>
        <p:nvSpPr>
          <p:cNvPr id="6" name="Content Placeholder 5"/>
          <p:cNvSpPr>
            <a:spLocks noGrp="1"/>
          </p:cNvSpPr>
          <p:nvPr>
            <p:ph idx="1"/>
          </p:nvPr>
        </p:nvSpPr>
        <p:spPr/>
        <p:txBody>
          <a:bodyPr/>
          <a:lstStyle/>
          <a:p>
            <a:pPr lvl="0"/>
            <a:r>
              <a:rPr lang="en-US" sz="1800" dirty="0" err="1"/>
              <a:t>Bàn</a:t>
            </a:r>
            <a:r>
              <a:rPr lang="en-US" sz="1800" dirty="0"/>
              <a:t> </a:t>
            </a:r>
            <a:r>
              <a:rPr lang="en-US" sz="1800" dirty="0" err="1"/>
              <a:t>làm</a:t>
            </a:r>
            <a:r>
              <a:rPr lang="en-US" sz="1800" dirty="0"/>
              <a:t> </a:t>
            </a:r>
            <a:r>
              <a:rPr lang="en-US" sz="1800" dirty="0" err="1"/>
              <a:t>việc</a:t>
            </a:r>
            <a:r>
              <a:rPr lang="en-US" sz="1800" dirty="0"/>
              <a:t> </a:t>
            </a:r>
            <a:r>
              <a:rPr lang="en-US" sz="1800" dirty="0" err="1"/>
              <a:t>nên</a:t>
            </a:r>
            <a:r>
              <a:rPr lang="en-US" sz="1800" dirty="0"/>
              <a:t> </a:t>
            </a:r>
            <a:r>
              <a:rPr lang="en-US" sz="1800" dirty="0" err="1"/>
              <a:t>để</a:t>
            </a:r>
            <a:r>
              <a:rPr lang="en-US" sz="1800" dirty="0"/>
              <a:t> </a:t>
            </a:r>
            <a:r>
              <a:rPr lang="en-US" sz="1800" dirty="0" err="1"/>
              <a:t>vị</a:t>
            </a:r>
            <a:r>
              <a:rPr lang="en-US" sz="1800" dirty="0"/>
              <a:t> </a:t>
            </a:r>
            <a:r>
              <a:rPr lang="en-US" sz="1800" dirty="0" err="1"/>
              <a:t>trí</a:t>
            </a:r>
            <a:r>
              <a:rPr lang="en-US" sz="1800" dirty="0"/>
              <a:t> </a:t>
            </a:r>
            <a:r>
              <a:rPr lang="en-US" sz="1800" dirty="0" err="1"/>
              <a:t>ổn</a:t>
            </a:r>
            <a:r>
              <a:rPr lang="en-US" sz="1800" dirty="0"/>
              <a:t> </a:t>
            </a:r>
            <a:r>
              <a:rPr lang="en-US" sz="1800" dirty="0" err="1"/>
              <a:t>định</a:t>
            </a:r>
            <a:r>
              <a:rPr lang="en-US" sz="1800" dirty="0"/>
              <a:t> </a:t>
            </a:r>
            <a:r>
              <a:rPr lang="en-US" sz="1800" dirty="0" err="1"/>
              <a:t>và</a:t>
            </a:r>
            <a:r>
              <a:rPr lang="en-US" sz="1800" dirty="0"/>
              <a:t> </a:t>
            </a:r>
            <a:r>
              <a:rPr lang="en-US" sz="1800" dirty="0" err="1"/>
              <a:t>phẳng</a:t>
            </a:r>
            <a:r>
              <a:rPr lang="en-US" sz="1800" dirty="0"/>
              <a:t>. </a:t>
            </a:r>
          </a:p>
          <a:p>
            <a:r>
              <a:rPr lang="en-US" sz="1800" dirty="0" err="1" smtClean="0"/>
              <a:t>Màn</a:t>
            </a:r>
            <a:r>
              <a:rPr lang="en-US" sz="1800" dirty="0" smtClean="0"/>
              <a:t> </a:t>
            </a:r>
            <a:r>
              <a:rPr lang="en-US" sz="1800" dirty="0" err="1"/>
              <a:t>hình</a:t>
            </a:r>
            <a:r>
              <a:rPr lang="en-US" sz="1800" dirty="0"/>
              <a:t> </a:t>
            </a:r>
            <a:r>
              <a:rPr lang="en-US" sz="1800" dirty="0" err="1" smtClean="0"/>
              <a:t>và</a:t>
            </a:r>
            <a:r>
              <a:rPr lang="en-US" sz="1800" dirty="0" smtClean="0"/>
              <a:t> </a:t>
            </a:r>
            <a:r>
              <a:rPr lang="en-US" sz="1800" dirty="0" err="1"/>
              <a:t>bàn</a:t>
            </a:r>
            <a:r>
              <a:rPr lang="en-US" sz="1800" dirty="0"/>
              <a:t> </a:t>
            </a:r>
            <a:r>
              <a:rPr lang="en-US" sz="1800" dirty="0" err="1"/>
              <a:t>phím</a:t>
            </a:r>
            <a:r>
              <a:rPr lang="en-US" sz="1800" dirty="0"/>
              <a:t> </a:t>
            </a:r>
            <a:r>
              <a:rPr lang="en-US" sz="1800" dirty="0" err="1"/>
              <a:t>nên</a:t>
            </a:r>
            <a:r>
              <a:rPr lang="en-US" sz="1800" dirty="0"/>
              <a:t> </a:t>
            </a:r>
            <a:r>
              <a:rPr lang="en-US" sz="1800" dirty="0" err="1"/>
              <a:t>để</a:t>
            </a:r>
            <a:r>
              <a:rPr lang="en-US" sz="1800" dirty="0"/>
              <a:t> </a:t>
            </a:r>
            <a:r>
              <a:rPr lang="en-US" sz="1800" dirty="0" err="1"/>
              <a:t>trực</a:t>
            </a:r>
            <a:r>
              <a:rPr lang="en-US" sz="1800" dirty="0"/>
              <a:t> </a:t>
            </a:r>
            <a:r>
              <a:rPr lang="en-US" sz="1800" dirty="0" err="1"/>
              <a:t>tiếp</a:t>
            </a:r>
            <a:r>
              <a:rPr lang="en-US" sz="1800" dirty="0"/>
              <a:t> </a:t>
            </a:r>
            <a:r>
              <a:rPr lang="en-US" sz="1800" dirty="0" err="1"/>
              <a:t>trước</a:t>
            </a:r>
            <a:r>
              <a:rPr lang="en-US" sz="1800" dirty="0"/>
              <a:t> </a:t>
            </a:r>
            <a:r>
              <a:rPr lang="en-US" sz="1800" dirty="0" err="1" smtClean="0"/>
              <a:t>mặt</a:t>
            </a:r>
            <a:r>
              <a:rPr lang="en-US" sz="1800" dirty="0" smtClean="0"/>
              <a:t> </a:t>
            </a:r>
          </a:p>
          <a:p>
            <a:pPr>
              <a:spcBef>
                <a:spcPts val="600"/>
              </a:spcBef>
            </a:pPr>
            <a:r>
              <a:rPr lang="en-US" sz="1800" dirty="0" err="1"/>
              <a:t>Đầu</a:t>
            </a:r>
            <a:r>
              <a:rPr lang="en-US" sz="1800" dirty="0"/>
              <a:t> </a:t>
            </a:r>
            <a:r>
              <a:rPr lang="en-US" sz="1800" dirty="0" err="1"/>
              <a:t>màn</a:t>
            </a:r>
            <a:r>
              <a:rPr lang="en-US" sz="1800" dirty="0"/>
              <a:t> </a:t>
            </a:r>
            <a:r>
              <a:rPr lang="en-US" sz="1800" dirty="0" err="1"/>
              <a:t>hình</a:t>
            </a:r>
            <a:r>
              <a:rPr lang="en-US" sz="1800" dirty="0"/>
              <a:t> </a:t>
            </a:r>
            <a:r>
              <a:rPr lang="en-US" sz="1800" dirty="0" err="1"/>
              <a:t>nên</a:t>
            </a:r>
            <a:r>
              <a:rPr lang="en-US" sz="1800" dirty="0"/>
              <a:t> </a:t>
            </a:r>
            <a:r>
              <a:rPr lang="en-US" sz="1800" dirty="0" err="1"/>
              <a:t>cao</a:t>
            </a:r>
            <a:r>
              <a:rPr lang="en-US" sz="1800" dirty="0"/>
              <a:t> </a:t>
            </a:r>
            <a:r>
              <a:rPr lang="en-US" sz="1800" dirty="0" err="1"/>
              <a:t>hơn</a:t>
            </a:r>
            <a:r>
              <a:rPr lang="en-US" sz="1800" dirty="0"/>
              <a:t> </a:t>
            </a:r>
            <a:r>
              <a:rPr lang="en-US" sz="1800" dirty="0" err="1"/>
              <a:t>mắt</a:t>
            </a:r>
            <a:r>
              <a:rPr lang="en-US" sz="1800" dirty="0"/>
              <a:t> </a:t>
            </a:r>
            <a:r>
              <a:rPr lang="en-US" sz="1800" dirty="0" err="1"/>
              <a:t>bạn</a:t>
            </a:r>
            <a:r>
              <a:rPr lang="en-US" sz="1800" dirty="0"/>
              <a:t> </a:t>
            </a:r>
            <a:r>
              <a:rPr lang="en-US" sz="1800" dirty="0" err="1"/>
              <a:t>khoảng</a:t>
            </a:r>
            <a:r>
              <a:rPr lang="en-US" sz="1800" dirty="0"/>
              <a:t> </a:t>
            </a:r>
            <a:r>
              <a:rPr lang="en-US" sz="1800" dirty="0" err="1"/>
              <a:t>tờ</a:t>
            </a:r>
            <a:r>
              <a:rPr lang="en-US" sz="1800" dirty="0"/>
              <a:t> </a:t>
            </a:r>
            <a:r>
              <a:rPr lang="en-US" sz="1800" dirty="0" err="1"/>
              <a:t>hai</a:t>
            </a:r>
            <a:r>
              <a:rPr lang="en-US" sz="1800" dirty="0"/>
              <a:t> </a:t>
            </a:r>
            <a:r>
              <a:rPr lang="en-US" sz="1800" dirty="0" err="1"/>
              <a:t>đến</a:t>
            </a:r>
            <a:r>
              <a:rPr lang="en-US" sz="1800" dirty="0"/>
              <a:t> </a:t>
            </a:r>
            <a:r>
              <a:rPr lang="en-US" sz="1800" dirty="0" smtClean="0"/>
              <a:t/>
            </a:r>
            <a:br>
              <a:rPr lang="en-US" sz="1800" dirty="0" smtClean="0"/>
            </a:br>
            <a:r>
              <a:rPr lang="en-US" sz="1800" dirty="0" err="1" smtClean="0"/>
              <a:t>ba</a:t>
            </a:r>
            <a:r>
              <a:rPr lang="en-US" sz="1800" dirty="0" smtClean="0"/>
              <a:t> </a:t>
            </a:r>
            <a:r>
              <a:rPr lang="en-US" sz="1800" dirty="0"/>
              <a:t>inch </a:t>
            </a:r>
            <a:endParaRPr lang="en-US" sz="1800" dirty="0" smtClean="0"/>
          </a:p>
          <a:p>
            <a:pPr>
              <a:spcBef>
                <a:spcPts val="600"/>
              </a:spcBef>
            </a:pPr>
            <a:r>
              <a:rPr lang="en-US" sz="1800" dirty="0" err="1" smtClean="0"/>
              <a:t>Giảm</a:t>
            </a:r>
            <a:r>
              <a:rPr lang="en-US" sz="1800" dirty="0" smtClean="0"/>
              <a:t> </a:t>
            </a:r>
            <a:r>
              <a:rPr lang="en-US" sz="1800" dirty="0" err="1"/>
              <a:t>chớp</a:t>
            </a:r>
            <a:r>
              <a:rPr lang="en-US" sz="1800" dirty="0"/>
              <a:t> </a:t>
            </a:r>
            <a:r>
              <a:rPr lang="en-US" sz="1800" dirty="0" err="1"/>
              <a:t>sáng</a:t>
            </a:r>
            <a:r>
              <a:rPr lang="en-US" sz="1800" dirty="0"/>
              <a:t> hay </a:t>
            </a:r>
            <a:r>
              <a:rPr lang="en-US" sz="1800" dirty="0" err="1"/>
              <a:t>ảnh</a:t>
            </a:r>
            <a:r>
              <a:rPr lang="en-US" sz="1800" dirty="0"/>
              <a:t> </a:t>
            </a:r>
            <a:r>
              <a:rPr lang="en-US" sz="1800" dirty="0" err="1"/>
              <a:t>phản</a:t>
            </a:r>
            <a:r>
              <a:rPr lang="en-US" sz="1800" dirty="0"/>
              <a:t> </a:t>
            </a:r>
            <a:r>
              <a:rPr lang="en-US" sz="1800" dirty="0" err="1"/>
              <a:t>chiếu</a:t>
            </a:r>
            <a:r>
              <a:rPr lang="en-US" sz="1800" dirty="0"/>
              <a:t> </a:t>
            </a:r>
            <a:r>
              <a:rPr lang="en-US" sz="1800" dirty="0" err="1"/>
              <a:t>trên</a:t>
            </a:r>
            <a:r>
              <a:rPr lang="en-US" sz="1800" dirty="0"/>
              <a:t> </a:t>
            </a:r>
            <a:r>
              <a:rPr lang="en-US" sz="1800" dirty="0" err="1"/>
              <a:t>màn</a:t>
            </a:r>
            <a:r>
              <a:rPr lang="en-US" sz="1800" dirty="0"/>
              <a:t> </a:t>
            </a:r>
            <a:r>
              <a:rPr lang="en-US" sz="1800" dirty="0" err="1"/>
              <a:t>hình</a:t>
            </a:r>
            <a:endParaRPr lang="en-US" sz="1800" dirty="0" smtClean="0"/>
          </a:p>
          <a:p>
            <a:pPr>
              <a:spcBef>
                <a:spcPts val="600"/>
              </a:spcBef>
            </a:pPr>
            <a:r>
              <a:rPr lang="en-US" sz="1800" dirty="0" err="1" smtClean="0"/>
              <a:t>Đặt</a:t>
            </a:r>
            <a:r>
              <a:rPr lang="en-US" sz="1800" dirty="0" smtClean="0"/>
              <a:t> </a:t>
            </a:r>
            <a:r>
              <a:rPr lang="en-US" sz="1800" dirty="0" err="1" smtClean="0"/>
              <a:t>văn</a:t>
            </a:r>
            <a:r>
              <a:rPr lang="en-US" sz="1800" dirty="0" smtClean="0"/>
              <a:t> </a:t>
            </a:r>
            <a:r>
              <a:rPr lang="en-US" sz="1800" dirty="0" err="1"/>
              <a:t>bản</a:t>
            </a:r>
            <a:r>
              <a:rPr lang="en-US" sz="1800" dirty="0"/>
              <a:t> </a:t>
            </a:r>
            <a:r>
              <a:rPr lang="en-US" sz="1800" dirty="0" err="1"/>
              <a:t>cần</a:t>
            </a:r>
            <a:r>
              <a:rPr lang="en-US" sz="1800" dirty="0"/>
              <a:t> </a:t>
            </a:r>
            <a:r>
              <a:rPr lang="en-US" sz="1800" dirty="0" err="1"/>
              <a:t>đánh</a:t>
            </a:r>
            <a:r>
              <a:rPr lang="en-US" sz="1800" dirty="0"/>
              <a:t> </a:t>
            </a:r>
            <a:r>
              <a:rPr lang="en-US" sz="1800" dirty="0" err="1"/>
              <a:t>máy</a:t>
            </a:r>
            <a:r>
              <a:rPr lang="en-US" sz="1800" dirty="0"/>
              <a:t> </a:t>
            </a:r>
            <a:r>
              <a:rPr lang="en-US" sz="1800" dirty="0" err="1"/>
              <a:t>trong</a:t>
            </a:r>
            <a:r>
              <a:rPr lang="en-US" sz="1800" dirty="0"/>
              <a:t> </a:t>
            </a:r>
            <a:r>
              <a:rPr lang="en-US" sz="1800" dirty="0" err="1"/>
              <a:t>các</a:t>
            </a:r>
            <a:r>
              <a:rPr lang="en-US" sz="1800" dirty="0"/>
              <a:t> </a:t>
            </a:r>
            <a:r>
              <a:rPr lang="en-US" sz="1800" dirty="0" err="1"/>
              <a:t>kẹp</a:t>
            </a:r>
            <a:r>
              <a:rPr lang="en-US" sz="1800" dirty="0"/>
              <a:t> </a:t>
            </a:r>
            <a:r>
              <a:rPr lang="en-US" sz="1800" dirty="0" err="1"/>
              <a:t>văn</a:t>
            </a:r>
            <a:r>
              <a:rPr lang="en-US" sz="1800" dirty="0"/>
              <a:t> </a:t>
            </a:r>
            <a:r>
              <a:rPr lang="en-US" sz="1800" dirty="0" err="1"/>
              <a:t>bản</a:t>
            </a:r>
            <a:r>
              <a:rPr lang="en-US" sz="1800" dirty="0"/>
              <a:t> </a:t>
            </a:r>
            <a:r>
              <a:rPr lang="en-US" sz="1800" dirty="0" smtClean="0"/>
              <a:t/>
            </a:r>
            <a:br>
              <a:rPr lang="en-US" sz="1800" dirty="0" smtClean="0"/>
            </a:br>
            <a:r>
              <a:rPr lang="en-US" sz="1800" dirty="0" err="1" smtClean="0"/>
              <a:t>cạnh</a:t>
            </a:r>
            <a:r>
              <a:rPr lang="en-US" sz="1800" dirty="0" smtClean="0"/>
              <a:t> </a:t>
            </a:r>
            <a:r>
              <a:rPr lang="en-US" sz="1800" dirty="0" err="1"/>
              <a:t>màn</a:t>
            </a:r>
            <a:r>
              <a:rPr lang="en-US" sz="1800" dirty="0"/>
              <a:t> </a:t>
            </a:r>
            <a:r>
              <a:rPr lang="en-US" sz="1800" dirty="0" err="1"/>
              <a:t>hình</a:t>
            </a:r>
            <a:endParaRPr lang="en-US" sz="1800" dirty="0" smtClean="0"/>
          </a:p>
          <a:p>
            <a:pPr>
              <a:spcBef>
                <a:spcPts val="600"/>
              </a:spcBef>
            </a:pPr>
            <a:r>
              <a:rPr lang="en-US" sz="1800" dirty="0" err="1"/>
              <a:t>Khi</a:t>
            </a:r>
            <a:r>
              <a:rPr lang="en-US" sz="1800" dirty="0"/>
              <a:t> </a:t>
            </a:r>
            <a:r>
              <a:rPr lang="en-US" sz="1800" dirty="0" err="1"/>
              <a:t>đã</a:t>
            </a:r>
            <a:r>
              <a:rPr lang="en-US" sz="1800" dirty="0"/>
              <a:t> </a:t>
            </a:r>
            <a:r>
              <a:rPr lang="en-US" sz="1800" dirty="0" err="1"/>
              <a:t>ngồi</a:t>
            </a:r>
            <a:r>
              <a:rPr lang="en-US" sz="1800" dirty="0"/>
              <a:t> </a:t>
            </a:r>
            <a:r>
              <a:rPr lang="en-US" sz="1800" dirty="0" err="1"/>
              <a:t>thoải</a:t>
            </a:r>
            <a:r>
              <a:rPr lang="en-US" sz="1800" dirty="0"/>
              <a:t> </a:t>
            </a:r>
            <a:r>
              <a:rPr lang="en-US" sz="1800" dirty="0" err="1"/>
              <a:t>mái</a:t>
            </a:r>
            <a:r>
              <a:rPr lang="en-US" sz="1800" dirty="0"/>
              <a:t> ở </a:t>
            </a:r>
            <a:r>
              <a:rPr lang="en-US" sz="1800" dirty="0" err="1"/>
              <a:t>vị</a:t>
            </a:r>
            <a:r>
              <a:rPr lang="en-US" sz="1800" dirty="0"/>
              <a:t> </a:t>
            </a:r>
            <a:r>
              <a:rPr lang="en-US" sz="1800" dirty="0" err="1"/>
              <a:t>trí</a:t>
            </a:r>
            <a:r>
              <a:rPr lang="en-US" sz="1800" dirty="0"/>
              <a:t> </a:t>
            </a:r>
            <a:r>
              <a:rPr lang="en-US" sz="1800" dirty="0" err="1"/>
              <a:t>làm</a:t>
            </a:r>
            <a:r>
              <a:rPr lang="en-US" sz="1800" dirty="0"/>
              <a:t> </a:t>
            </a:r>
            <a:r>
              <a:rPr lang="en-US" sz="1800" dirty="0" err="1"/>
              <a:t>việc</a:t>
            </a:r>
            <a:r>
              <a:rPr lang="en-US" sz="1800" dirty="0"/>
              <a:t> </a:t>
            </a:r>
            <a:r>
              <a:rPr lang="en-US" sz="1800" dirty="0" err="1" smtClean="0"/>
              <a:t>cần</a:t>
            </a:r>
            <a:r>
              <a:rPr lang="en-US" sz="1800" dirty="0" smtClean="0"/>
              <a:t> </a:t>
            </a:r>
            <a:r>
              <a:rPr lang="en-US" sz="1800" dirty="0" err="1"/>
              <a:t>điều</a:t>
            </a:r>
            <a:r>
              <a:rPr lang="en-US" sz="1800" dirty="0"/>
              <a:t> </a:t>
            </a:r>
            <a:r>
              <a:rPr lang="en-US" sz="1800" dirty="0" err="1"/>
              <a:t>chỉnh</a:t>
            </a:r>
            <a:r>
              <a:rPr lang="en-US" sz="1800" dirty="0"/>
              <a:t> </a:t>
            </a:r>
            <a:r>
              <a:rPr lang="en-US" sz="1800" dirty="0" err="1"/>
              <a:t>cánh</a:t>
            </a:r>
            <a:r>
              <a:rPr lang="en-US" sz="1800" dirty="0"/>
              <a:t> </a:t>
            </a:r>
            <a:r>
              <a:rPr lang="en-US" sz="1800" dirty="0" err="1"/>
              <a:t>tay</a:t>
            </a:r>
            <a:r>
              <a:rPr lang="en-US" sz="1800" dirty="0"/>
              <a:t> </a:t>
            </a:r>
            <a:r>
              <a:rPr lang="en-US" sz="1800" dirty="0" err="1"/>
              <a:t>để</a:t>
            </a:r>
            <a:r>
              <a:rPr lang="en-US" sz="1800" dirty="0"/>
              <a:t> </a:t>
            </a:r>
            <a:r>
              <a:rPr lang="en-US" sz="1800" dirty="0" err="1"/>
              <a:t>cổ</a:t>
            </a:r>
            <a:r>
              <a:rPr lang="en-US" sz="1800" dirty="0"/>
              <a:t> </a:t>
            </a:r>
            <a:r>
              <a:rPr lang="en-US" sz="1800" dirty="0" err="1" smtClean="0"/>
              <a:t>tay</a:t>
            </a:r>
            <a:r>
              <a:rPr lang="en-US" sz="1800" dirty="0"/>
              <a:t> </a:t>
            </a:r>
            <a:r>
              <a:rPr lang="en-US" sz="1800" dirty="0" err="1" smtClean="0"/>
              <a:t>được</a:t>
            </a:r>
            <a:r>
              <a:rPr lang="en-US" sz="1800" dirty="0" smtClean="0"/>
              <a:t> </a:t>
            </a:r>
            <a:r>
              <a:rPr lang="en-US" sz="1800" dirty="0" err="1"/>
              <a:t>để</a:t>
            </a:r>
            <a:r>
              <a:rPr lang="en-US" sz="1800" dirty="0"/>
              <a:t> </a:t>
            </a:r>
            <a:r>
              <a:rPr lang="en-US" sz="1800" dirty="0" err="1"/>
              <a:t>thẳng</a:t>
            </a:r>
            <a:r>
              <a:rPr lang="en-US" sz="1800" dirty="0"/>
              <a:t> </a:t>
            </a:r>
            <a:r>
              <a:rPr lang="en-US" sz="1800" dirty="0" err="1"/>
              <a:t>và</a:t>
            </a:r>
            <a:r>
              <a:rPr lang="en-US" sz="1800" dirty="0"/>
              <a:t> </a:t>
            </a:r>
            <a:r>
              <a:rPr lang="en-US" sz="1800" dirty="0" err="1"/>
              <a:t>thoải</a:t>
            </a:r>
            <a:r>
              <a:rPr lang="en-US" sz="1800" dirty="0"/>
              <a:t> </a:t>
            </a:r>
            <a:r>
              <a:rPr lang="en-US" sz="1800" dirty="0" err="1"/>
              <a:t>mái</a:t>
            </a:r>
            <a:r>
              <a:rPr lang="en-US" sz="1800" dirty="0"/>
              <a:t> </a:t>
            </a:r>
            <a:r>
              <a:rPr lang="en-US" sz="1800" dirty="0" err="1"/>
              <a:t>với</a:t>
            </a:r>
            <a:r>
              <a:rPr lang="en-US" sz="1800" dirty="0"/>
              <a:t> </a:t>
            </a:r>
            <a:r>
              <a:rPr lang="en-US" sz="1800" dirty="0" err="1"/>
              <a:t>cánh</a:t>
            </a:r>
            <a:r>
              <a:rPr lang="en-US" sz="1800" dirty="0"/>
              <a:t> </a:t>
            </a:r>
            <a:r>
              <a:rPr lang="en-US" sz="1800" dirty="0" err="1"/>
              <a:t>tay</a:t>
            </a:r>
            <a:r>
              <a:rPr lang="en-US" sz="1800" dirty="0"/>
              <a:t> </a:t>
            </a:r>
            <a:r>
              <a:rPr lang="en-US" sz="1800" dirty="0" err="1"/>
              <a:t>để</a:t>
            </a:r>
            <a:r>
              <a:rPr lang="en-US" sz="1800" dirty="0"/>
              <a:t> </a:t>
            </a:r>
            <a:r>
              <a:rPr lang="en-US" sz="1800" dirty="0" err="1"/>
              <a:t>gần</a:t>
            </a:r>
            <a:r>
              <a:rPr lang="en-US" sz="1800" dirty="0"/>
              <a:t> </a:t>
            </a:r>
            <a:r>
              <a:rPr lang="en-US" sz="1800" dirty="0" err="1"/>
              <a:t>thân</a:t>
            </a:r>
            <a:r>
              <a:rPr lang="en-US" sz="1800" dirty="0"/>
              <a:t> </a:t>
            </a:r>
            <a:r>
              <a:rPr lang="en-US" sz="1800" dirty="0" err="1"/>
              <a:t>người</a:t>
            </a:r>
            <a:r>
              <a:rPr lang="en-US" sz="1800" dirty="0" smtClean="0"/>
              <a:t> </a:t>
            </a:r>
          </a:p>
          <a:p>
            <a:pPr>
              <a:spcBef>
                <a:spcPts val="600"/>
              </a:spcBef>
            </a:pPr>
            <a:r>
              <a:rPr lang="en-US" sz="1800" dirty="0" err="1"/>
              <a:t>Giữ</a:t>
            </a:r>
            <a:r>
              <a:rPr lang="en-US" sz="1800" dirty="0"/>
              <a:t> </a:t>
            </a:r>
            <a:r>
              <a:rPr lang="en-US" sz="1800" dirty="0" err="1"/>
              <a:t>bàn</a:t>
            </a:r>
            <a:r>
              <a:rPr lang="en-US" sz="1800" dirty="0"/>
              <a:t> </a:t>
            </a:r>
            <a:r>
              <a:rPr lang="en-US" sz="1800" dirty="0" err="1"/>
              <a:t>chân</a:t>
            </a:r>
            <a:r>
              <a:rPr lang="en-US" sz="1800" dirty="0"/>
              <a:t> </a:t>
            </a:r>
            <a:r>
              <a:rPr lang="en-US" sz="1800" dirty="0" err="1"/>
              <a:t>để</a:t>
            </a:r>
            <a:r>
              <a:rPr lang="en-US" sz="1800" dirty="0"/>
              <a:t> </a:t>
            </a:r>
            <a:r>
              <a:rPr lang="en-US" sz="1800" dirty="0" err="1"/>
              <a:t>phẳng</a:t>
            </a:r>
            <a:r>
              <a:rPr lang="en-US" sz="1800" dirty="0"/>
              <a:t> </a:t>
            </a:r>
            <a:r>
              <a:rPr lang="en-US" sz="1800" dirty="0" err="1"/>
              <a:t>trên</a:t>
            </a:r>
            <a:r>
              <a:rPr lang="en-US" sz="1800" dirty="0"/>
              <a:t> </a:t>
            </a:r>
            <a:r>
              <a:rPr lang="en-US" sz="1800" dirty="0" err="1"/>
              <a:t>sàn</a:t>
            </a:r>
            <a:r>
              <a:rPr lang="en-US" sz="1800" dirty="0"/>
              <a:t> </a:t>
            </a:r>
            <a:r>
              <a:rPr lang="en-US" sz="1800" dirty="0" err="1"/>
              <a:t>nhà</a:t>
            </a:r>
            <a:endParaRPr lang="en-US" sz="1800" dirty="0" smtClean="0"/>
          </a:p>
          <a:p>
            <a:pPr>
              <a:spcBef>
                <a:spcPts val="600"/>
              </a:spcBef>
            </a:pPr>
            <a:r>
              <a:rPr lang="en-US" sz="1800" dirty="0" err="1"/>
              <a:t>Hãy</a:t>
            </a:r>
            <a:r>
              <a:rPr lang="en-US" sz="1800" dirty="0"/>
              <a:t> </a:t>
            </a:r>
            <a:r>
              <a:rPr lang="en-US" sz="1800" dirty="0" err="1"/>
              <a:t>nghỉ</a:t>
            </a:r>
            <a:r>
              <a:rPr lang="en-US" sz="1800" dirty="0"/>
              <a:t> </a:t>
            </a:r>
            <a:r>
              <a:rPr lang="en-US" sz="1800" dirty="0" err="1"/>
              <a:t>ngơi</a:t>
            </a:r>
            <a:r>
              <a:rPr lang="en-US" sz="1800" dirty="0"/>
              <a:t> </a:t>
            </a:r>
            <a:r>
              <a:rPr lang="en-US" sz="1800" dirty="0" err="1"/>
              <a:t>đều</a:t>
            </a:r>
            <a:r>
              <a:rPr lang="en-US" sz="1800" dirty="0"/>
              <a:t> </a:t>
            </a:r>
            <a:r>
              <a:rPr lang="en-US" sz="1800" dirty="0" err="1"/>
              <a:t>đặn</a:t>
            </a:r>
            <a:r>
              <a:rPr lang="en-US" sz="1800" dirty="0"/>
              <a:t> </a:t>
            </a:r>
            <a:r>
              <a:rPr lang="en-US" sz="1800" dirty="0" err="1"/>
              <a:t>để</a:t>
            </a:r>
            <a:r>
              <a:rPr lang="en-US" sz="1800" dirty="0"/>
              <a:t> </a:t>
            </a:r>
            <a:r>
              <a:rPr lang="en-US" sz="1800" dirty="0" err="1"/>
              <a:t>đi</a:t>
            </a:r>
            <a:r>
              <a:rPr lang="en-US" sz="1800" dirty="0"/>
              <a:t> </a:t>
            </a:r>
            <a:r>
              <a:rPr lang="en-US" sz="1800" dirty="0" err="1"/>
              <a:t>lại</a:t>
            </a:r>
            <a:r>
              <a:rPr lang="en-US" sz="1800" dirty="0"/>
              <a:t>, </a:t>
            </a:r>
            <a:r>
              <a:rPr lang="en-US" sz="1800" dirty="0" err="1"/>
              <a:t>thư</a:t>
            </a:r>
            <a:r>
              <a:rPr lang="en-US" sz="1800" dirty="0"/>
              <a:t> </a:t>
            </a:r>
            <a:r>
              <a:rPr lang="en-US" sz="1800" dirty="0" err="1"/>
              <a:t>giãn</a:t>
            </a:r>
            <a:r>
              <a:rPr lang="en-US" sz="1800" dirty="0"/>
              <a:t> </a:t>
            </a:r>
            <a:r>
              <a:rPr lang="en-US" sz="1800" dirty="0" err="1"/>
              <a:t>và</a:t>
            </a:r>
            <a:r>
              <a:rPr lang="en-US" sz="1800" dirty="0"/>
              <a:t> </a:t>
            </a:r>
            <a:r>
              <a:rPr lang="en-US" sz="1800" dirty="0" err="1"/>
              <a:t>cho</a:t>
            </a:r>
            <a:r>
              <a:rPr lang="en-US" sz="1800" dirty="0"/>
              <a:t> </a:t>
            </a:r>
            <a:r>
              <a:rPr lang="en-US" sz="1800" dirty="0" err="1"/>
              <a:t>mắt</a:t>
            </a:r>
            <a:r>
              <a:rPr lang="en-US" sz="1800" dirty="0"/>
              <a:t> </a:t>
            </a:r>
            <a:r>
              <a:rPr lang="en-US" sz="1800" dirty="0" err="1"/>
              <a:t>bạn</a:t>
            </a:r>
            <a:r>
              <a:rPr lang="en-US" sz="1800" dirty="0"/>
              <a:t> </a:t>
            </a:r>
            <a:r>
              <a:rPr lang="en-US" sz="1800" dirty="0" err="1"/>
              <a:t>nghỉ</a:t>
            </a:r>
            <a:r>
              <a:rPr lang="en-US" sz="1800" dirty="0"/>
              <a:t> </a:t>
            </a:r>
            <a:r>
              <a:rPr lang="en-US" sz="1800" dirty="0" err="1"/>
              <a:t>ngơi</a:t>
            </a:r>
            <a:endParaRPr lang="en-US" sz="1800" dirty="0" smtClean="0"/>
          </a:p>
          <a:p>
            <a:pPr>
              <a:spcBef>
                <a:spcPts val="600"/>
              </a:spcBef>
            </a:pPr>
            <a:r>
              <a:rPr lang="vi-VN" sz="1800" dirty="0"/>
              <a:t>Hướng dẫn cũng được áp dụng cho máy tính xách tay và các thiết bị di động cầm </a:t>
            </a:r>
            <a:r>
              <a:rPr lang="vi-VN" sz="1800" dirty="0" smtClean="0"/>
              <a:t>tay</a:t>
            </a:r>
            <a:endParaRPr lang="en-US" sz="1800" dirty="0" smtClean="0"/>
          </a:p>
          <a:p>
            <a:pPr>
              <a:spcBef>
                <a:spcPts val="600"/>
              </a:spcBef>
            </a:pPr>
            <a:r>
              <a:rPr lang="vi-VN" sz="1800" dirty="0"/>
              <a:t>Luôn luôn thử nghiệm các sản phẩm gọn nhẹ để xác định giá trị của </a:t>
            </a:r>
            <a:r>
              <a:rPr lang="vi-VN" sz="1800" dirty="0" smtClean="0"/>
              <a:t>nó</a:t>
            </a:r>
            <a:endParaRPr lang="en-US" sz="1800" dirty="0" smtClean="0"/>
          </a:p>
          <a:p>
            <a:pPr lvl="1">
              <a:spcBef>
                <a:spcPts val="600"/>
              </a:spcBef>
            </a:pPr>
            <a:r>
              <a:rPr lang="vi-VN" sz="1400" dirty="0" smtClean="0"/>
              <a:t>Đảm </a:t>
            </a:r>
            <a:r>
              <a:rPr lang="vi-VN" sz="1400" dirty="0"/>
              <a:t>bảo có nghiên cứu để hỗ trợ giá trị của sản phẩm</a:t>
            </a:r>
            <a:endParaRPr lang="en-US" sz="1400" dirty="0"/>
          </a:p>
        </p:txBody>
      </p:sp>
      <p:sp>
        <p:nvSpPr>
          <p:cNvPr id="92165" name="Slide Number Placeholder 4"/>
          <p:cNvSpPr>
            <a:spLocks noGrp="1"/>
          </p:cNvSpPr>
          <p:nvPr>
            <p:ph type="sldNum" sz="quarter" idx="10"/>
          </p:nvPr>
        </p:nvSpPr>
        <p:spPr>
          <a:noFill/>
        </p:spPr>
        <p:txBody>
          <a:bodyPr/>
          <a:lstStyle/>
          <a:p>
            <a:fld id="{BE3471FD-A534-44D0-9D67-2563EC877976}" type="slidenum">
              <a:rPr lang="en-US" smtClean="0">
                <a:latin typeface="Arial" charset="0"/>
              </a:rPr>
              <a:pPr/>
              <a:t>66</a:t>
            </a:fld>
            <a:endParaRPr lang="en-US" dirty="0" smtClean="0">
              <a:latin typeface="Arial" charset="0"/>
            </a:endParaRPr>
          </a:p>
        </p:txBody>
      </p:sp>
      <p:pic>
        <p:nvPicPr>
          <p:cNvPr id="1026" name="Picture 2" descr="computer_diagram"/>
          <p:cNvPicPr>
            <a:picLocks noChangeAspect="1" noChangeArrowheads="1"/>
          </p:cNvPicPr>
          <p:nvPr/>
        </p:nvPicPr>
        <p:blipFill>
          <a:blip r:embed="rId3" cstate="print"/>
          <a:srcRect l="8681"/>
          <a:stretch>
            <a:fillRect/>
          </a:stretch>
        </p:blipFill>
        <p:spPr bwMode="auto">
          <a:xfrm>
            <a:off x="6645980" y="1211046"/>
            <a:ext cx="2003425" cy="2386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Xác</a:t>
            </a:r>
            <a:r>
              <a:rPr lang="en-US" dirty="0"/>
              <a:t> </a:t>
            </a:r>
            <a:r>
              <a:rPr lang="en-US" dirty="0" err="1"/>
              <a:t>định</a:t>
            </a:r>
            <a:r>
              <a:rPr lang="en-US" dirty="0"/>
              <a:t> </a:t>
            </a:r>
            <a:r>
              <a:rPr lang="en-US" dirty="0" err="1"/>
              <a:t>các</a:t>
            </a:r>
            <a:r>
              <a:rPr lang="en-US" dirty="0"/>
              <a:t> </a:t>
            </a:r>
            <a:r>
              <a:rPr lang="en-US" dirty="0" err="1"/>
              <a:t>phần</a:t>
            </a:r>
            <a:r>
              <a:rPr lang="en-US" dirty="0"/>
              <a:t> </a:t>
            </a:r>
            <a:r>
              <a:rPr lang="en-US" dirty="0" err="1"/>
              <a:t>mềm</a:t>
            </a:r>
            <a:r>
              <a:rPr lang="en-US" dirty="0"/>
              <a:t> </a:t>
            </a:r>
            <a:r>
              <a:rPr lang="en-US" dirty="0" err="1"/>
              <a:t>nguy</a:t>
            </a:r>
            <a:r>
              <a:rPr lang="en-US" dirty="0"/>
              <a:t> </a:t>
            </a:r>
            <a:r>
              <a:rPr lang="en-US" dirty="0" err="1"/>
              <a:t>hại</a:t>
            </a:r>
            <a:endParaRPr lang="en-US" dirty="0"/>
          </a:p>
        </p:txBody>
      </p:sp>
      <p:sp>
        <p:nvSpPr>
          <p:cNvPr id="3" name="Content Placeholder 2"/>
          <p:cNvSpPr>
            <a:spLocks noGrp="1"/>
          </p:cNvSpPr>
          <p:nvPr>
            <p:ph idx="1"/>
          </p:nvPr>
        </p:nvSpPr>
        <p:spPr>
          <a:xfrm>
            <a:off x="460730" y="1251690"/>
            <a:ext cx="8201025" cy="3400320"/>
          </a:xfrm>
        </p:spPr>
        <p:txBody>
          <a:bodyPr/>
          <a:lstStyle/>
          <a:p>
            <a:r>
              <a:rPr lang="vi-VN" sz="2400" dirty="0"/>
              <a:t>Bao gồm virus, </a:t>
            </a:r>
            <a:r>
              <a:rPr lang="vi-VN" sz="2400" dirty="0" smtClean="0"/>
              <a:t>sâu</a:t>
            </a:r>
            <a:r>
              <a:rPr lang="en-US" sz="2400" dirty="0" smtClean="0"/>
              <a:t> </a:t>
            </a:r>
            <a:r>
              <a:rPr lang="en-US" sz="2400" dirty="0" err="1" smtClean="0"/>
              <a:t>máy</a:t>
            </a:r>
            <a:r>
              <a:rPr lang="en-US" sz="2400" dirty="0" smtClean="0"/>
              <a:t> </a:t>
            </a:r>
            <a:r>
              <a:rPr lang="en-US" sz="2400" dirty="0" err="1" smtClean="0"/>
              <a:t>tính</a:t>
            </a:r>
            <a:r>
              <a:rPr lang="vi-VN" sz="2400" dirty="0" smtClean="0"/>
              <a:t>, </a:t>
            </a:r>
            <a:r>
              <a:rPr lang="vi-VN" sz="2400" dirty="0"/>
              <a:t>và phần mềm gián </a:t>
            </a:r>
            <a:r>
              <a:rPr lang="vi-VN" sz="2400" dirty="0" smtClean="0"/>
              <a:t>điệp</a:t>
            </a:r>
            <a:endParaRPr lang="en-US" sz="2400" dirty="0" smtClean="0"/>
          </a:p>
          <a:p>
            <a:r>
              <a:rPr lang="vi-VN" sz="2400" dirty="0" smtClean="0"/>
              <a:t>Nhiều </a:t>
            </a:r>
            <a:r>
              <a:rPr lang="vi-VN" sz="2400" dirty="0"/>
              <a:t>công cụ bạn có thể sử dụng để bảo vệ máy tính chống lại các mối đe </a:t>
            </a:r>
            <a:r>
              <a:rPr lang="vi-VN" sz="2400" dirty="0" smtClean="0"/>
              <a:t>dọa</a:t>
            </a:r>
            <a:endParaRPr lang="en-US" sz="2400" dirty="0" smtClean="0"/>
          </a:p>
          <a:p>
            <a:r>
              <a:rPr lang="vi-VN" sz="2400" dirty="0" smtClean="0"/>
              <a:t>Phần mềm </a:t>
            </a:r>
            <a:r>
              <a:rPr lang="vi-VN" sz="2400" dirty="0"/>
              <a:t>gián </a:t>
            </a:r>
            <a:r>
              <a:rPr lang="vi-VN" sz="2400" dirty="0" smtClean="0"/>
              <a:t>điệp</a:t>
            </a:r>
            <a:endParaRPr lang="en-US" sz="2400" dirty="0" smtClean="0"/>
          </a:p>
          <a:p>
            <a:pPr lvl="1"/>
            <a:r>
              <a:rPr lang="vi-VN" sz="2000" dirty="0" smtClean="0"/>
              <a:t>Chương </a:t>
            </a:r>
            <a:r>
              <a:rPr lang="vi-VN" sz="2000" dirty="0"/>
              <a:t>trình phần mềm được thiết kế để thu thập thông tin về bạn, </a:t>
            </a:r>
            <a:r>
              <a:rPr lang="vi-VN" sz="2000" dirty="0" smtClean="0"/>
              <a:t>về</a:t>
            </a:r>
            <a:r>
              <a:rPr lang="en-US" sz="2000" dirty="0" err="1" smtClean="0"/>
              <a:t>nơi</a:t>
            </a:r>
            <a:r>
              <a:rPr lang="vi-VN" sz="2000" dirty="0" smtClean="0"/>
              <a:t> </a:t>
            </a:r>
            <a:r>
              <a:rPr lang="vi-VN" sz="2000" dirty="0"/>
              <a:t>và những gì bạn đang truy cập trên Internet mà không cần sự cho phép của </a:t>
            </a:r>
            <a:r>
              <a:rPr lang="vi-VN" sz="2000" dirty="0" smtClean="0"/>
              <a:t>bạn</a:t>
            </a:r>
            <a:endParaRPr lang="en-US" sz="2000" dirty="0" smtClean="0"/>
          </a:p>
          <a:p>
            <a:pPr lvl="1"/>
            <a:r>
              <a:rPr lang="vi-VN" sz="2000" dirty="0" smtClean="0"/>
              <a:t>Mục </a:t>
            </a:r>
            <a:r>
              <a:rPr lang="vi-VN" sz="2000" dirty="0"/>
              <a:t>đích thường là để xác định bạn là mục tiêu cho doanh số bán hàng của sản phẩm hoặc dịch vụ thường là không có thật</a:t>
            </a:r>
            <a:endParaRPr lang="en-US" sz="2000" dirty="0"/>
          </a:p>
        </p:txBody>
      </p:sp>
      <p:sp>
        <p:nvSpPr>
          <p:cNvPr id="5" name="Slide Number Placeholder 4"/>
          <p:cNvSpPr>
            <a:spLocks noGrp="1"/>
          </p:cNvSpPr>
          <p:nvPr>
            <p:ph type="sldNum" sz="quarter" idx="10"/>
          </p:nvPr>
        </p:nvSpPr>
        <p:spPr/>
        <p:txBody>
          <a:bodyPr/>
          <a:lstStyle/>
          <a:p>
            <a:pPr>
              <a:defRPr/>
            </a:pPr>
            <a:fld id="{95CEB429-F6C5-4078-991F-C1882D0BF320}" type="slidenum">
              <a:rPr lang="en-US" smtClean="0"/>
              <a:pPr>
                <a:defRPr/>
              </a:pPr>
              <a:t>67</a:t>
            </a:fld>
            <a:endParaRPr lang="en-US" dirty="0"/>
          </a:p>
        </p:txBody>
      </p:sp>
    </p:spTree>
  </p:cSld>
  <p:clrMapOvr>
    <a:masterClrMapping/>
  </p:clrMapOvr>
  <p:transition>
    <p:checke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2"/>
          <p:cNvSpPr>
            <a:spLocks noGrp="1" noChangeArrowheads="1"/>
          </p:cNvSpPr>
          <p:nvPr>
            <p:ph type="title"/>
          </p:nvPr>
        </p:nvSpPr>
        <p:spPr/>
        <p:txBody>
          <a:bodyPr/>
          <a:lstStyle/>
          <a:p>
            <a:pPr eaLnBrk="1" hangingPunct="1"/>
            <a:r>
              <a:rPr lang="en-US" dirty="0" err="1" smtClean="0"/>
              <a:t>Tìm</a:t>
            </a:r>
            <a:r>
              <a:rPr lang="en-US" dirty="0" smtClean="0"/>
              <a:t> </a:t>
            </a:r>
            <a:r>
              <a:rPr lang="en-US" dirty="0" err="1" smtClean="0"/>
              <a:t>hiểu</a:t>
            </a:r>
            <a:r>
              <a:rPr lang="en-US" dirty="0" smtClean="0"/>
              <a:t> </a:t>
            </a:r>
            <a:r>
              <a:rPr lang="en-US" dirty="0" err="1" smtClean="0"/>
              <a:t>về</a:t>
            </a:r>
            <a:r>
              <a:rPr lang="en-US" dirty="0" smtClean="0"/>
              <a:t> </a:t>
            </a:r>
            <a:r>
              <a:rPr lang="en-US" dirty="0" err="1" smtClean="0"/>
              <a:t>các</a:t>
            </a:r>
            <a:r>
              <a:rPr lang="en-US" dirty="0" smtClean="0"/>
              <a:t> </a:t>
            </a:r>
            <a:r>
              <a:rPr lang="en-US" dirty="0" err="1" smtClean="0"/>
              <a:t>loại</a:t>
            </a:r>
            <a:r>
              <a:rPr lang="en-US" dirty="0" smtClean="0"/>
              <a:t> virus </a:t>
            </a:r>
            <a:r>
              <a:rPr lang="en-US" dirty="0" err="1" smtClean="0"/>
              <a:t>máy</a:t>
            </a:r>
            <a:r>
              <a:rPr lang="en-US" dirty="0" smtClean="0"/>
              <a:t> </a:t>
            </a:r>
            <a:r>
              <a:rPr lang="en-US" dirty="0" err="1" smtClean="0"/>
              <a:t>tính</a:t>
            </a:r>
            <a:endParaRPr lang="en-US" dirty="0" smtClean="0"/>
          </a:p>
        </p:txBody>
      </p:sp>
      <p:sp>
        <p:nvSpPr>
          <p:cNvPr id="6" name="Content Placeholder 5"/>
          <p:cNvSpPr>
            <a:spLocks noGrp="1"/>
          </p:cNvSpPr>
          <p:nvPr>
            <p:ph idx="1"/>
          </p:nvPr>
        </p:nvSpPr>
        <p:spPr/>
        <p:txBody>
          <a:bodyPr/>
          <a:lstStyle/>
          <a:p>
            <a:r>
              <a:rPr lang="vi-VN" sz="2400" dirty="0"/>
              <a:t>Tất cả các virus </a:t>
            </a:r>
            <a:r>
              <a:rPr lang="en-US" sz="2400" dirty="0" err="1" smtClean="0"/>
              <a:t>xâm</a:t>
            </a:r>
            <a:r>
              <a:rPr lang="en-US" sz="2400" dirty="0" smtClean="0"/>
              <a:t> </a:t>
            </a:r>
            <a:r>
              <a:rPr lang="en-US" sz="2400" dirty="0" err="1" smtClean="0"/>
              <a:t>nhập</a:t>
            </a:r>
            <a:r>
              <a:rPr lang="en-US" sz="2400" dirty="0" smtClean="0"/>
              <a:t> </a:t>
            </a:r>
            <a:r>
              <a:rPr lang="vi-VN" sz="2400" dirty="0" smtClean="0"/>
              <a:t>vào </a:t>
            </a:r>
            <a:r>
              <a:rPr lang="vi-VN" sz="2400" dirty="0"/>
              <a:t>máy tính thông qua các tập tin chia sẻ trên mạng hoặc Internet</a:t>
            </a:r>
            <a:endParaRPr lang="en-US" sz="2400" dirty="0"/>
          </a:p>
          <a:p>
            <a:r>
              <a:rPr lang="vi-VN" sz="2400" dirty="0"/>
              <a:t>Chương trình máy tính </a:t>
            </a:r>
            <a:r>
              <a:rPr lang="vi-VN" sz="2400" dirty="0" smtClean="0"/>
              <a:t>di </a:t>
            </a:r>
            <a:r>
              <a:rPr lang="vi-VN" sz="2400" dirty="0"/>
              <a:t>chuyển từ máy tính đến máy tính bằng cách tự gắn nó với các tập tin khác</a:t>
            </a:r>
            <a:endParaRPr lang="en-US" sz="2400" dirty="0"/>
          </a:p>
          <a:p>
            <a:pPr lvl="1"/>
            <a:r>
              <a:rPr lang="vi-VN" sz="2000" dirty="0"/>
              <a:t>Nói chung không có </a:t>
            </a:r>
            <a:r>
              <a:rPr lang="vi-VN" sz="2000" dirty="0" smtClean="0"/>
              <a:t>hại</a:t>
            </a:r>
            <a:r>
              <a:rPr lang="en-US" sz="2000" dirty="0" smtClean="0"/>
              <a:t> </a:t>
            </a:r>
            <a:r>
              <a:rPr lang="vi-VN" sz="2000" dirty="0"/>
              <a:t>trực </a:t>
            </a:r>
            <a:r>
              <a:rPr lang="vi-VN" sz="2000" dirty="0" smtClean="0"/>
              <a:t>tiếp </a:t>
            </a:r>
            <a:r>
              <a:rPr lang="en-US" sz="2000" dirty="0" err="1" smtClean="0"/>
              <a:t>cho</a:t>
            </a:r>
            <a:r>
              <a:rPr lang="vi-VN" sz="2000" dirty="0" smtClean="0"/>
              <a:t> </a:t>
            </a:r>
            <a:r>
              <a:rPr lang="vi-VN" sz="2000" dirty="0"/>
              <a:t>máy tính </a:t>
            </a:r>
            <a:r>
              <a:rPr lang="vi-VN" sz="2000" dirty="0" smtClean="0"/>
              <a:t>mặc </a:t>
            </a:r>
            <a:r>
              <a:rPr lang="vi-VN" sz="2000" dirty="0"/>
              <a:t>dù một số rất tai hại và có thể làm hỏng dữ liệu</a:t>
            </a:r>
            <a:endParaRPr lang="en-US" sz="2000" dirty="0"/>
          </a:p>
          <a:p>
            <a:r>
              <a:rPr lang="vi-VN" sz="2400" dirty="0"/>
              <a:t>Loại thông thường xuất hiện như e-mail từ một ai đó với địa chỉ e-mail hợp lệ với </a:t>
            </a:r>
            <a:r>
              <a:rPr lang="en-US" sz="2400" dirty="0" err="1" smtClean="0"/>
              <a:t>tập</a:t>
            </a:r>
            <a:r>
              <a:rPr lang="vi-VN" sz="2400" dirty="0" smtClean="0"/>
              <a:t> </a:t>
            </a:r>
            <a:r>
              <a:rPr lang="en-US" sz="2400" dirty="0" smtClean="0"/>
              <a:t>tin </a:t>
            </a:r>
            <a:r>
              <a:rPr lang="vi-VN" sz="2400" dirty="0" smtClean="0"/>
              <a:t>đính </a:t>
            </a:r>
            <a:r>
              <a:rPr lang="vi-VN" sz="2400" dirty="0"/>
              <a:t>kèm</a:t>
            </a:r>
            <a:endParaRPr lang="en-US" sz="2400" dirty="0"/>
          </a:p>
          <a:p>
            <a:pPr lvl="1"/>
            <a:r>
              <a:rPr lang="vi-VN" sz="2000" dirty="0" smtClean="0"/>
              <a:t>Mở</a:t>
            </a:r>
            <a:r>
              <a:rPr lang="en-US" sz="2000" dirty="0" smtClean="0"/>
              <a:t> </a:t>
            </a:r>
            <a:r>
              <a:rPr lang="en-US" sz="2000" dirty="0" err="1" smtClean="0"/>
              <a:t>tập</a:t>
            </a:r>
            <a:r>
              <a:rPr lang="en-US" sz="2000" dirty="0" smtClean="0"/>
              <a:t> tin</a:t>
            </a:r>
            <a:r>
              <a:rPr lang="vi-VN" sz="2000" dirty="0" smtClean="0"/>
              <a:t> </a:t>
            </a:r>
            <a:r>
              <a:rPr lang="vi-VN" sz="2000" dirty="0"/>
              <a:t>đính kèm thực sự giải phóng virus sau đó sẽ gửi bản sao của chính nó ra tất cả mọi người trên danh sách liên lạc</a:t>
            </a:r>
            <a:endParaRPr lang="en-US" sz="2000" dirty="0"/>
          </a:p>
          <a:p>
            <a:r>
              <a:rPr lang="vi-VN" sz="2400" dirty="0"/>
              <a:t>Các chương trình virus mới được tạo ra thường xuyên</a:t>
            </a:r>
            <a:endParaRPr lang="en-US" sz="2400" dirty="0"/>
          </a:p>
        </p:txBody>
      </p:sp>
      <p:sp>
        <p:nvSpPr>
          <p:cNvPr id="98307" name="Slide Number Placeholder 4"/>
          <p:cNvSpPr>
            <a:spLocks noGrp="1"/>
          </p:cNvSpPr>
          <p:nvPr>
            <p:ph type="sldNum" sz="quarter" idx="10"/>
          </p:nvPr>
        </p:nvSpPr>
        <p:spPr>
          <a:noFill/>
        </p:spPr>
        <p:txBody>
          <a:bodyPr/>
          <a:lstStyle/>
          <a:p>
            <a:fld id="{02CB7FAB-4B7A-488D-9C1A-EA4F65BDF956}" type="slidenum">
              <a:rPr lang="en-US" smtClean="0">
                <a:latin typeface="Arial" charset="0"/>
              </a:rPr>
              <a:pPr/>
              <a:t>68</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842582" y="310785"/>
            <a:ext cx="8215312" cy="914400"/>
          </a:xfrm>
        </p:spPr>
        <p:txBody>
          <a:bodyPr/>
          <a:lstStyle/>
          <a:p>
            <a:pPr eaLnBrk="1" hangingPunct="1"/>
            <a:r>
              <a:rPr lang="en-US" dirty="0" err="1"/>
              <a:t>Tìm</a:t>
            </a:r>
            <a:r>
              <a:rPr lang="en-US" dirty="0"/>
              <a:t> </a:t>
            </a:r>
            <a:r>
              <a:rPr lang="en-US" dirty="0" err="1"/>
              <a:t>hiểu</a:t>
            </a:r>
            <a:r>
              <a:rPr lang="en-US" dirty="0"/>
              <a:t> </a:t>
            </a:r>
            <a:r>
              <a:rPr lang="en-US" dirty="0" err="1"/>
              <a:t>về</a:t>
            </a:r>
            <a:r>
              <a:rPr lang="en-US" dirty="0"/>
              <a:t> </a:t>
            </a:r>
            <a:r>
              <a:rPr lang="en-US" dirty="0" err="1"/>
              <a:t>các</a:t>
            </a:r>
            <a:r>
              <a:rPr lang="en-US" dirty="0"/>
              <a:t> </a:t>
            </a:r>
            <a:r>
              <a:rPr lang="en-US" dirty="0" err="1"/>
              <a:t>loại</a:t>
            </a:r>
            <a:r>
              <a:rPr lang="en-US" dirty="0"/>
              <a:t> virus </a:t>
            </a:r>
            <a:r>
              <a:rPr lang="en-US" dirty="0" err="1"/>
              <a:t>máy</a:t>
            </a:r>
            <a:r>
              <a:rPr lang="en-US" dirty="0"/>
              <a:t> </a:t>
            </a:r>
            <a:r>
              <a:rPr lang="en-US" dirty="0" err="1"/>
              <a:t>tính</a:t>
            </a:r>
            <a:endParaRPr lang="en-US" dirty="0" smtClean="0"/>
          </a:p>
        </p:txBody>
      </p:sp>
      <p:graphicFrame>
        <p:nvGraphicFramePr>
          <p:cNvPr id="103444" name="Group 20"/>
          <p:cNvGraphicFramePr>
            <a:graphicFrameLocks noGrp="1"/>
          </p:cNvGraphicFramePr>
          <p:nvPr>
            <p:ph type="tbl" idx="1"/>
            <p:extLst>
              <p:ext uri="{D42A27DB-BD31-4B8C-83A1-F6EECF244321}">
                <p14:modId xmlns:p14="http://schemas.microsoft.com/office/powerpoint/2010/main" val="2062540580"/>
              </p:ext>
            </p:extLst>
          </p:nvPr>
        </p:nvGraphicFramePr>
        <p:xfrm>
          <a:off x="471488" y="1242637"/>
          <a:ext cx="8201026" cy="5246873"/>
        </p:xfrm>
        <a:graphic>
          <a:graphicData uri="http://schemas.openxmlformats.org/drawingml/2006/table">
            <a:tbl>
              <a:tblPr/>
              <a:tblGrid>
                <a:gridCol w="1712154"/>
                <a:gridCol w="996286"/>
                <a:gridCol w="5492586"/>
              </a:tblGrid>
              <a:tr h="107748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cs typeface="Arial" pitchFamily="34" charset="0"/>
                        </a:rPr>
                        <a:t>Boot Sector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rgbClr val="0070C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vi-VN" sz="2000" kern="1200" dirty="0" smtClean="0">
                          <a:solidFill>
                            <a:schemeClr val="tx1"/>
                          </a:solidFill>
                          <a:latin typeface="Arial" pitchFamily="34" charset="0"/>
                          <a:ea typeface="+mn-ea"/>
                          <a:cs typeface="Arial" pitchFamily="34" charset="0"/>
                        </a:rPr>
                        <a:t>Lây nhiễm hệ thống khi đọc từ đĩa khởi động bị nhiễm, vi</a:t>
                      </a:r>
                      <a:r>
                        <a:rPr lang="en-US" sz="2000" kern="1200" dirty="0" err="1" smtClean="0">
                          <a:solidFill>
                            <a:schemeClr val="tx1"/>
                          </a:solidFill>
                          <a:latin typeface="Arial" pitchFamily="34" charset="0"/>
                          <a:ea typeface="+mn-ea"/>
                          <a:cs typeface="Arial" pitchFamily="34" charset="0"/>
                        </a:rPr>
                        <a:t>rus</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ghi</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vào</a:t>
                      </a:r>
                      <a:r>
                        <a:rPr lang="en-US" sz="2000" kern="1200" baseline="0" dirty="0" smtClean="0">
                          <a:solidFill>
                            <a:schemeClr val="tx1"/>
                          </a:solidFill>
                          <a:latin typeface="Arial" pitchFamily="34" charset="0"/>
                          <a:ea typeface="+mn-ea"/>
                          <a:cs typeface="Arial" pitchFamily="34" charset="0"/>
                        </a:rPr>
                        <a:t> master boot sector </a:t>
                      </a:r>
                      <a:r>
                        <a:rPr lang="en-US" sz="2000" kern="1200" baseline="0" dirty="0" err="1" smtClean="0">
                          <a:solidFill>
                            <a:schemeClr val="tx1"/>
                          </a:solidFill>
                          <a:latin typeface="Arial" pitchFamily="34" charset="0"/>
                          <a:ea typeface="+mn-ea"/>
                          <a:cs typeface="Arial" pitchFamily="34" charset="0"/>
                        </a:rPr>
                        <a:t>để</a:t>
                      </a:r>
                      <a:r>
                        <a:rPr lang="vi-VN" sz="2000" kern="1200" dirty="0" smtClean="0">
                          <a:solidFill>
                            <a:schemeClr val="tx1"/>
                          </a:solidFill>
                          <a:latin typeface="Arial" pitchFamily="34" charset="0"/>
                          <a:ea typeface="+mn-ea"/>
                          <a:cs typeface="Arial" pitchFamily="34" charset="0"/>
                        </a:rPr>
                        <a:t> tải vào bộ nhớ của máy tính</a:t>
                      </a:r>
                      <a:endParaRPr lang="en-US" sz="2000" kern="1200" dirty="0" smtClean="0">
                        <a:solidFill>
                          <a:schemeClr val="tx1"/>
                        </a:solidFill>
                        <a:latin typeface="Arial" pitchFamily="34" charset="0"/>
                        <a:ea typeface="+mn-ea"/>
                        <a:cs typeface="Arial" pitchFamily="34" charset="0"/>
                      </a:endParaRPr>
                    </a:p>
                  </a:txBody>
                  <a:tcPr horzOverflow="overflow">
                    <a:lnL w="12700" cap="flat" cmpd="sng" algn="ctr">
                      <a:solidFill>
                        <a:srgbClr val="0070C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US"/>
                    </a:p>
                  </a:txBody>
                  <a:tcPr/>
                </a:tc>
              </a:tr>
              <a:tr h="79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cs typeface="Arial" pitchFamily="34" charset="0"/>
                        </a:rPr>
                        <a:t>Program </a:t>
                      </a:r>
                      <a:r>
                        <a:rPr kumimoji="0" lang="en-US" sz="2000" b="1" i="0" u="none" strike="noStrike" cap="none" normalizeH="0" baseline="0" dirty="0" err="1" smtClean="0">
                          <a:ln>
                            <a:noFill/>
                          </a:ln>
                          <a:solidFill>
                            <a:schemeClr val="tx1"/>
                          </a:solidFill>
                          <a:effectLst/>
                          <a:latin typeface="Arial" pitchFamily="34" charset="0"/>
                          <a:cs typeface="Arial" pitchFamily="34" charset="0"/>
                        </a:rPr>
                        <a:t>hoặc</a:t>
                      </a:r>
                      <a:r>
                        <a:rPr kumimoji="0" lang="en-US" sz="2000" b="1" i="0" u="none" strike="noStrike" cap="none" normalizeH="0" baseline="0" dirty="0" smtClean="0">
                          <a:ln>
                            <a:noFill/>
                          </a:ln>
                          <a:solidFill>
                            <a:schemeClr val="tx1"/>
                          </a:solidFill>
                          <a:effectLst/>
                          <a:latin typeface="Arial" pitchFamily="34" charset="0"/>
                          <a:cs typeface="Arial" pitchFamily="34" charset="0"/>
                        </a:rPr>
                        <a:t> File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vi-VN" sz="2000" kern="1200" baseline="0" dirty="0" smtClean="0">
                          <a:solidFill>
                            <a:schemeClr val="tx1"/>
                          </a:solidFill>
                          <a:latin typeface="Arial" pitchFamily="34" charset="0"/>
                          <a:ea typeface="+mn-ea"/>
                          <a:cs typeface="Arial" pitchFamily="34" charset="0"/>
                        </a:rPr>
                        <a:t>Một phần của tập tin được sử dụng để bắt đầu chương trình nạp vào bộ nhớ của máy tính.</a:t>
                      </a:r>
                      <a:endParaRPr lang="en-US" sz="2000" kern="1200" baseline="0" dirty="0" smtClean="0">
                        <a:solidFill>
                          <a:schemeClr val="tx1"/>
                        </a:solidFill>
                        <a:latin typeface="Arial" pitchFamily="34" charset="0"/>
                        <a:ea typeface="+mn-ea"/>
                        <a:cs typeface="Arial" pitchFamily="34" charset="0"/>
                      </a:endParaRPr>
                    </a:p>
                  </a:txBody>
                  <a:tcPr horzOverflow="overflow">
                    <a:lnL w="12700" cap="flat" cmpd="sng" algn="ctr">
                      <a:solidFill>
                        <a:srgbClr val="0070C0"/>
                      </a:solidFill>
                      <a:prstDash val="solid"/>
                      <a:round/>
                      <a:headEnd type="none" w="med" len="med"/>
                      <a:tailEnd type="none" w="med" len="med"/>
                    </a:lnL>
                    <a:lnR>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US"/>
                    </a:p>
                  </a:txBody>
                  <a:tcPr/>
                </a:tc>
              </a:tr>
              <a:tr h="10918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cs typeface="Arial" pitchFamily="34" charset="0"/>
                        </a:rPr>
                        <a:t>Macro</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2000" kern="1200" baseline="0" dirty="0" err="1" smtClean="0">
                          <a:solidFill>
                            <a:schemeClr val="tx1"/>
                          </a:solidFill>
                          <a:latin typeface="Arial" pitchFamily="34" charset="0"/>
                          <a:ea typeface="+mn-ea"/>
                          <a:cs typeface="Arial" pitchFamily="34" charset="0"/>
                        </a:rPr>
                        <a:t>Giống</a:t>
                      </a:r>
                      <a:r>
                        <a:rPr lang="vi-VN" sz="2000" kern="1200" baseline="0" dirty="0" smtClean="0">
                          <a:solidFill>
                            <a:schemeClr val="tx1"/>
                          </a:solidFill>
                          <a:latin typeface="Arial" pitchFamily="34" charset="0"/>
                          <a:ea typeface="+mn-ea"/>
                          <a:cs typeface="Arial" pitchFamily="34" charset="0"/>
                        </a:rPr>
                        <a:t> như tập tin </a:t>
                      </a:r>
                      <a:r>
                        <a:rPr lang="en-US" sz="2000" kern="1200" baseline="0" dirty="0" smtClean="0">
                          <a:solidFill>
                            <a:schemeClr val="tx1"/>
                          </a:solidFill>
                          <a:latin typeface="Arial" pitchFamily="34" charset="0"/>
                          <a:ea typeface="+mn-ea"/>
                          <a:cs typeface="Arial" pitchFamily="34" charset="0"/>
                        </a:rPr>
                        <a:t>macro</a:t>
                      </a:r>
                      <a:r>
                        <a:rPr lang="vi-VN" sz="2000" kern="1200" baseline="0" dirty="0" smtClean="0">
                          <a:solidFill>
                            <a:schemeClr val="tx1"/>
                          </a:solidFill>
                          <a:latin typeface="Arial" pitchFamily="34" charset="0"/>
                          <a:ea typeface="+mn-ea"/>
                          <a:cs typeface="Arial" pitchFamily="34" charset="0"/>
                        </a:rPr>
                        <a:t> chạy trong chương trình cụ thể, nhưng thực sự gắn với thiết lập mặc định lây nhiễm tất cả các tập tin mới hoặc mở </a:t>
                      </a:r>
                      <a:r>
                        <a:rPr lang="en-US" sz="2000" kern="1200" baseline="0" dirty="0" err="1" smtClean="0">
                          <a:solidFill>
                            <a:schemeClr val="tx1"/>
                          </a:solidFill>
                          <a:latin typeface="Arial" pitchFamily="34" charset="0"/>
                          <a:ea typeface="+mn-ea"/>
                          <a:cs typeface="Arial" pitchFamily="34" charset="0"/>
                        </a:rPr>
                        <a:t>bằng</a:t>
                      </a:r>
                      <a:r>
                        <a:rPr lang="en-US" sz="2000" kern="1200" baseline="0" dirty="0" smtClean="0">
                          <a:solidFill>
                            <a:schemeClr val="tx1"/>
                          </a:solidFill>
                          <a:latin typeface="Arial" pitchFamily="34" charset="0"/>
                          <a:ea typeface="+mn-ea"/>
                          <a:cs typeface="Arial" pitchFamily="34" charset="0"/>
                        </a:rPr>
                        <a:t> </a:t>
                      </a:r>
                      <a:r>
                        <a:rPr lang="vi-VN" sz="2000" kern="1200" baseline="0" dirty="0" smtClean="0">
                          <a:solidFill>
                            <a:schemeClr val="tx1"/>
                          </a:solidFill>
                          <a:latin typeface="Arial" pitchFamily="34" charset="0"/>
                          <a:ea typeface="+mn-ea"/>
                          <a:cs typeface="Arial" pitchFamily="34" charset="0"/>
                        </a:rPr>
                        <a:t>chương trình đó.</a:t>
                      </a:r>
                      <a:endParaRPr lang="en-US" sz="2000" kern="1200" baseline="0" dirty="0" smtClean="0">
                        <a:solidFill>
                          <a:schemeClr val="tx1"/>
                        </a:solidFill>
                        <a:latin typeface="Arial" pitchFamily="34" charset="0"/>
                        <a:ea typeface="+mn-ea"/>
                        <a:cs typeface="Arial" pitchFamily="34" charset="0"/>
                      </a:endParaRPr>
                    </a:p>
                  </a:txBody>
                  <a:tcPr horzOverflow="overflow">
                    <a:lnL w="12700" cap="flat" cmpd="sng" algn="ctr">
                      <a:solidFill>
                        <a:srgbClr val="0070C0"/>
                      </a:solidFill>
                      <a:prstDash val="solid"/>
                      <a:round/>
                      <a:headEnd type="none" w="med" len="med"/>
                      <a:tailEnd type="none" w="med" len="med"/>
                    </a:lnL>
                    <a:lnR>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US"/>
                    </a:p>
                  </a:txBody>
                  <a:tcPr/>
                </a:tc>
              </a:tr>
              <a:tr h="79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000" b="1" kern="1200" baseline="0" dirty="0" smtClean="0">
                          <a:solidFill>
                            <a:schemeClr val="tx1"/>
                          </a:solidFill>
                          <a:latin typeface="Arial" pitchFamily="34" charset="0"/>
                          <a:ea typeface="+mn-ea"/>
                          <a:cs typeface="Arial" pitchFamily="34" charset="0"/>
                        </a:rPr>
                        <a:t>Multipartite</a:t>
                      </a:r>
                    </a:p>
                  </a:txBody>
                  <a:tcPr horzOverflow="overflow">
                    <a:lnL>
                      <a:noFill/>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gridSpan="2">
                  <a:txBody>
                    <a:bodyPr/>
                    <a:lstStyle/>
                    <a:p>
                      <a:r>
                        <a:rPr lang="vi-VN" sz="2000" kern="1200" baseline="0" dirty="0" smtClean="0">
                          <a:solidFill>
                            <a:schemeClr val="tx1"/>
                          </a:solidFill>
                          <a:latin typeface="Arial" pitchFamily="34" charset="0"/>
                          <a:ea typeface="+mn-ea"/>
                          <a:cs typeface="Arial" pitchFamily="34" charset="0"/>
                        </a:rPr>
                        <a:t>Tương tự như </a:t>
                      </a:r>
                      <a:r>
                        <a:rPr lang="en-US" sz="2000" kern="1200" baseline="0" dirty="0" smtClean="0">
                          <a:solidFill>
                            <a:schemeClr val="tx1"/>
                          </a:solidFill>
                          <a:latin typeface="Arial" pitchFamily="34" charset="0"/>
                          <a:ea typeface="+mn-ea"/>
                          <a:cs typeface="Arial" pitchFamily="34" charset="0"/>
                        </a:rPr>
                        <a:t>master boot sector</a:t>
                      </a:r>
                      <a:r>
                        <a:rPr lang="vi-VN" sz="2000" kern="1200" baseline="0" dirty="0" smtClean="0">
                          <a:solidFill>
                            <a:schemeClr val="tx1"/>
                          </a:solidFill>
                          <a:latin typeface="Arial" pitchFamily="34" charset="0"/>
                          <a:ea typeface="+mn-ea"/>
                          <a:cs typeface="Arial" pitchFamily="34" charset="0"/>
                        </a:rPr>
                        <a:t> hoặc chương trình ngoại trừ nó lây nhiễm cả hai </a:t>
                      </a:r>
                      <a:r>
                        <a:rPr lang="en-US" sz="2000" kern="1200" baseline="0" dirty="0" err="1" smtClean="0">
                          <a:solidFill>
                            <a:schemeClr val="tx1"/>
                          </a:solidFill>
                          <a:latin typeface="Arial" pitchFamily="34" charset="0"/>
                          <a:ea typeface="+mn-ea"/>
                          <a:cs typeface="Arial" pitchFamily="34" charset="0"/>
                        </a:rPr>
                        <a:t>lĩnh</a:t>
                      </a:r>
                      <a:r>
                        <a:rPr lang="vi-VN" sz="2000" kern="1200" baseline="0" dirty="0" smtClean="0">
                          <a:solidFill>
                            <a:schemeClr val="tx1"/>
                          </a:solidFill>
                          <a:latin typeface="Arial" pitchFamily="34" charset="0"/>
                          <a:ea typeface="+mn-ea"/>
                          <a:cs typeface="Arial" pitchFamily="34" charset="0"/>
                        </a:rPr>
                        <a:t> vực. Hai chương trình độc hại phổ biến nhất loại</a:t>
                      </a:r>
                      <a:r>
                        <a:rPr lang="en-US" sz="2000" kern="1200" baseline="0" dirty="0" smtClean="0">
                          <a:solidFill>
                            <a:schemeClr val="tx1"/>
                          </a:solidFill>
                          <a:latin typeface="Arial" pitchFamily="34" charset="0"/>
                          <a:ea typeface="+mn-ea"/>
                          <a:cs typeface="Arial" pitchFamily="34" charset="0"/>
                        </a:rPr>
                        <a:t>: </a:t>
                      </a:r>
                    </a:p>
                  </a:txBody>
                  <a:tcPr horzOverflow="overflow">
                    <a:lnL w="12700" cap="flat" cmpd="sng" algn="ctr">
                      <a:solidFill>
                        <a:srgbClr val="0070C0"/>
                      </a:solidFill>
                      <a:prstDash val="solid"/>
                      <a:round/>
                      <a:headEnd type="none" w="med" len="med"/>
                      <a:tailEnd type="none" w="med" len="med"/>
                    </a:lnL>
                    <a:lnR>
                      <a:noFill/>
                    </a:lnR>
                    <a:lnT w="12700" cap="flat" cmpd="sng" algn="ctr">
                      <a:solidFill>
                        <a:srgbClr val="0070C0"/>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hMerge="1">
                  <a:txBody>
                    <a:bodyPr/>
                    <a:lstStyle/>
                    <a:p>
                      <a:endParaRPr lang="en-US"/>
                    </a:p>
                  </a:txBody>
                  <a:tcPr/>
                </a:tc>
              </a:tr>
              <a:tr h="43672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rgbClr val="0070C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smtClean="0">
                          <a:solidFill>
                            <a:schemeClr val="tx1"/>
                          </a:solidFill>
                          <a:latin typeface="Arial" pitchFamily="34" charset="0"/>
                          <a:ea typeface="+mn-ea"/>
                          <a:cs typeface="Arial" pitchFamily="34" charset="0"/>
                        </a:rPr>
                        <a:t>Worms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err="1" smtClean="0">
                          <a:solidFill>
                            <a:schemeClr val="tx1"/>
                          </a:solidFill>
                          <a:latin typeface="Arial" pitchFamily="34" charset="0"/>
                          <a:ea typeface="+mn-ea"/>
                          <a:cs typeface="Arial" pitchFamily="34" charset="0"/>
                        </a:rPr>
                        <a:t>Tạo</a:t>
                      </a:r>
                      <a:r>
                        <a:rPr lang="en-US" sz="1800" kern="1200" dirty="0" smtClean="0">
                          <a:solidFill>
                            <a:schemeClr val="tx1"/>
                          </a:solidFill>
                          <a:latin typeface="Arial" pitchFamily="34" charset="0"/>
                          <a:ea typeface="+mn-ea"/>
                          <a:cs typeface="Arial" pitchFamily="34" charset="0"/>
                        </a:rPr>
                        <a:t> b</a:t>
                      </a:r>
                      <a:r>
                        <a:rPr lang="vi-VN" sz="1800" kern="1200" dirty="0" smtClean="0">
                          <a:solidFill>
                            <a:schemeClr val="tx1"/>
                          </a:solidFill>
                          <a:latin typeface="Arial" pitchFamily="34" charset="0"/>
                          <a:ea typeface="+mn-ea"/>
                          <a:cs typeface="Arial" pitchFamily="34" charset="0"/>
                        </a:rPr>
                        <a:t>ản sao và gửi cho bất cứ ai trong danh sách liên lạc của người nhận</a:t>
                      </a:r>
                      <a:r>
                        <a:rPr lang="en-US" sz="1800" kern="1200" dirty="0" smtClean="0">
                          <a:solidFill>
                            <a:schemeClr val="tx1"/>
                          </a:solidFill>
                          <a:latin typeface="Arial" pitchFamily="34" charset="0"/>
                          <a:ea typeface="+mn-ea"/>
                          <a:cs typeface="Arial" pitchFamily="34" charset="0"/>
                        </a:rPr>
                        <a:t>. </a:t>
                      </a:r>
                    </a:p>
                  </a:txBody>
                  <a:tcPr horzOverflow="overflow">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6182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smtClean="0">
                          <a:solidFill>
                            <a:schemeClr val="tx1"/>
                          </a:solidFill>
                          <a:latin typeface="Arial" pitchFamily="34" charset="0"/>
                          <a:ea typeface="+mn-ea"/>
                          <a:cs typeface="Arial" pitchFamily="34" charset="0"/>
                        </a:rPr>
                        <a:t>Trojan Horses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70C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vi-VN" sz="1800" kern="1200" dirty="0" smtClean="0">
                          <a:solidFill>
                            <a:schemeClr val="tx1"/>
                          </a:solidFill>
                          <a:latin typeface="Arial" pitchFamily="34" charset="0"/>
                          <a:ea typeface="+mn-ea"/>
                          <a:cs typeface="Arial" pitchFamily="34" charset="0"/>
                        </a:rPr>
                        <a:t>Vẫn còn "ẩn" và vô hại cho đến khi </a:t>
                      </a:r>
                      <a:r>
                        <a:rPr lang="en-US" sz="1800" kern="1200" dirty="0" err="1" smtClean="0">
                          <a:solidFill>
                            <a:schemeClr val="tx1"/>
                          </a:solidFill>
                          <a:latin typeface="Arial" pitchFamily="34" charset="0"/>
                          <a:ea typeface="+mn-ea"/>
                          <a:cs typeface="Arial" pitchFamily="34" charset="0"/>
                        </a:rPr>
                        <a:t>bị</a:t>
                      </a:r>
                      <a:r>
                        <a:rPr lang="en-US" sz="1800" kern="1200" baseline="0" dirty="0" smtClean="0">
                          <a:solidFill>
                            <a:schemeClr val="tx1"/>
                          </a:solidFill>
                          <a:latin typeface="Arial" pitchFamily="34" charset="0"/>
                          <a:ea typeface="+mn-ea"/>
                          <a:cs typeface="Arial" pitchFamily="34" charset="0"/>
                        </a:rPr>
                        <a:t> </a:t>
                      </a:r>
                      <a:r>
                        <a:rPr lang="vi-VN" sz="1800" kern="1200" dirty="0" smtClean="0">
                          <a:solidFill>
                            <a:schemeClr val="tx1"/>
                          </a:solidFill>
                          <a:latin typeface="Arial" pitchFamily="34" charset="0"/>
                          <a:ea typeface="+mn-ea"/>
                          <a:cs typeface="Arial" pitchFamily="34" charset="0"/>
                        </a:rPr>
                        <a:t>kích hoạt bởi hành động</a:t>
                      </a:r>
                      <a:r>
                        <a:rPr lang="en-US" sz="1800" kern="1200" dirty="0" smtClean="0">
                          <a:solidFill>
                            <a:schemeClr val="tx1"/>
                          </a:solidFill>
                          <a:latin typeface="Arial" pitchFamily="34" charset="0"/>
                          <a:ea typeface="+mn-ea"/>
                          <a:cs typeface="Arial" pitchFamily="34" charset="0"/>
                        </a:rPr>
                        <a:t> </a:t>
                      </a:r>
                      <a:r>
                        <a:rPr lang="en-US" sz="1800" kern="1200" dirty="0" err="1" smtClean="0">
                          <a:solidFill>
                            <a:schemeClr val="tx1"/>
                          </a:solidFill>
                          <a:latin typeface="Arial" pitchFamily="34" charset="0"/>
                          <a:ea typeface="+mn-ea"/>
                          <a:cs typeface="Arial" pitchFamily="34" charset="0"/>
                        </a:rPr>
                        <a:t>cụ</a:t>
                      </a:r>
                      <a:r>
                        <a:rPr lang="en-US" sz="1800" kern="1200" baseline="0" dirty="0" smtClean="0">
                          <a:solidFill>
                            <a:schemeClr val="tx1"/>
                          </a:solidFill>
                          <a:latin typeface="Arial" pitchFamily="34" charset="0"/>
                          <a:ea typeface="+mn-ea"/>
                          <a:cs typeface="Arial" pitchFamily="34" charset="0"/>
                        </a:rPr>
                        <a:t> </a:t>
                      </a:r>
                      <a:r>
                        <a:rPr lang="en-US" sz="1800" kern="1200" baseline="0" dirty="0" err="1" smtClean="0">
                          <a:solidFill>
                            <a:schemeClr val="tx1"/>
                          </a:solidFill>
                          <a:latin typeface="Arial" pitchFamily="34" charset="0"/>
                          <a:ea typeface="+mn-ea"/>
                          <a:cs typeface="Arial" pitchFamily="34" charset="0"/>
                        </a:rPr>
                        <a:t>thể</a:t>
                      </a:r>
                      <a:r>
                        <a:rPr lang="vi-VN" sz="1800" kern="1200" dirty="0" smtClean="0">
                          <a:solidFill>
                            <a:schemeClr val="tx1"/>
                          </a:solidFill>
                          <a:latin typeface="Arial" pitchFamily="34" charset="0"/>
                          <a:ea typeface="+mn-ea"/>
                          <a:cs typeface="Arial" pitchFamily="34" charset="0"/>
                        </a:rPr>
                        <a:t>.</a:t>
                      </a:r>
                      <a:r>
                        <a:rPr lang="en-US" sz="1800" kern="1200" dirty="0" smtClean="0">
                          <a:solidFill>
                            <a:schemeClr val="tx1"/>
                          </a:solidFill>
                          <a:latin typeface="Arial" pitchFamily="34" charset="0"/>
                          <a:ea typeface="+mn-ea"/>
                          <a:cs typeface="Arial" pitchFamily="34" charset="0"/>
                        </a:rPr>
                        <a:t> </a:t>
                      </a:r>
                    </a:p>
                  </a:txBody>
                  <a:tcPr horzOverflow="overflow">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bl>
          </a:graphicData>
        </a:graphic>
      </p:graphicFrame>
      <p:sp>
        <p:nvSpPr>
          <p:cNvPr id="99346" name="Slide Number Placeholder 4"/>
          <p:cNvSpPr>
            <a:spLocks noGrp="1"/>
          </p:cNvSpPr>
          <p:nvPr>
            <p:ph type="sldNum" sz="quarter" idx="11"/>
          </p:nvPr>
        </p:nvSpPr>
        <p:spPr>
          <a:noFill/>
        </p:spPr>
        <p:txBody>
          <a:bodyPr/>
          <a:lstStyle/>
          <a:p>
            <a:fld id="{14188EED-E46C-46CE-A6FA-893ABF93C5AE}" type="slidenum">
              <a:rPr lang="en-US" smtClean="0">
                <a:latin typeface="Arial" charset="0"/>
              </a:rPr>
              <a:pPr/>
              <a:t>69</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1" name="Title 9"/>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về</a:t>
            </a:r>
            <a:r>
              <a:rPr lang="en-US" dirty="0"/>
              <a:t> </a:t>
            </a:r>
            <a:r>
              <a:rPr lang="en-US" dirty="0" err="1"/>
              <a:t>các</a:t>
            </a:r>
            <a:r>
              <a:rPr lang="en-US" dirty="0"/>
              <a:t> </a:t>
            </a:r>
            <a:r>
              <a:rPr lang="en-US" dirty="0" err="1"/>
              <a:t>trang</a:t>
            </a:r>
            <a:r>
              <a:rPr lang="en-US" dirty="0"/>
              <a:t> Web </a:t>
            </a:r>
            <a:endParaRPr lang="en-US" dirty="0" smtClean="0"/>
          </a:p>
        </p:txBody>
      </p:sp>
      <p:sp>
        <p:nvSpPr>
          <p:cNvPr id="11" name="Content Placeholder 10"/>
          <p:cNvSpPr>
            <a:spLocks noGrp="1"/>
          </p:cNvSpPr>
          <p:nvPr>
            <p:ph idx="1"/>
          </p:nvPr>
        </p:nvSpPr>
        <p:spPr/>
        <p:txBody>
          <a:bodyPr/>
          <a:lstStyle/>
          <a:p>
            <a:pPr>
              <a:spcBef>
                <a:spcPts val="600"/>
              </a:spcBef>
            </a:pPr>
            <a:r>
              <a:rPr lang="vi-VN" sz="2000" dirty="0"/>
              <a:t>Các trang Web là những tập tin văn bản đơn giản không có định dạng hoặc hình </a:t>
            </a:r>
            <a:r>
              <a:rPr lang="vi-VN" sz="2000" dirty="0" smtClean="0"/>
              <a:t>ảnh</a:t>
            </a:r>
            <a:endParaRPr lang="en-US" sz="2000" dirty="0" smtClean="0"/>
          </a:p>
          <a:p>
            <a:pPr>
              <a:spcBef>
                <a:spcPts val="600"/>
              </a:spcBef>
            </a:pPr>
            <a:r>
              <a:rPr lang="en-US" sz="2000" dirty="0" err="1" smtClean="0"/>
              <a:t>Lệnh</a:t>
            </a:r>
            <a:r>
              <a:rPr lang="vi-VN" sz="2000" dirty="0" smtClean="0"/>
              <a:t> </a:t>
            </a:r>
            <a:r>
              <a:rPr lang="vi-VN" sz="2000" dirty="0"/>
              <a:t>định dạng được viết bằng ngôn </a:t>
            </a:r>
            <a:r>
              <a:rPr lang="vi-VN" sz="2000" dirty="0" smtClean="0"/>
              <a:t>ngữ </a:t>
            </a:r>
            <a:r>
              <a:rPr lang="vi-VN" sz="2000" dirty="0"/>
              <a:t>HyperText Markup Language (</a:t>
            </a:r>
            <a:r>
              <a:rPr lang="vi-VN" sz="2000" dirty="0" smtClean="0"/>
              <a:t>HTML)</a:t>
            </a:r>
            <a:endParaRPr lang="en-US" sz="2000" dirty="0" smtClean="0"/>
          </a:p>
          <a:p>
            <a:pPr>
              <a:spcBef>
                <a:spcPts val="600"/>
              </a:spcBef>
            </a:pPr>
            <a:r>
              <a:rPr lang="vi-VN" sz="2000" dirty="0" smtClean="0"/>
              <a:t>Mọi </a:t>
            </a:r>
            <a:r>
              <a:rPr lang="vi-VN" sz="2000" dirty="0"/>
              <a:t>dữ liệu được sử dụng từ các trang Web được gọi </a:t>
            </a:r>
            <a:r>
              <a:rPr lang="vi-VN" sz="2000" dirty="0" smtClean="0"/>
              <a:t>là</a:t>
            </a:r>
            <a:r>
              <a:rPr lang="en-US" sz="2000" dirty="0" smtClean="0"/>
              <a:t> </a:t>
            </a:r>
            <a:r>
              <a:rPr lang="vi-VN" sz="2000" dirty="0"/>
              <a:t>nội dung</a:t>
            </a:r>
            <a:r>
              <a:rPr lang="vi-VN" sz="2000" dirty="0" smtClean="0"/>
              <a:t> </a:t>
            </a:r>
            <a:r>
              <a:rPr lang="vi-VN" sz="2000" dirty="0"/>
              <a:t>eXtensible Markup Language (XML) </a:t>
            </a:r>
            <a:endParaRPr lang="en-US" sz="2000" dirty="0" smtClean="0"/>
          </a:p>
          <a:p>
            <a:pPr lvl="1">
              <a:spcBef>
                <a:spcPts val="600"/>
              </a:spcBef>
            </a:pPr>
            <a:r>
              <a:rPr lang="vi-VN" sz="1800" dirty="0"/>
              <a:t>Cho phép nhà thiết kế web với nội dung riêng biệt </a:t>
            </a:r>
            <a:r>
              <a:rPr lang="en-US" sz="1800" dirty="0" err="1" smtClean="0"/>
              <a:t>với</a:t>
            </a:r>
            <a:r>
              <a:rPr lang="vi-VN" sz="1800" dirty="0" smtClean="0"/>
              <a:t> </a:t>
            </a:r>
            <a:r>
              <a:rPr lang="vi-VN" sz="1800" dirty="0"/>
              <a:t>định dạng để nội dung có thể được sử dụng trong các ứng dụng phần mềm </a:t>
            </a:r>
            <a:r>
              <a:rPr lang="vi-VN" sz="1800" dirty="0" smtClean="0"/>
              <a:t>khá</a:t>
            </a:r>
            <a:r>
              <a:rPr lang="en-US" sz="1800" dirty="0" smtClean="0"/>
              <a:t>c</a:t>
            </a:r>
          </a:p>
          <a:p>
            <a:pPr>
              <a:spcBef>
                <a:spcPts val="600"/>
              </a:spcBef>
            </a:pPr>
            <a:r>
              <a:rPr lang="vi-VN" sz="2000" dirty="0"/>
              <a:t>Hình ảnh được lưu trữ riêng trên máy chủ Web và trang Web chỉ chứa </a:t>
            </a:r>
            <a:r>
              <a:rPr lang="vi-VN" sz="2000" dirty="0" smtClean="0"/>
              <a:t>“</a:t>
            </a:r>
            <a:r>
              <a:rPr lang="en-US" sz="2000" dirty="0" err="1" smtClean="0"/>
              <a:t>các</a:t>
            </a:r>
            <a:r>
              <a:rPr lang="en-US" sz="2000" dirty="0" smtClean="0"/>
              <a:t> </a:t>
            </a:r>
            <a:r>
              <a:rPr lang="vi-VN" sz="2000" dirty="0" smtClean="0"/>
              <a:t>chỗ</a:t>
            </a:r>
            <a:r>
              <a:rPr lang="en-US" sz="2000" dirty="0" smtClean="0"/>
              <a:t> </a:t>
            </a:r>
            <a:r>
              <a:rPr lang="vi-VN" sz="2000" dirty="0" smtClean="0"/>
              <a:t>giữ" </a:t>
            </a:r>
            <a:r>
              <a:rPr lang="en-US" sz="2000" dirty="0" smtClean="0"/>
              <a:t> (placeholders) </a:t>
            </a:r>
            <a:r>
              <a:rPr lang="vi-VN" sz="2000" dirty="0" smtClean="0"/>
              <a:t>nơi </a:t>
            </a:r>
            <a:r>
              <a:rPr lang="en-US" sz="2000" dirty="0" err="1" smtClean="0"/>
              <a:t>các</a:t>
            </a:r>
            <a:r>
              <a:rPr lang="en-US" sz="2000" dirty="0" smtClean="0"/>
              <a:t> </a:t>
            </a:r>
            <a:r>
              <a:rPr lang="vi-VN" sz="2000" dirty="0" smtClean="0"/>
              <a:t>hình </a:t>
            </a:r>
            <a:r>
              <a:rPr lang="vi-VN" sz="2000" dirty="0"/>
              <a:t>ảnh được </a:t>
            </a:r>
            <a:r>
              <a:rPr lang="vi-VN" sz="2000" dirty="0" smtClean="0"/>
              <a:t>chèn</a:t>
            </a:r>
            <a:endParaRPr lang="en-US" sz="2000" dirty="0" smtClean="0"/>
          </a:p>
          <a:p>
            <a:pPr>
              <a:spcBef>
                <a:spcPts val="600"/>
              </a:spcBef>
            </a:pPr>
            <a:r>
              <a:rPr lang="vi-VN" sz="2000" dirty="0"/>
              <a:t>Tất cả các trình duyệt Web </a:t>
            </a:r>
            <a:r>
              <a:rPr lang="en-US" sz="2000" dirty="0" err="1" smtClean="0"/>
              <a:t>có</a:t>
            </a:r>
            <a:r>
              <a:rPr lang="en-US" sz="2000" dirty="0" smtClean="0"/>
              <a:t> </a:t>
            </a:r>
            <a:r>
              <a:rPr lang="vi-VN" sz="2000" dirty="0" smtClean="0"/>
              <a:t>chứa </a:t>
            </a:r>
            <a:r>
              <a:rPr lang="vi-VN" sz="2000" dirty="0"/>
              <a:t>các nút để nhanh chóng quay trở lại trang chủ mặc </a:t>
            </a:r>
            <a:r>
              <a:rPr lang="vi-VN" sz="2000" dirty="0" smtClean="0"/>
              <a:t>định</a:t>
            </a:r>
            <a:endParaRPr lang="en-US" sz="2000" dirty="0" smtClean="0"/>
          </a:p>
          <a:p>
            <a:pPr>
              <a:spcBef>
                <a:spcPts val="600"/>
              </a:spcBef>
            </a:pPr>
            <a:r>
              <a:rPr lang="vi-VN" sz="2000" dirty="0" smtClean="0"/>
              <a:t>Để </a:t>
            </a:r>
            <a:r>
              <a:rPr lang="vi-VN" sz="2000" dirty="0"/>
              <a:t>đi đến trang web hoặc trang web khác ngoài trang chủ, URL phải chứa đường dẫn đến tập tin cụ </a:t>
            </a:r>
            <a:r>
              <a:rPr lang="vi-VN" sz="2000" dirty="0" smtClean="0"/>
              <a:t>thể</a:t>
            </a:r>
            <a:endParaRPr lang="en-US" sz="2000" dirty="0" smtClean="0"/>
          </a:p>
          <a:p>
            <a:pPr>
              <a:spcBef>
                <a:spcPts val="600"/>
              </a:spcBef>
            </a:pPr>
            <a:r>
              <a:rPr lang="vi-VN" sz="2000" dirty="0" smtClean="0"/>
              <a:t>Có </a:t>
            </a:r>
            <a:r>
              <a:rPr lang="vi-VN" sz="2000" dirty="0"/>
              <a:t>thể </a:t>
            </a:r>
            <a:r>
              <a:rPr lang="en-US" sz="2000" dirty="0" err="1" smtClean="0"/>
              <a:t>nhập</a:t>
            </a:r>
            <a:r>
              <a:rPr lang="en-US" sz="2000" dirty="0" smtClean="0"/>
              <a:t> </a:t>
            </a:r>
            <a:r>
              <a:rPr lang="vi-VN" sz="2000" dirty="0" smtClean="0"/>
              <a:t>vào </a:t>
            </a:r>
            <a:r>
              <a:rPr lang="vi-VN" sz="2000" dirty="0"/>
              <a:t>địa chỉ IP</a:t>
            </a:r>
            <a:r>
              <a:rPr lang="vi-VN" sz="2000" dirty="0" smtClean="0"/>
              <a:t> (Internet </a:t>
            </a:r>
            <a:r>
              <a:rPr lang="vi-VN" sz="2000" dirty="0"/>
              <a:t>Protocol</a:t>
            </a:r>
            <a:r>
              <a:rPr lang="vi-VN" sz="2000" dirty="0" smtClean="0"/>
              <a:t>) </a:t>
            </a:r>
            <a:r>
              <a:rPr lang="en-US" sz="2000" dirty="0" err="1" smtClean="0"/>
              <a:t>vào</a:t>
            </a:r>
            <a:r>
              <a:rPr lang="vi-VN" sz="2000" dirty="0" smtClean="0"/>
              <a:t> </a:t>
            </a:r>
            <a:r>
              <a:rPr lang="vi-VN" sz="2000" dirty="0"/>
              <a:t>trường URL </a:t>
            </a:r>
            <a:r>
              <a:rPr lang="en-US" sz="2000" dirty="0" err="1" smtClean="0"/>
              <a:t>của</a:t>
            </a:r>
            <a:r>
              <a:rPr lang="en-US" sz="2000" dirty="0" smtClean="0"/>
              <a:t> </a:t>
            </a:r>
            <a:r>
              <a:rPr lang="vi-VN" sz="2000" dirty="0" smtClean="0"/>
              <a:t>trang </a:t>
            </a:r>
            <a:r>
              <a:rPr lang="vi-VN" sz="2000" dirty="0"/>
              <a:t>web</a:t>
            </a:r>
            <a:endParaRPr lang="en-US" sz="2000" dirty="0"/>
          </a:p>
        </p:txBody>
      </p:sp>
      <p:sp>
        <p:nvSpPr>
          <p:cNvPr id="7190" name="Slide Number Placeholder 4"/>
          <p:cNvSpPr>
            <a:spLocks noGrp="1"/>
          </p:cNvSpPr>
          <p:nvPr>
            <p:ph type="sldNum" sz="quarter" idx="10"/>
          </p:nvPr>
        </p:nvSpPr>
        <p:spPr/>
        <p:txBody>
          <a:bodyPr/>
          <a:lstStyle/>
          <a:p>
            <a:fld id="{48865095-DF26-4007-B1BE-2A61FFBCA658}" type="slidenum">
              <a:rPr lang="en-US" smtClean="0"/>
              <a:pPr/>
              <a:t>7</a:t>
            </a:fld>
            <a:endParaRPr lang="en-US"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2"/>
          <p:cNvSpPr>
            <a:spLocks noGrp="1" noChangeArrowheads="1"/>
          </p:cNvSpPr>
          <p:nvPr>
            <p:ph type="title"/>
          </p:nvPr>
        </p:nvSpPr>
        <p:spPr/>
        <p:txBody>
          <a:bodyPr/>
          <a:lstStyle/>
          <a:p>
            <a:pPr eaLnBrk="1" hangingPunct="1"/>
            <a:r>
              <a:rPr lang="en-US" dirty="0" err="1"/>
              <a:t>Tìm</a:t>
            </a:r>
            <a:r>
              <a:rPr lang="en-US" dirty="0"/>
              <a:t> </a:t>
            </a:r>
            <a:r>
              <a:rPr lang="en-US" dirty="0" err="1"/>
              <a:t>hiểu</a:t>
            </a:r>
            <a:r>
              <a:rPr lang="en-US" dirty="0"/>
              <a:t> </a:t>
            </a:r>
            <a:r>
              <a:rPr lang="en-US" dirty="0" err="1"/>
              <a:t>về</a:t>
            </a:r>
            <a:r>
              <a:rPr lang="en-US" dirty="0"/>
              <a:t> </a:t>
            </a:r>
            <a:r>
              <a:rPr lang="en-US" dirty="0" err="1"/>
              <a:t>các</a:t>
            </a:r>
            <a:r>
              <a:rPr lang="en-US" dirty="0"/>
              <a:t> </a:t>
            </a:r>
            <a:r>
              <a:rPr lang="en-US" dirty="0" err="1"/>
              <a:t>loại</a:t>
            </a:r>
            <a:r>
              <a:rPr lang="en-US" dirty="0"/>
              <a:t> virus </a:t>
            </a:r>
            <a:r>
              <a:rPr lang="en-US" dirty="0" err="1"/>
              <a:t>máy</a:t>
            </a:r>
            <a:r>
              <a:rPr lang="en-US" dirty="0"/>
              <a:t> </a:t>
            </a:r>
            <a:r>
              <a:rPr lang="en-US" dirty="0" err="1"/>
              <a:t>tính</a:t>
            </a:r>
            <a:endParaRPr lang="en-US" dirty="0" smtClean="0"/>
          </a:p>
        </p:txBody>
      </p:sp>
      <p:sp>
        <p:nvSpPr>
          <p:cNvPr id="6" name="Content Placeholder 5"/>
          <p:cNvSpPr>
            <a:spLocks noGrp="1"/>
          </p:cNvSpPr>
          <p:nvPr>
            <p:ph idx="1"/>
          </p:nvPr>
        </p:nvSpPr>
        <p:spPr/>
        <p:txBody>
          <a:bodyPr/>
          <a:lstStyle/>
          <a:p>
            <a:r>
              <a:rPr lang="en-US" sz="2000" dirty="0" err="1"/>
              <a:t>Mua</a:t>
            </a:r>
            <a:r>
              <a:rPr lang="en-US" sz="2000" dirty="0"/>
              <a:t> </a:t>
            </a:r>
            <a:r>
              <a:rPr lang="en-US" sz="2000" dirty="0" err="1"/>
              <a:t>phiên</a:t>
            </a:r>
            <a:r>
              <a:rPr lang="en-US" sz="2000" dirty="0"/>
              <a:t> </a:t>
            </a:r>
            <a:r>
              <a:rPr lang="en-US" sz="2000" dirty="0" err="1"/>
              <a:t>bản</a:t>
            </a:r>
            <a:r>
              <a:rPr lang="en-US" sz="2000" dirty="0"/>
              <a:t> </a:t>
            </a:r>
            <a:r>
              <a:rPr lang="en-US" sz="2000" dirty="0" err="1"/>
              <a:t>mới</a:t>
            </a:r>
            <a:r>
              <a:rPr lang="en-US" sz="2000" dirty="0"/>
              <a:t> </a:t>
            </a:r>
            <a:r>
              <a:rPr lang="en-US" sz="2000" dirty="0" err="1"/>
              <a:t>nhất</a:t>
            </a:r>
            <a:r>
              <a:rPr lang="en-US" sz="2000" dirty="0"/>
              <a:t> hay </a:t>
            </a:r>
            <a:r>
              <a:rPr lang="en-US" sz="2000" dirty="0" err="1"/>
              <a:t>các</a:t>
            </a:r>
            <a:r>
              <a:rPr lang="en-US" sz="2000" dirty="0"/>
              <a:t> </a:t>
            </a:r>
            <a:r>
              <a:rPr lang="en-US" sz="2000" dirty="0" err="1"/>
              <a:t>bản</a:t>
            </a:r>
            <a:r>
              <a:rPr lang="en-US" sz="2000" dirty="0"/>
              <a:t> </a:t>
            </a:r>
            <a:r>
              <a:rPr lang="en-US" sz="2000" dirty="0" err="1"/>
              <a:t>dùng</a:t>
            </a:r>
            <a:r>
              <a:rPr lang="en-US" sz="2000" dirty="0"/>
              <a:t> </a:t>
            </a:r>
            <a:r>
              <a:rPr lang="en-US" sz="2000" dirty="0" err="1"/>
              <a:t>thử</a:t>
            </a:r>
            <a:r>
              <a:rPr lang="en-US" sz="2000" dirty="0"/>
              <a:t> </a:t>
            </a:r>
            <a:r>
              <a:rPr lang="en-US" sz="2000" dirty="0" err="1"/>
              <a:t>của</a:t>
            </a:r>
            <a:r>
              <a:rPr lang="en-US" sz="2000" dirty="0"/>
              <a:t> </a:t>
            </a:r>
            <a:r>
              <a:rPr lang="en-US" sz="2000" dirty="0" err="1"/>
              <a:t>chương</a:t>
            </a:r>
            <a:r>
              <a:rPr lang="en-US" sz="2000" dirty="0"/>
              <a:t> </a:t>
            </a:r>
            <a:r>
              <a:rPr lang="en-US" sz="2000" dirty="0" err="1"/>
              <a:t>trình</a:t>
            </a:r>
            <a:r>
              <a:rPr lang="en-US" sz="2000" dirty="0"/>
              <a:t> </a:t>
            </a:r>
            <a:r>
              <a:rPr lang="en-US" sz="2000" dirty="0" err="1"/>
              <a:t>chống</a:t>
            </a:r>
            <a:r>
              <a:rPr lang="en-US" sz="2000" dirty="0"/>
              <a:t> vi </a:t>
            </a:r>
            <a:r>
              <a:rPr lang="en-US" sz="2000" dirty="0" err="1"/>
              <a:t>rút</a:t>
            </a:r>
            <a:r>
              <a:rPr lang="en-US" sz="2000" dirty="0"/>
              <a:t> </a:t>
            </a:r>
            <a:r>
              <a:rPr lang="en-US" sz="2000" dirty="0" err="1"/>
              <a:t>và</a:t>
            </a:r>
            <a:r>
              <a:rPr lang="en-US" sz="2000" dirty="0"/>
              <a:t> </a:t>
            </a:r>
            <a:r>
              <a:rPr lang="en-US" sz="2000" dirty="0" err="1"/>
              <a:t>cài</a:t>
            </a:r>
            <a:r>
              <a:rPr lang="en-US" sz="2000" dirty="0"/>
              <a:t> </a:t>
            </a:r>
            <a:r>
              <a:rPr lang="en-US" sz="2000" dirty="0" err="1"/>
              <a:t>đặt</a:t>
            </a:r>
            <a:r>
              <a:rPr lang="en-US" sz="2000" dirty="0"/>
              <a:t> </a:t>
            </a:r>
            <a:r>
              <a:rPr lang="en-US" sz="2000" dirty="0" err="1"/>
              <a:t>trên</a:t>
            </a:r>
            <a:r>
              <a:rPr lang="en-US" sz="2000" dirty="0"/>
              <a:t> </a:t>
            </a:r>
            <a:r>
              <a:rPr lang="en-US" sz="2000" dirty="0" err="1"/>
              <a:t>máy</a:t>
            </a:r>
            <a:r>
              <a:rPr lang="en-US" sz="2000" dirty="0" smtClean="0"/>
              <a:t> </a:t>
            </a:r>
          </a:p>
          <a:p>
            <a:r>
              <a:rPr lang="en-US" sz="2000" dirty="0" err="1"/>
              <a:t>Khi</a:t>
            </a:r>
            <a:r>
              <a:rPr lang="en-US" sz="2000" dirty="0"/>
              <a:t> </a:t>
            </a:r>
            <a:r>
              <a:rPr lang="en-US" sz="2000" dirty="0" err="1"/>
              <a:t>chương</a:t>
            </a:r>
            <a:r>
              <a:rPr lang="en-US" sz="2000" dirty="0"/>
              <a:t> </a:t>
            </a:r>
            <a:r>
              <a:rPr lang="en-US" sz="2000" dirty="0" err="1"/>
              <a:t>trình</a:t>
            </a:r>
            <a:r>
              <a:rPr lang="en-US" sz="2000" dirty="0"/>
              <a:t> </a:t>
            </a:r>
            <a:r>
              <a:rPr lang="en-US" sz="2000" dirty="0" err="1"/>
              <a:t>được</a:t>
            </a:r>
            <a:r>
              <a:rPr lang="en-US" sz="2000" dirty="0"/>
              <a:t> </a:t>
            </a:r>
            <a:r>
              <a:rPr lang="en-US" sz="2000" dirty="0" err="1"/>
              <a:t>cài</a:t>
            </a:r>
            <a:r>
              <a:rPr lang="en-US" sz="2000" dirty="0"/>
              <a:t> </a:t>
            </a:r>
            <a:r>
              <a:rPr lang="en-US" sz="2000" dirty="0" err="1"/>
              <a:t>đặt</a:t>
            </a:r>
            <a:r>
              <a:rPr lang="en-US" sz="2000" dirty="0"/>
              <a:t>, </a:t>
            </a:r>
            <a:r>
              <a:rPr lang="en-US" sz="2000" dirty="0" err="1"/>
              <a:t>trước</a:t>
            </a:r>
            <a:r>
              <a:rPr lang="en-US" sz="2000" dirty="0"/>
              <a:t> </a:t>
            </a:r>
            <a:r>
              <a:rPr lang="en-US" sz="2000" dirty="0" err="1" smtClean="0"/>
              <a:t>khi</a:t>
            </a:r>
            <a:r>
              <a:rPr lang="en-US" sz="2000" dirty="0" smtClean="0"/>
              <a:t> </a:t>
            </a:r>
            <a:r>
              <a:rPr lang="en-US" sz="2000" dirty="0" err="1"/>
              <a:t>làm</a:t>
            </a:r>
            <a:r>
              <a:rPr lang="en-US" sz="2000" dirty="0"/>
              <a:t> </a:t>
            </a:r>
            <a:r>
              <a:rPr lang="en-US" sz="2000" dirty="0" err="1" smtClean="0"/>
              <a:t>gì</a:t>
            </a:r>
            <a:r>
              <a:rPr lang="en-US" sz="2000" dirty="0" smtClean="0"/>
              <a:t>, </a:t>
            </a:r>
            <a:r>
              <a:rPr lang="en-US" sz="2000" dirty="0" err="1"/>
              <a:t>hãy</a:t>
            </a:r>
            <a:r>
              <a:rPr lang="en-US" sz="2000" dirty="0"/>
              <a:t> </a:t>
            </a:r>
            <a:r>
              <a:rPr lang="en-US" sz="2000" dirty="0" err="1"/>
              <a:t>quét</a:t>
            </a:r>
            <a:r>
              <a:rPr lang="en-US" sz="2000" dirty="0"/>
              <a:t> </a:t>
            </a:r>
            <a:r>
              <a:rPr lang="en-US" sz="2000" dirty="0" err="1"/>
              <a:t>toàn</a:t>
            </a:r>
            <a:r>
              <a:rPr lang="en-US" sz="2000" dirty="0"/>
              <a:t> </a:t>
            </a:r>
            <a:r>
              <a:rPr lang="en-US" sz="2000" dirty="0" err="1"/>
              <a:t>bộ</a:t>
            </a:r>
            <a:r>
              <a:rPr lang="en-US" sz="2000" dirty="0"/>
              <a:t> </a:t>
            </a:r>
            <a:r>
              <a:rPr lang="en-US" sz="2000" dirty="0" err="1"/>
              <a:t>máy</a:t>
            </a:r>
            <a:r>
              <a:rPr lang="en-US" sz="2000" dirty="0"/>
              <a:t> </a:t>
            </a:r>
            <a:r>
              <a:rPr lang="en-US" sz="2000" dirty="0" err="1"/>
              <a:t>tính</a:t>
            </a:r>
            <a:r>
              <a:rPr lang="en-US" sz="2000" dirty="0"/>
              <a:t> </a:t>
            </a:r>
            <a:r>
              <a:rPr lang="en-US" sz="2000" dirty="0" err="1"/>
              <a:t>để</a:t>
            </a:r>
            <a:r>
              <a:rPr lang="en-US" sz="2000" dirty="0"/>
              <a:t> </a:t>
            </a:r>
            <a:r>
              <a:rPr lang="en-US" sz="2000" dirty="0" err="1"/>
              <a:t>diệt</a:t>
            </a:r>
            <a:r>
              <a:rPr lang="en-US" sz="2000" dirty="0"/>
              <a:t> </a:t>
            </a:r>
            <a:r>
              <a:rPr lang="en-US" sz="2000" dirty="0" err="1"/>
              <a:t>những</a:t>
            </a:r>
            <a:r>
              <a:rPr lang="en-US" sz="2000" dirty="0"/>
              <a:t> </a:t>
            </a:r>
            <a:r>
              <a:rPr lang="en-US" sz="2000" dirty="0" err="1" smtClean="0"/>
              <a:t>vius</a:t>
            </a:r>
            <a:r>
              <a:rPr lang="en-US" sz="2000" dirty="0" smtClean="0"/>
              <a:t> </a:t>
            </a:r>
            <a:r>
              <a:rPr lang="en-US" sz="2000" dirty="0" err="1"/>
              <a:t>có</a:t>
            </a:r>
            <a:r>
              <a:rPr lang="en-US" sz="2000" dirty="0"/>
              <a:t> </a:t>
            </a:r>
            <a:r>
              <a:rPr lang="en-US" sz="2000" dirty="0" err="1"/>
              <a:t>thể</a:t>
            </a:r>
            <a:r>
              <a:rPr lang="en-US" sz="2000" dirty="0"/>
              <a:t> </a:t>
            </a:r>
            <a:r>
              <a:rPr lang="en-US" sz="2000" dirty="0" err="1"/>
              <a:t>còn</a:t>
            </a:r>
            <a:r>
              <a:rPr lang="en-US" sz="2000" dirty="0"/>
              <a:t> </a:t>
            </a:r>
            <a:r>
              <a:rPr lang="en-US" sz="2000" dirty="0" err="1"/>
              <a:t>ẩn</a:t>
            </a:r>
            <a:r>
              <a:rPr lang="en-US" sz="2000" dirty="0"/>
              <a:t> </a:t>
            </a:r>
            <a:r>
              <a:rPr lang="en-US" sz="2000" dirty="0" err="1"/>
              <a:t>trong</a:t>
            </a:r>
            <a:r>
              <a:rPr lang="en-US" sz="2000" dirty="0"/>
              <a:t> </a:t>
            </a:r>
            <a:r>
              <a:rPr lang="en-US" sz="2000" dirty="0" err="1"/>
              <a:t>các</a:t>
            </a:r>
            <a:r>
              <a:rPr lang="en-US" sz="2000" dirty="0"/>
              <a:t> </a:t>
            </a:r>
            <a:r>
              <a:rPr lang="en-US" sz="2000" dirty="0" err="1"/>
              <a:t>chương</a:t>
            </a:r>
            <a:r>
              <a:rPr lang="en-US" sz="2000" dirty="0"/>
              <a:t> </a:t>
            </a:r>
            <a:r>
              <a:rPr lang="en-US" sz="2000" dirty="0" err="1"/>
              <a:t>trình</a:t>
            </a:r>
            <a:endParaRPr lang="en-US" sz="2000" dirty="0" smtClean="0"/>
          </a:p>
          <a:p>
            <a:r>
              <a:rPr lang="en-US" sz="2000" dirty="0" err="1" smtClean="0"/>
              <a:t>Đảm</a:t>
            </a:r>
            <a:r>
              <a:rPr lang="en-US" sz="2000" dirty="0" smtClean="0"/>
              <a:t> </a:t>
            </a:r>
            <a:r>
              <a:rPr lang="en-US" sz="2000" dirty="0" err="1" smtClean="0"/>
              <a:t>bảo</a:t>
            </a:r>
            <a:r>
              <a:rPr lang="en-US" sz="2000" dirty="0" smtClean="0"/>
              <a:t> </a:t>
            </a:r>
            <a:r>
              <a:rPr lang="en-US" sz="2000" dirty="0" err="1"/>
              <a:t>là</a:t>
            </a:r>
            <a:r>
              <a:rPr lang="en-US" sz="2000" dirty="0"/>
              <a:t> </a:t>
            </a:r>
            <a:r>
              <a:rPr lang="en-US" sz="2000" dirty="0" err="1"/>
              <a:t>bạn</a:t>
            </a:r>
            <a:r>
              <a:rPr lang="en-US" sz="2000" dirty="0"/>
              <a:t> </a:t>
            </a:r>
            <a:r>
              <a:rPr lang="en-US" sz="2000" dirty="0" err="1"/>
              <a:t>đăng</a:t>
            </a:r>
            <a:r>
              <a:rPr lang="en-US" sz="2000" dirty="0"/>
              <a:t> </a:t>
            </a:r>
            <a:r>
              <a:rPr lang="en-US" sz="2000" dirty="0" err="1"/>
              <a:t>ký</a:t>
            </a:r>
            <a:r>
              <a:rPr lang="en-US" sz="2000" dirty="0"/>
              <a:t> </a:t>
            </a:r>
            <a:r>
              <a:rPr lang="en-US" sz="2000" dirty="0" err="1"/>
              <a:t>với</a:t>
            </a:r>
            <a:r>
              <a:rPr lang="en-US" sz="2000" dirty="0"/>
              <a:t> </a:t>
            </a:r>
            <a:r>
              <a:rPr lang="en-US" sz="2000" dirty="0" err="1"/>
              <a:t>các</a:t>
            </a:r>
            <a:r>
              <a:rPr lang="en-US" sz="2000" dirty="0"/>
              <a:t> </a:t>
            </a:r>
            <a:r>
              <a:rPr lang="en-US" sz="2000" dirty="0" err="1"/>
              <a:t>chương</a:t>
            </a:r>
            <a:r>
              <a:rPr lang="en-US" sz="2000" dirty="0"/>
              <a:t> </a:t>
            </a:r>
            <a:r>
              <a:rPr lang="en-US" sz="2000" dirty="0" err="1"/>
              <a:t>trình</a:t>
            </a:r>
            <a:r>
              <a:rPr lang="en-US" sz="2000" dirty="0"/>
              <a:t> </a:t>
            </a:r>
            <a:r>
              <a:rPr lang="en-US" sz="2000" dirty="0" err="1"/>
              <a:t>chống</a:t>
            </a:r>
            <a:r>
              <a:rPr lang="en-US" sz="2000" dirty="0"/>
              <a:t> vi </a:t>
            </a:r>
            <a:r>
              <a:rPr lang="en-US" sz="2000" dirty="0" err="1"/>
              <a:t>rút</a:t>
            </a:r>
            <a:r>
              <a:rPr lang="en-US" sz="2000" dirty="0"/>
              <a:t> </a:t>
            </a:r>
            <a:r>
              <a:rPr lang="en-US" sz="2000" dirty="0" err="1"/>
              <a:t>để</a:t>
            </a:r>
            <a:r>
              <a:rPr lang="en-US" sz="2000" dirty="0"/>
              <a:t> </a:t>
            </a:r>
            <a:r>
              <a:rPr lang="en-US" sz="2000" dirty="0" err="1"/>
              <a:t>nhận</a:t>
            </a:r>
            <a:r>
              <a:rPr lang="en-US" sz="2000" dirty="0"/>
              <a:t> </a:t>
            </a:r>
            <a:r>
              <a:rPr lang="en-US" sz="2000" dirty="0" err="1"/>
              <a:t>được</a:t>
            </a:r>
            <a:r>
              <a:rPr lang="en-US" sz="2000" dirty="0"/>
              <a:t> </a:t>
            </a:r>
            <a:r>
              <a:rPr lang="en-US" sz="2000" dirty="0" err="1"/>
              <a:t>những</a:t>
            </a:r>
            <a:r>
              <a:rPr lang="en-US" sz="2000" dirty="0"/>
              <a:t> </a:t>
            </a:r>
            <a:r>
              <a:rPr lang="en-US" sz="2000" dirty="0" err="1"/>
              <a:t>thông</a:t>
            </a:r>
            <a:r>
              <a:rPr lang="en-US" sz="2000" dirty="0"/>
              <a:t> </a:t>
            </a:r>
            <a:r>
              <a:rPr lang="en-US" sz="2000" dirty="0" err="1"/>
              <a:t>báo</a:t>
            </a:r>
            <a:r>
              <a:rPr lang="en-US" sz="2000" dirty="0"/>
              <a:t> </a:t>
            </a:r>
            <a:r>
              <a:rPr lang="en-US" sz="2000" dirty="0" err="1"/>
              <a:t>mới</a:t>
            </a:r>
            <a:r>
              <a:rPr lang="en-US" sz="2000" dirty="0"/>
              <a:t> </a:t>
            </a:r>
            <a:r>
              <a:rPr lang="en-US" sz="2000" dirty="0" err="1"/>
              <a:t>nhất</a:t>
            </a:r>
            <a:r>
              <a:rPr lang="en-US" sz="2000" dirty="0"/>
              <a:t> </a:t>
            </a:r>
            <a:r>
              <a:rPr lang="en-US" sz="2000" dirty="0" err="1"/>
              <a:t>về</a:t>
            </a:r>
            <a:r>
              <a:rPr lang="en-US" sz="2000" dirty="0"/>
              <a:t> </a:t>
            </a:r>
            <a:r>
              <a:rPr lang="en-US" sz="2000" dirty="0" err="1"/>
              <a:t>các</a:t>
            </a:r>
            <a:r>
              <a:rPr lang="en-US" sz="2000" dirty="0"/>
              <a:t> </a:t>
            </a:r>
            <a:r>
              <a:rPr lang="en-US" sz="2000" dirty="0" err="1"/>
              <a:t>loại</a:t>
            </a:r>
            <a:r>
              <a:rPr lang="en-US" sz="2000" dirty="0"/>
              <a:t> vi </a:t>
            </a:r>
            <a:r>
              <a:rPr lang="en-US" sz="2000" dirty="0" err="1"/>
              <a:t>rút</a:t>
            </a:r>
            <a:r>
              <a:rPr lang="en-US" sz="2000" dirty="0"/>
              <a:t> </a:t>
            </a:r>
            <a:r>
              <a:rPr lang="en-US" sz="2000" dirty="0" err="1"/>
              <a:t>và</a:t>
            </a:r>
            <a:r>
              <a:rPr lang="en-US" sz="2000" dirty="0"/>
              <a:t> </a:t>
            </a:r>
            <a:r>
              <a:rPr lang="en-US" sz="2000" dirty="0" err="1"/>
              <a:t>những</a:t>
            </a:r>
            <a:r>
              <a:rPr lang="en-US" sz="2000" dirty="0"/>
              <a:t> </a:t>
            </a:r>
            <a:r>
              <a:rPr lang="en-US" sz="2000" dirty="0" err="1"/>
              <a:t>khái</a:t>
            </a:r>
            <a:r>
              <a:rPr lang="en-US" sz="2000" dirty="0"/>
              <a:t> </a:t>
            </a:r>
            <a:r>
              <a:rPr lang="en-US" sz="2000" dirty="0" err="1"/>
              <a:t>niệm</a:t>
            </a:r>
            <a:r>
              <a:rPr lang="en-US" sz="2000" dirty="0"/>
              <a:t> </a:t>
            </a:r>
            <a:r>
              <a:rPr lang="en-US" sz="2000" dirty="0" err="1"/>
              <a:t>về</a:t>
            </a:r>
            <a:r>
              <a:rPr lang="en-US" sz="2000" dirty="0"/>
              <a:t> </a:t>
            </a:r>
            <a:r>
              <a:rPr lang="en-US" sz="2000" dirty="0" err="1"/>
              <a:t>phần</a:t>
            </a:r>
            <a:r>
              <a:rPr lang="en-US" sz="2000" dirty="0"/>
              <a:t> </a:t>
            </a:r>
            <a:r>
              <a:rPr lang="en-US" sz="2000" dirty="0" err="1"/>
              <a:t>mềm</a:t>
            </a:r>
            <a:r>
              <a:rPr lang="en-US" sz="2000" dirty="0"/>
              <a:t> </a:t>
            </a:r>
            <a:r>
              <a:rPr lang="en-US" sz="2000" dirty="0" err="1"/>
              <a:t>gián</a:t>
            </a:r>
            <a:r>
              <a:rPr lang="en-US" sz="2000" dirty="0"/>
              <a:t> </a:t>
            </a:r>
            <a:r>
              <a:rPr lang="en-US" sz="2000" dirty="0" err="1"/>
              <a:t>điệp</a:t>
            </a:r>
            <a:endParaRPr lang="en-US" sz="2000" dirty="0" smtClean="0"/>
          </a:p>
          <a:p>
            <a:r>
              <a:rPr lang="en-US" sz="2000" dirty="0" err="1" smtClean="0"/>
              <a:t>Lập</a:t>
            </a:r>
            <a:r>
              <a:rPr lang="en-US" sz="2000" dirty="0" smtClean="0"/>
              <a:t> </a:t>
            </a:r>
            <a:r>
              <a:rPr lang="en-US" sz="2000" dirty="0" err="1" smtClean="0"/>
              <a:t>lịch</a:t>
            </a:r>
            <a:r>
              <a:rPr lang="en-US" sz="2000" dirty="0" smtClean="0"/>
              <a:t> </a:t>
            </a:r>
            <a:r>
              <a:rPr lang="en-US" sz="2000" dirty="0" err="1"/>
              <a:t>trình</a:t>
            </a:r>
            <a:r>
              <a:rPr lang="en-US" sz="2000" dirty="0"/>
              <a:t> </a:t>
            </a:r>
            <a:r>
              <a:rPr lang="en-US" sz="2000" dirty="0" err="1"/>
              <a:t>quét</a:t>
            </a:r>
            <a:r>
              <a:rPr lang="en-US" sz="2000" dirty="0"/>
              <a:t> </a:t>
            </a:r>
            <a:r>
              <a:rPr lang="en-US" sz="2000" dirty="0" err="1"/>
              <a:t>máy</a:t>
            </a:r>
            <a:r>
              <a:rPr lang="en-US" sz="2000" dirty="0"/>
              <a:t> </a:t>
            </a:r>
            <a:r>
              <a:rPr lang="en-US" sz="2000" dirty="0" err="1"/>
              <a:t>mỗi</a:t>
            </a:r>
            <a:r>
              <a:rPr lang="en-US" sz="2000" dirty="0"/>
              <a:t> </a:t>
            </a:r>
            <a:r>
              <a:rPr lang="en-US" sz="2000" dirty="0" err="1"/>
              <a:t>khi</a:t>
            </a:r>
            <a:r>
              <a:rPr lang="en-US" sz="2000" dirty="0"/>
              <a:t> </a:t>
            </a:r>
            <a:r>
              <a:rPr lang="en-US" sz="2000" dirty="0" err="1"/>
              <a:t>bạn</a:t>
            </a:r>
            <a:r>
              <a:rPr lang="en-US" sz="2000" dirty="0"/>
              <a:t> </a:t>
            </a:r>
            <a:r>
              <a:rPr lang="en-US" sz="2000" dirty="0" err="1"/>
              <a:t>khởi</a:t>
            </a:r>
            <a:r>
              <a:rPr lang="en-US" sz="2000" dirty="0"/>
              <a:t> </a:t>
            </a:r>
            <a:r>
              <a:rPr lang="en-US" sz="2000" dirty="0" err="1"/>
              <a:t>động</a:t>
            </a:r>
            <a:r>
              <a:rPr lang="en-US" sz="2000" dirty="0"/>
              <a:t> </a:t>
            </a:r>
            <a:r>
              <a:rPr lang="en-US" sz="2000" dirty="0" err="1"/>
              <a:t>hệ</a:t>
            </a:r>
            <a:r>
              <a:rPr lang="en-US" sz="2000" dirty="0"/>
              <a:t> </a:t>
            </a:r>
            <a:r>
              <a:rPr lang="en-US" sz="2000" dirty="0" err="1" smtClean="0"/>
              <a:t>thống</a:t>
            </a:r>
            <a:endParaRPr lang="en-US" sz="2000" dirty="0" smtClean="0"/>
          </a:p>
          <a:p>
            <a:r>
              <a:rPr lang="en-US" sz="2000" dirty="0" err="1" smtClean="0"/>
              <a:t>Lưu</a:t>
            </a:r>
            <a:r>
              <a:rPr lang="en-US" sz="2000" dirty="0" smtClean="0"/>
              <a:t> </a:t>
            </a:r>
            <a:r>
              <a:rPr lang="en-US" sz="2000" dirty="0" err="1" smtClean="0"/>
              <a:t>lại</a:t>
            </a:r>
            <a:r>
              <a:rPr lang="en-US" sz="2000" dirty="0" smtClean="0"/>
              <a:t> </a:t>
            </a:r>
            <a:r>
              <a:rPr lang="en-US" sz="2000" dirty="0" err="1"/>
              <a:t>tất</a:t>
            </a:r>
            <a:r>
              <a:rPr lang="en-US" sz="2000" dirty="0"/>
              <a:t> </a:t>
            </a:r>
            <a:r>
              <a:rPr lang="en-US" sz="2000" dirty="0" err="1"/>
              <a:t>cả</a:t>
            </a:r>
            <a:r>
              <a:rPr lang="en-US" sz="2000" dirty="0"/>
              <a:t> </a:t>
            </a:r>
            <a:r>
              <a:rPr lang="en-US" sz="2000" dirty="0" err="1"/>
              <a:t>các</a:t>
            </a:r>
            <a:r>
              <a:rPr lang="en-US" sz="2000" dirty="0"/>
              <a:t> </a:t>
            </a:r>
            <a:r>
              <a:rPr lang="en-US" sz="2000" dirty="0" err="1" smtClean="0"/>
              <a:t>tập</a:t>
            </a:r>
            <a:r>
              <a:rPr lang="en-US" sz="2000" dirty="0" smtClean="0"/>
              <a:t> tin </a:t>
            </a:r>
            <a:r>
              <a:rPr lang="en-US" sz="2000" dirty="0" err="1" smtClean="0"/>
              <a:t>dữ</a:t>
            </a:r>
            <a:r>
              <a:rPr lang="en-US" sz="2000" dirty="0" smtClean="0"/>
              <a:t> </a:t>
            </a:r>
            <a:r>
              <a:rPr lang="en-US" sz="2000" dirty="0" err="1" smtClean="0"/>
              <a:t>liệu</a:t>
            </a:r>
            <a:r>
              <a:rPr lang="en-US" sz="2000" dirty="0" smtClean="0"/>
              <a:t> </a:t>
            </a:r>
            <a:r>
              <a:rPr lang="en-US" sz="2000" dirty="0" err="1" smtClean="0"/>
              <a:t>dữ</a:t>
            </a:r>
            <a:r>
              <a:rPr lang="en-US" sz="2000" dirty="0" smtClean="0"/>
              <a:t> </a:t>
            </a:r>
            <a:r>
              <a:rPr lang="en-US" sz="2000" dirty="0" err="1"/>
              <a:t>liệu</a:t>
            </a:r>
            <a:r>
              <a:rPr lang="en-US" sz="2000" dirty="0"/>
              <a:t> </a:t>
            </a:r>
            <a:r>
              <a:rPr lang="en-US" sz="2000" dirty="0" err="1"/>
              <a:t>bạn</a:t>
            </a:r>
            <a:r>
              <a:rPr lang="en-US" sz="2000" dirty="0"/>
              <a:t> </a:t>
            </a:r>
            <a:r>
              <a:rPr lang="en-US" sz="2000" dirty="0" err="1"/>
              <a:t>tải</a:t>
            </a:r>
            <a:r>
              <a:rPr lang="en-US" sz="2000" dirty="0"/>
              <a:t> </a:t>
            </a:r>
            <a:r>
              <a:rPr lang="en-US" sz="2000" dirty="0" err="1"/>
              <a:t>về</a:t>
            </a:r>
            <a:r>
              <a:rPr lang="en-US" sz="2000" dirty="0"/>
              <a:t> </a:t>
            </a:r>
            <a:r>
              <a:rPr lang="en-US" sz="2000" dirty="0" err="1"/>
              <a:t>từ</a:t>
            </a:r>
            <a:r>
              <a:rPr lang="en-US" sz="2000" dirty="0"/>
              <a:t> Internet sang </a:t>
            </a:r>
            <a:r>
              <a:rPr lang="en-US" sz="2000" dirty="0" err="1"/>
              <a:t>một</a:t>
            </a:r>
            <a:r>
              <a:rPr lang="en-US" sz="2000" dirty="0"/>
              <a:t> </a:t>
            </a:r>
            <a:r>
              <a:rPr lang="en-US" sz="2000" dirty="0" err="1"/>
              <a:t>thư</a:t>
            </a:r>
            <a:r>
              <a:rPr lang="en-US" sz="2000" dirty="0"/>
              <a:t> </a:t>
            </a:r>
            <a:r>
              <a:rPr lang="en-US" sz="2000" dirty="0" err="1"/>
              <a:t>mục</a:t>
            </a:r>
            <a:r>
              <a:rPr lang="en-US" sz="2000" dirty="0"/>
              <a:t> </a:t>
            </a:r>
            <a:r>
              <a:rPr lang="en-US" sz="2000" dirty="0" err="1"/>
              <a:t>riêng</a:t>
            </a:r>
            <a:r>
              <a:rPr lang="en-US" sz="2000" dirty="0"/>
              <a:t>. </a:t>
            </a:r>
            <a:r>
              <a:rPr lang="en-US" sz="2000" dirty="0" err="1"/>
              <a:t>Sau</a:t>
            </a:r>
            <a:r>
              <a:rPr lang="en-US" sz="2000" dirty="0"/>
              <a:t> </a:t>
            </a:r>
            <a:r>
              <a:rPr lang="en-US" sz="2000" dirty="0" err="1"/>
              <a:t>đó</a:t>
            </a:r>
            <a:r>
              <a:rPr lang="en-US" sz="2000" dirty="0"/>
              <a:t> </a:t>
            </a:r>
            <a:r>
              <a:rPr lang="en-US" sz="2000" dirty="0" err="1"/>
              <a:t>hãy</a:t>
            </a:r>
            <a:r>
              <a:rPr lang="en-US" sz="2000" dirty="0"/>
              <a:t> </a:t>
            </a:r>
            <a:r>
              <a:rPr lang="en-US" sz="2000" dirty="0" err="1"/>
              <a:t>quét</a:t>
            </a:r>
            <a:r>
              <a:rPr lang="en-US" sz="2000" dirty="0"/>
              <a:t> </a:t>
            </a:r>
            <a:r>
              <a:rPr lang="en-US" sz="2000" dirty="0" err="1"/>
              <a:t>các</a:t>
            </a:r>
            <a:r>
              <a:rPr lang="en-US" sz="2000" dirty="0"/>
              <a:t> </a:t>
            </a:r>
            <a:r>
              <a:rPr lang="en-US" sz="2000" dirty="0" err="1"/>
              <a:t>tệp</a:t>
            </a:r>
            <a:r>
              <a:rPr lang="en-US" sz="2000" dirty="0"/>
              <a:t> </a:t>
            </a:r>
            <a:r>
              <a:rPr lang="en-US" sz="2000" dirty="0" err="1"/>
              <a:t>này</a:t>
            </a:r>
            <a:r>
              <a:rPr lang="en-US" sz="2000" dirty="0"/>
              <a:t> </a:t>
            </a:r>
            <a:r>
              <a:rPr lang="en-US" sz="2000" dirty="0" err="1"/>
              <a:t>trước</a:t>
            </a:r>
            <a:r>
              <a:rPr lang="en-US" sz="2000" dirty="0"/>
              <a:t> </a:t>
            </a:r>
            <a:r>
              <a:rPr lang="en-US" sz="2000" dirty="0" err="1"/>
              <a:t>khi</a:t>
            </a:r>
            <a:r>
              <a:rPr lang="en-US" sz="2000" dirty="0"/>
              <a:t> </a:t>
            </a:r>
            <a:r>
              <a:rPr lang="en-US" sz="2000" dirty="0" err="1"/>
              <a:t>mở</a:t>
            </a:r>
            <a:r>
              <a:rPr lang="en-US" sz="2000" dirty="0"/>
              <a:t> </a:t>
            </a:r>
            <a:r>
              <a:rPr lang="en-US" sz="2000" dirty="0" err="1"/>
              <a:t>chúng</a:t>
            </a:r>
            <a:r>
              <a:rPr lang="en-US" sz="2000" dirty="0" smtClean="0"/>
              <a:t> </a:t>
            </a:r>
          </a:p>
          <a:p>
            <a:r>
              <a:rPr lang="en-US" sz="2000" dirty="0" err="1" smtClean="0"/>
              <a:t>Cài</a:t>
            </a:r>
            <a:r>
              <a:rPr lang="en-US" sz="2000" dirty="0" smtClean="0"/>
              <a:t> </a:t>
            </a:r>
            <a:r>
              <a:rPr lang="en-US" sz="2000" dirty="0" err="1" smtClean="0"/>
              <a:t>đặt</a:t>
            </a:r>
            <a:r>
              <a:rPr lang="en-US" sz="2000" dirty="0" smtClean="0"/>
              <a:t> </a:t>
            </a:r>
            <a:r>
              <a:rPr lang="en-US" sz="2000" dirty="0" err="1"/>
              <a:t>chương</a:t>
            </a:r>
            <a:r>
              <a:rPr lang="en-US" sz="2000" dirty="0"/>
              <a:t> </a:t>
            </a:r>
            <a:r>
              <a:rPr lang="en-US" sz="2000" dirty="0" err="1"/>
              <a:t>trình</a:t>
            </a:r>
            <a:r>
              <a:rPr lang="en-US" sz="2000" dirty="0"/>
              <a:t> </a:t>
            </a:r>
            <a:r>
              <a:rPr lang="en-US" sz="2000" dirty="0" err="1"/>
              <a:t>chống</a:t>
            </a:r>
            <a:r>
              <a:rPr lang="en-US" sz="2000" dirty="0"/>
              <a:t> vi </a:t>
            </a:r>
            <a:r>
              <a:rPr lang="en-US" sz="2000" dirty="0" err="1"/>
              <a:t>rút</a:t>
            </a:r>
            <a:r>
              <a:rPr lang="en-US" sz="2000" dirty="0"/>
              <a:t> </a:t>
            </a:r>
            <a:r>
              <a:rPr lang="en-US" sz="2000" dirty="0" err="1"/>
              <a:t>của</a:t>
            </a:r>
            <a:r>
              <a:rPr lang="en-US" sz="2000" dirty="0"/>
              <a:t> </a:t>
            </a:r>
            <a:r>
              <a:rPr lang="en-US" sz="2000" dirty="0" err="1"/>
              <a:t>bạn</a:t>
            </a:r>
            <a:r>
              <a:rPr lang="en-US" sz="2000" dirty="0"/>
              <a:t> </a:t>
            </a:r>
            <a:r>
              <a:rPr lang="en-US" sz="2000" dirty="0" err="1"/>
              <a:t>để</a:t>
            </a:r>
            <a:r>
              <a:rPr lang="en-US" sz="2000" dirty="0"/>
              <a:t> </a:t>
            </a:r>
            <a:r>
              <a:rPr lang="en-US" sz="2000" dirty="0" err="1"/>
              <a:t>quét</a:t>
            </a:r>
            <a:r>
              <a:rPr lang="en-US" sz="2000" dirty="0"/>
              <a:t> </a:t>
            </a:r>
            <a:r>
              <a:rPr lang="en-US" sz="2000" dirty="0" err="1"/>
              <a:t>các</a:t>
            </a:r>
            <a:r>
              <a:rPr lang="en-US" sz="2000" dirty="0"/>
              <a:t> </a:t>
            </a:r>
            <a:r>
              <a:rPr lang="en-US" sz="2000" dirty="0" err="1"/>
              <a:t>thư</a:t>
            </a:r>
            <a:r>
              <a:rPr lang="en-US" sz="2000" dirty="0"/>
              <a:t> </a:t>
            </a:r>
            <a:r>
              <a:rPr lang="en-US" sz="2000" dirty="0" err="1"/>
              <a:t>điện</a:t>
            </a:r>
            <a:r>
              <a:rPr lang="en-US" sz="2000" dirty="0"/>
              <a:t> </a:t>
            </a:r>
            <a:r>
              <a:rPr lang="en-US" sz="2000" dirty="0" err="1"/>
              <a:t>tử</a:t>
            </a:r>
            <a:r>
              <a:rPr lang="en-US" sz="2000" dirty="0"/>
              <a:t> </a:t>
            </a:r>
            <a:r>
              <a:rPr lang="en-US" sz="2000" dirty="0" err="1"/>
              <a:t>khi</a:t>
            </a:r>
            <a:r>
              <a:rPr lang="en-US" sz="2000" dirty="0"/>
              <a:t> </a:t>
            </a:r>
            <a:r>
              <a:rPr lang="en-US" sz="2000" dirty="0" err="1"/>
              <a:t>chúng</a:t>
            </a:r>
            <a:r>
              <a:rPr lang="en-US" sz="2000" dirty="0"/>
              <a:t> </a:t>
            </a:r>
            <a:r>
              <a:rPr lang="en-US" sz="2000" dirty="0" err="1"/>
              <a:t>đến</a:t>
            </a:r>
            <a:r>
              <a:rPr lang="en-US" sz="2000" dirty="0"/>
              <a:t> </a:t>
            </a:r>
            <a:r>
              <a:rPr lang="en-US" sz="2000" dirty="0" err="1"/>
              <a:t>hộp</a:t>
            </a:r>
            <a:r>
              <a:rPr lang="en-US" sz="2000" dirty="0"/>
              <a:t> </a:t>
            </a:r>
            <a:r>
              <a:rPr lang="en-US" sz="2000" dirty="0" err="1"/>
              <a:t>thư</a:t>
            </a:r>
            <a:r>
              <a:rPr lang="en-US" sz="2000" dirty="0"/>
              <a:t> </a:t>
            </a:r>
            <a:r>
              <a:rPr lang="en-US" sz="2000" dirty="0" err="1"/>
              <a:t>của</a:t>
            </a:r>
            <a:r>
              <a:rPr lang="en-US" sz="2000" dirty="0"/>
              <a:t> </a:t>
            </a:r>
            <a:r>
              <a:rPr lang="en-US" sz="2000" dirty="0" err="1"/>
              <a:t>bạn</a:t>
            </a:r>
            <a:r>
              <a:rPr lang="en-US" sz="2000" dirty="0" smtClean="0"/>
              <a:t> </a:t>
            </a:r>
          </a:p>
          <a:p>
            <a:r>
              <a:rPr lang="en-US" sz="2000" dirty="0" err="1"/>
              <a:t>Nếu</a:t>
            </a:r>
            <a:r>
              <a:rPr lang="en-US" sz="2000" dirty="0"/>
              <a:t> </a:t>
            </a:r>
            <a:r>
              <a:rPr lang="en-US" sz="2000" dirty="0" err="1"/>
              <a:t>bạn</a:t>
            </a:r>
            <a:r>
              <a:rPr lang="en-US" sz="2000" dirty="0"/>
              <a:t> chia </a:t>
            </a:r>
            <a:r>
              <a:rPr lang="en-US" sz="2000" dirty="0" err="1"/>
              <a:t>sẻ</a:t>
            </a:r>
            <a:r>
              <a:rPr lang="en-US" sz="2000" dirty="0"/>
              <a:t> </a:t>
            </a:r>
            <a:r>
              <a:rPr lang="en-US" sz="2000" dirty="0" err="1"/>
              <a:t>tệp</a:t>
            </a:r>
            <a:r>
              <a:rPr lang="en-US" sz="2000" dirty="0"/>
              <a:t> </a:t>
            </a:r>
            <a:r>
              <a:rPr lang="en-US" sz="2000" dirty="0" err="1"/>
              <a:t>dữ</a:t>
            </a:r>
            <a:r>
              <a:rPr lang="en-US" sz="2000" dirty="0"/>
              <a:t> </a:t>
            </a:r>
            <a:r>
              <a:rPr lang="en-US" sz="2000" dirty="0" err="1"/>
              <a:t>liệu</a:t>
            </a:r>
            <a:r>
              <a:rPr lang="en-US" sz="2000" dirty="0"/>
              <a:t> </a:t>
            </a:r>
            <a:r>
              <a:rPr lang="en-US" sz="2000" dirty="0" err="1"/>
              <a:t>với</a:t>
            </a:r>
            <a:r>
              <a:rPr lang="en-US" sz="2000" dirty="0"/>
              <a:t> </a:t>
            </a:r>
            <a:r>
              <a:rPr lang="en-US" sz="2000" dirty="0" err="1"/>
              <a:t>người</a:t>
            </a:r>
            <a:r>
              <a:rPr lang="en-US" sz="2000" dirty="0"/>
              <a:t> </a:t>
            </a:r>
            <a:r>
              <a:rPr lang="en-US" sz="2000" dirty="0" err="1"/>
              <a:t>khác</a:t>
            </a:r>
            <a:r>
              <a:rPr lang="en-US" sz="2000" dirty="0"/>
              <a:t> </a:t>
            </a:r>
            <a:r>
              <a:rPr lang="en-US" sz="2000" dirty="0" err="1"/>
              <a:t>sử</a:t>
            </a:r>
            <a:r>
              <a:rPr lang="en-US" sz="2000" dirty="0"/>
              <a:t> </a:t>
            </a:r>
            <a:r>
              <a:rPr lang="en-US" sz="2000" dirty="0" err="1"/>
              <a:t>dụng</a:t>
            </a:r>
            <a:r>
              <a:rPr lang="en-US" sz="2000" dirty="0"/>
              <a:t> </a:t>
            </a:r>
            <a:r>
              <a:rPr lang="en-US" sz="2000" dirty="0" err="1"/>
              <a:t>các</a:t>
            </a:r>
            <a:r>
              <a:rPr lang="en-US" sz="2000" dirty="0"/>
              <a:t> </a:t>
            </a:r>
            <a:r>
              <a:rPr lang="en-US" sz="2000" dirty="0" err="1"/>
              <a:t>thiết</a:t>
            </a:r>
            <a:r>
              <a:rPr lang="en-US" sz="2000" dirty="0"/>
              <a:t> </a:t>
            </a:r>
            <a:r>
              <a:rPr lang="en-US" sz="2000" dirty="0" err="1"/>
              <a:t>bị</a:t>
            </a:r>
            <a:r>
              <a:rPr lang="en-US" sz="2000" dirty="0"/>
              <a:t> </a:t>
            </a:r>
            <a:r>
              <a:rPr lang="en-US" sz="2000" dirty="0" err="1"/>
              <a:t>lưu</a:t>
            </a:r>
            <a:r>
              <a:rPr lang="en-US" sz="2000" dirty="0"/>
              <a:t> </a:t>
            </a:r>
            <a:r>
              <a:rPr lang="en-US" sz="2000" dirty="0" err="1"/>
              <a:t>trữ</a:t>
            </a:r>
            <a:r>
              <a:rPr lang="en-US" sz="2000" dirty="0"/>
              <a:t> </a:t>
            </a:r>
            <a:r>
              <a:rPr lang="en-US" sz="2000" dirty="0" err="1"/>
              <a:t>ngoài</a:t>
            </a:r>
            <a:r>
              <a:rPr lang="en-US" sz="2000" dirty="0"/>
              <a:t>, </a:t>
            </a:r>
            <a:r>
              <a:rPr lang="en-US" sz="2000" dirty="0" err="1"/>
              <a:t>hãy</a:t>
            </a:r>
            <a:r>
              <a:rPr lang="en-US" sz="2000" dirty="0"/>
              <a:t> </a:t>
            </a:r>
            <a:r>
              <a:rPr lang="en-US" sz="2000" dirty="0" err="1"/>
              <a:t>quét</a:t>
            </a:r>
            <a:r>
              <a:rPr lang="en-US" sz="2000" dirty="0"/>
              <a:t> </a:t>
            </a:r>
            <a:r>
              <a:rPr lang="en-US" sz="2000" dirty="0" err="1"/>
              <a:t>các</a:t>
            </a:r>
            <a:r>
              <a:rPr lang="en-US" sz="2000" dirty="0"/>
              <a:t> </a:t>
            </a:r>
            <a:r>
              <a:rPr lang="en-US" sz="2000" dirty="0" err="1"/>
              <a:t>tệp</a:t>
            </a:r>
            <a:r>
              <a:rPr lang="en-US" sz="2000" dirty="0"/>
              <a:t> </a:t>
            </a:r>
            <a:r>
              <a:rPr lang="en-US" sz="2000" dirty="0" err="1"/>
              <a:t>bạn</a:t>
            </a:r>
            <a:r>
              <a:rPr lang="en-US" sz="2000" dirty="0"/>
              <a:t> </a:t>
            </a:r>
            <a:r>
              <a:rPr lang="en-US" sz="2000" dirty="0" err="1"/>
              <a:t>nhận</a:t>
            </a:r>
            <a:r>
              <a:rPr lang="en-US" sz="2000" dirty="0"/>
              <a:t> </a:t>
            </a:r>
            <a:r>
              <a:rPr lang="en-US" sz="2000" dirty="0" err="1"/>
              <a:t>được</a:t>
            </a:r>
            <a:r>
              <a:rPr lang="en-US" sz="2000" dirty="0"/>
              <a:t> </a:t>
            </a:r>
            <a:r>
              <a:rPr lang="en-US" sz="2000" dirty="0" err="1"/>
              <a:t>và</a:t>
            </a:r>
            <a:r>
              <a:rPr lang="en-US" sz="2000" dirty="0"/>
              <a:t> </a:t>
            </a:r>
            <a:r>
              <a:rPr lang="en-US" sz="2000" dirty="0" err="1"/>
              <a:t>hãy</a:t>
            </a:r>
            <a:r>
              <a:rPr lang="en-US" sz="2000" dirty="0"/>
              <a:t> </a:t>
            </a:r>
            <a:r>
              <a:rPr lang="en-US" sz="2000" dirty="0" err="1"/>
              <a:t>làm</a:t>
            </a:r>
            <a:r>
              <a:rPr lang="en-US" sz="2000" dirty="0"/>
              <a:t> </a:t>
            </a:r>
            <a:r>
              <a:rPr lang="en-US" sz="2000" dirty="0" err="1"/>
              <a:t>tương</a:t>
            </a:r>
            <a:r>
              <a:rPr lang="en-US" sz="2000" dirty="0"/>
              <a:t> </a:t>
            </a:r>
            <a:r>
              <a:rPr lang="en-US" sz="2000" dirty="0" err="1"/>
              <a:t>tự</a:t>
            </a:r>
            <a:r>
              <a:rPr lang="en-US" sz="2000" dirty="0"/>
              <a:t> </a:t>
            </a:r>
            <a:r>
              <a:rPr lang="en-US" sz="2000" dirty="0" err="1"/>
              <a:t>khi</a:t>
            </a:r>
            <a:r>
              <a:rPr lang="en-US" sz="2000" dirty="0"/>
              <a:t> </a:t>
            </a:r>
            <a:r>
              <a:rPr lang="en-US" sz="2000" dirty="0" err="1"/>
              <a:t>bạn</a:t>
            </a:r>
            <a:r>
              <a:rPr lang="en-US" sz="2000" dirty="0"/>
              <a:t> </a:t>
            </a:r>
            <a:r>
              <a:rPr lang="en-US" sz="2000" dirty="0" err="1"/>
              <a:t>định</a:t>
            </a:r>
            <a:r>
              <a:rPr lang="en-US" sz="2000" dirty="0"/>
              <a:t> </a:t>
            </a:r>
            <a:r>
              <a:rPr lang="en-US" sz="2000" dirty="0" err="1"/>
              <a:t>gửi</a:t>
            </a:r>
            <a:r>
              <a:rPr lang="en-US" sz="2000" dirty="0"/>
              <a:t> </a:t>
            </a:r>
            <a:r>
              <a:rPr lang="en-US" sz="2000" dirty="0" err="1"/>
              <a:t>dữ</a:t>
            </a:r>
            <a:r>
              <a:rPr lang="en-US" sz="2000" dirty="0"/>
              <a:t> </a:t>
            </a:r>
            <a:r>
              <a:rPr lang="en-US" sz="2000" dirty="0" err="1"/>
              <a:t>liệu</a:t>
            </a:r>
            <a:r>
              <a:rPr lang="en-US" sz="2000" dirty="0"/>
              <a:t> </a:t>
            </a:r>
            <a:r>
              <a:rPr lang="en-US" sz="2000" dirty="0" err="1"/>
              <a:t>cho</a:t>
            </a:r>
            <a:r>
              <a:rPr lang="en-US" sz="2000" dirty="0"/>
              <a:t> </a:t>
            </a:r>
            <a:r>
              <a:rPr lang="en-US" sz="2000" dirty="0" err="1"/>
              <a:t>ai</a:t>
            </a:r>
            <a:r>
              <a:rPr lang="en-US" sz="2000" dirty="0"/>
              <a:t>.</a:t>
            </a:r>
          </a:p>
        </p:txBody>
      </p:sp>
      <p:sp>
        <p:nvSpPr>
          <p:cNvPr id="101379" name="Slide Number Placeholder 4"/>
          <p:cNvSpPr>
            <a:spLocks noGrp="1"/>
          </p:cNvSpPr>
          <p:nvPr>
            <p:ph type="sldNum" sz="quarter" idx="10"/>
          </p:nvPr>
        </p:nvSpPr>
        <p:spPr>
          <a:noFill/>
        </p:spPr>
        <p:txBody>
          <a:bodyPr/>
          <a:lstStyle/>
          <a:p>
            <a:fld id="{87A3C108-86C5-48CD-A7E2-7C0306A18176}" type="slidenum">
              <a:rPr lang="en-US" smtClean="0">
                <a:latin typeface="Arial" charset="0"/>
              </a:rPr>
              <a:pPr/>
              <a:t>70</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2"/>
          <p:cNvSpPr>
            <a:spLocks noGrp="1" noChangeArrowheads="1"/>
          </p:cNvSpPr>
          <p:nvPr>
            <p:ph type="title"/>
          </p:nvPr>
        </p:nvSpPr>
        <p:spPr/>
        <p:txBody>
          <a:bodyPr/>
          <a:lstStyle/>
          <a:p>
            <a:pPr eaLnBrk="1" hangingPunct="1"/>
            <a:r>
              <a:rPr lang="en-US" dirty="0" err="1"/>
              <a:t>Tìm</a:t>
            </a:r>
            <a:r>
              <a:rPr lang="en-US" dirty="0"/>
              <a:t> </a:t>
            </a:r>
            <a:r>
              <a:rPr lang="en-US" dirty="0" err="1"/>
              <a:t>hiểu</a:t>
            </a:r>
            <a:r>
              <a:rPr lang="en-US" dirty="0"/>
              <a:t> </a:t>
            </a:r>
            <a:r>
              <a:rPr lang="en-US" dirty="0" err="1"/>
              <a:t>về</a:t>
            </a:r>
            <a:r>
              <a:rPr lang="en-US" dirty="0"/>
              <a:t> </a:t>
            </a:r>
            <a:r>
              <a:rPr lang="en-US" dirty="0" err="1"/>
              <a:t>các</a:t>
            </a:r>
            <a:r>
              <a:rPr lang="en-US" dirty="0"/>
              <a:t> </a:t>
            </a:r>
            <a:r>
              <a:rPr lang="en-US" dirty="0" err="1"/>
              <a:t>loại</a:t>
            </a:r>
            <a:r>
              <a:rPr lang="en-US" dirty="0"/>
              <a:t> virus </a:t>
            </a:r>
            <a:r>
              <a:rPr lang="en-US" dirty="0" err="1"/>
              <a:t>máy</a:t>
            </a:r>
            <a:r>
              <a:rPr lang="en-US" dirty="0"/>
              <a:t> </a:t>
            </a:r>
            <a:r>
              <a:rPr lang="en-US" dirty="0" err="1"/>
              <a:t>tính</a:t>
            </a:r>
            <a:endParaRPr lang="en-US" dirty="0" smtClean="0"/>
          </a:p>
        </p:txBody>
      </p:sp>
      <p:sp>
        <p:nvSpPr>
          <p:cNvPr id="6" name="Content Placeholder 5"/>
          <p:cNvSpPr>
            <a:spLocks noGrp="1"/>
          </p:cNvSpPr>
          <p:nvPr>
            <p:ph idx="1"/>
          </p:nvPr>
        </p:nvSpPr>
        <p:spPr/>
        <p:txBody>
          <a:bodyPr/>
          <a:lstStyle/>
          <a:p>
            <a:pPr lvl="0">
              <a:spcBef>
                <a:spcPts val="0"/>
              </a:spcBef>
            </a:pPr>
            <a:r>
              <a:rPr lang="en-US" sz="2100" dirty="0" err="1" smtClean="0"/>
              <a:t>Nhìn</a:t>
            </a:r>
            <a:r>
              <a:rPr lang="en-US" sz="2100" dirty="0" smtClean="0"/>
              <a:t> </a:t>
            </a:r>
            <a:r>
              <a:rPr lang="en-US" sz="2100" dirty="0" err="1" smtClean="0"/>
              <a:t>thấy</a:t>
            </a:r>
            <a:r>
              <a:rPr lang="en-US" sz="2100" dirty="0" smtClean="0"/>
              <a:t> </a:t>
            </a:r>
            <a:r>
              <a:rPr lang="en-US" sz="2100" dirty="0" err="1"/>
              <a:t>những</a:t>
            </a:r>
            <a:r>
              <a:rPr lang="en-US" sz="2100" dirty="0"/>
              <a:t> tin </a:t>
            </a:r>
            <a:r>
              <a:rPr lang="en-US" sz="2100" dirty="0" err="1"/>
              <a:t>nhắn</a:t>
            </a:r>
            <a:r>
              <a:rPr lang="en-US" sz="2100" dirty="0"/>
              <a:t>, </a:t>
            </a:r>
            <a:r>
              <a:rPr lang="en-US" sz="2100" dirty="0" err="1"/>
              <a:t>lời</a:t>
            </a:r>
            <a:r>
              <a:rPr lang="en-US" sz="2100" dirty="0"/>
              <a:t> </a:t>
            </a:r>
            <a:r>
              <a:rPr lang="en-US" sz="2100" dirty="0" err="1"/>
              <a:t>nhắc</a:t>
            </a:r>
            <a:r>
              <a:rPr lang="en-US" sz="2100" dirty="0"/>
              <a:t>, hay </a:t>
            </a:r>
            <a:r>
              <a:rPr lang="en-US" sz="2100" dirty="0" err="1"/>
              <a:t>hình</a:t>
            </a:r>
            <a:r>
              <a:rPr lang="en-US" sz="2100" dirty="0"/>
              <a:t> </a:t>
            </a:r>
            <a:r>
              <a:rPr lang="en-US" sz="2100" dirty="0" err="1"/>
              <a:t>hiển</a:t>
            </a:r>
            <a:r>
              <a:rPr lang="en-US" sz="2100" dirty="0"/>
              <a:t> </a:t>
            </a:r>
            <a:r>
              <a:rPr lang="en-US" sz="2100" dirty="0" err="1" smtClean="0"/>
              <a:t>thị</a:t>
            </a:r>
            <a:r>
              <a:rPr lang="en-US" sz="2100" dirty="0" smtClean="0"/>
              <a:t> </a:t>
            </a:r>
            <a:r>
              <a:rPr lang="en-US" sz="2100" dirty="0" err="1"/>
              <a:t>chưa</a:t>
            </a:r>
            <a:r>
              <a:rPr lang="en-US" sz="2100" dirty="0"/>
              <a:t> </a:t>
            </a:r>
            <a:r>
              <a:rPr lang="en-US" sz="2100" dirty="0" err="1"/>
              <a:t>từng</a:t>
            </a:r>
            <a:r>
              <a:rPr lang="en-US" sz="2100" dirty="0"/>
              <a:t> </a:t>
            </a:r>
            <a:r>
              <a:rPr lang="en-US" sz="2100" dirty="0" err="1"/>
              <a:t>thấy</a:t>
            </a:r>
            <a:r>
              <a:rPr lang="en-US" sz="2100" dirty="0"/>
              <a:t> </a:t>
            </a:r>
            <a:r>
              <a:rPr lang="en-US" sz="2100" dirty="0" err="1"/>
              <a:t>trước</a:t>
            </a:r>
            <a:r>
              <a:rPr lang="en-US" sz="2100" dirty="0"/>
              <a:t> </a:t>
            </a:r>
            <a:r>
              <a:rPr lang="en-US" sz="2100" dirty="0" err="1"/>
              <a:t>đó</a:t>
            </a:r>
            <a:r>
              <a:rPr lang="en-US" sz="2100" dirty="0"/>
              <a:t>.</a:t>
            </a:r>
          </a:p>
          <a:p>
            <a:pPr lvl="0">
              <a:spcBef>
                <a:spcPts val="0"/>
              </a:spcBef>
            </a:pPr>
            <a:r>
              <a:rPr lang="en-US" sz="2100" dirty="0" err="1" smtClean="0"/>
              <a:t>Nhận</a:t>
            </a:r>
            <a:r>
              <a:rPr lang="en-US" sz="2100" dirty="0" smtClean="0"/>
              <a:t> </a:t>
            </a:r>
            <a:r>
              <a:rPr lang="en-US" sz="2100" dirty="0" err="1" smtClean="0"/>
              <a:t>thấy</a:t>
            </a:r>
            <a:r>
              <a:rPr lang="en-US" sz="2100" dirty="0" smtClean="0"/>
              <a:t> </a:t>
            </a:r>
            <a:r>
              <a:rPr lang="en-US" sz="2100" dirty="0" err="1"/>
              <a:t>máy</a:t>
            </a:r>
            <a:r>
              <a:rPr lang="en-US" sz="2100" dirty="0"/>
              <a:t> </a:t>
            </a:r>
            <a:r>
              <a:rPr lang="en-US" sz="2100" dirty="0" err="1"/>
              <a:t>tính</a:t>
            </a:r>
            <a:r>
              <a:rPr lang="en-US" sz="2100" dirty="0"/>
              <a:t> </a:t>
            </a:r>
            <a:r>
              <a:rPr lang="en-US" sz="2100" dirty="0" err="1"/>
              <a:t>hoạt</a:t>
            </a:r>
            <a:r>
              <a:rPr lang="en-US" sz="2100" dirty="0"/>
              <a:t> </a:t>
            </a:r>
            <a:r>
              <a:rPr lang="en-US" sz="2100" dirty="0" err="1"/>
              <a:t>động</a:t>
            </a:r>
            <a:r>
              <a:rPr lang="en-US" sz="2100" dirty="0"/>
              <a:t> </a:t>
            </a:r>
            <a:r>
              <a:rPr lang="en-US" sz="2100" dirty="0" err="1"/>
              <a:t>chậm</a:t>
            </a:r>
            <a:r>
              <a:rPr lang="en-US" sz="2100" dirty="0"/>
              <a:t> </a:t>
            </a:r>
            <a:r>
              <a:rPr lang="en-US" sz="2100" dirty="0" err="1"/>
              <a:t>hơn</a:t>
            </a:r>
            <a:r>
              <a:rPr lang="en-US" sz="2100" dirty="0"/>
              <a:t> hay </a:t>
            </a:r>
            <a:r>
              <a:rPr lang="en-US" sz="2100" dirty="0" err="1"/>
              <a:t>chương</a:t>
            </a:r>
            <a:r>
              <a:rPr lang="en-US" sz="2100" dirty="0"/>
              <a:t> </a:t>
            </a:r>
            <a:r>
              <a:rPr lang="en-US" sz="2100" dirty="0" err="1"/>
              <a:t>trình</a:t>
            </a:r>
            <a:r>
              <a:rPr lang="en-US" sz="2100" dirty="0"/>
              <a:t> </a:t>
            </a:r>
            <a:r>
              <a:rPr lang="en-US" sz="2100" dirty="0" err="1"/>
              <a:t>gặp</a:t>
            </a:r>
            <a:r>
              <a:rPr lang="en-US" sz="2100" dirty="0"/>
              <a:t> </a:t>
            </a:r>
            <a:r>
              <a:rPr lang="en-US" sz="2100" dirty="0" err="1"/>
              <a:t>sự</a:t>
            </a:r>
            <a:r>
              <a:rPr lang="en-US" sz="2100" dirty="0"/>
              <a:t> </a:t>
            </a:r>
            <a:r>
              <a:rPr lang="en-US" sz="2100" dirty="0" err="1"/>
              <a:t>cố</a:t>
            </a:r>
            <a:r>
              <a:rPr lang="en-US" sz="2100" dirty="0"/>
              <a:t>.</a:t>
            </a:r>
          </a:p>
          <a:p>
            <a:pPr lvl="0">
              <a:spcBef>
                <a:spcPts val="0"/>
              </a:spcBef>
            </a:pPr>
            <a:r>
              <a:rPr lang="en-US" sz="2100" dirty="0" err="1"/>
              <a:t>Một</a:t>
            </a:r>
            <a:r>
              <a:rPr lang="en-US" sz="2100" dirty="0"/>
              <a:t> </a:t>
            </a:r>
            <a:r>
              <a:rPr lang="en-US" sz="2100" dirty="0" err="1"/>
              <a:t>số</a:t>
            </a:r>
            <a:r>
              <a:rPr lang="en-US" sz="2100" dirty="0"/>
              <a:t> </a:t>
            </a:r>
            <a:r>
              <a:rPr lang="en-US" sz="2100" dirty="0" err="1"/>
              <a:t>phần</a:t>
            </a:r>
            <a:r>
              <a:rPr lang="en-US" sz="2100" dirty="0"/>
              <a:t> </a:t>
            </a:r>
            <a:r>
              <a:rPr lang="en-US" sz="2100" dirty="0" err="1"/>
              <a:t>mềm</a:t>
            </a:r>
            <a:r>
              <a:rPr lang="en-US" sz="2100" dirty="0"/>
              <a:t> </a:t>
            </a:r>
            <a:r>
              <a:rPr lang="en-US" sz="2100" dirty="0" err="1"/>
              <a:t>cụ</a:t>
            </a:r>
            <a:r>
              <a:rPr lang="en-US" sz="2100" dirty="0"/>
              <a:t> </a:t>
            </a:r>
            <a:r>
              <a:rPr lang="en-US" sz="2100" dirty="0" err="1"/>
              <a:t>thể</a:t>
            </a:r>
            <a:r>
              <a:rPr lang="en-US" sz="2100" dirty="0"/>
              <a:t> </a:t>
            </a:r>
            <a:r>
              <a:rPr lang="en-US" sz="2100" dirty="0" err="1"/>
              <a:t>không</a:t>
            </a:r>
            <a:r>
              <a:rPr lang="en-US" sz="2100" dirty="0"/>
              <a:t> </a:t>
            </a:r>
            <a:r>
              <a:rPr lang="en-US" sz="2100" dirty="0" err="1"/>
              <a:t>hoạt</a:t>
            </a:r>
            <a:r>
              <a:rPr lang="en-US" sz="2100" dirty="0"/>
              <a:t> </a:t>
            </a:r>
            <a:r>
              <a:rPr lang="en-US" sz="2100" dirty="0" err="1"/>
              <a:t>động</a:t>
            </a:r>
            <a:r>
              <a:rPr lang="en-US" sz="2100" dirty="0" smtClean="0"/>
              <a:t>.</a:t>
            </a:r>
            <a:endParaRPr lang="en-US" sz="2100" dirty="0"/>
          </a:p>
          <a:p>
            <a:pPr lvl="0">
              <a:spcBef>
                <a:spcPts val="0"/>
              </a:spcBef>
            </a:pPr>
            <a:r>
              <a:rPr lang="en-US" sz="2100" dirty="0" err="1" smtClean="0"/>
              <a:t>Nghe</a:t>
            </a:r>
            <a:r>
              <a:rPr lang="en-US" sz="2100" dirty="0" smtClean="0"/>
              <a:t> </a:t>
            </a:r>
            <a:r>
              <a:rPr lang="en-US" sz="2100" dirty="0" err="1" smtClean="0"/>
              <a:t>thấy</a:t>
            </a:r>
            <a:r>
              <a:rPr lang="en-US" sz="2100" dirty="0" smtClean="0"/>
              <a:t> </a:t>
            </a:r>
            <a:r>
              <a:rPr lang="en-US" sz="2100" dirty="0" err="1"/>
              <a:t>những</a:t>
            </a:r>
            <a:r>
              <a:rPr lang="en-US" sz="2100" dirty="0"/>
              <a:t> </a:t>
            </a:r>
            <a:r>
              <a:rPr lang="en-US" sz="2100" dirty="0" err="1"/>
              <a:t>phần</a:t>
            </a:r>
            <a:r>
              <a:rPr lang="en-US" sz="2100" dirty="0"/>
              <a:t> </a:t>
            </a:r>
            <a:r>
              <a:rPr lang="en-US" sz="2100" dirty="0" err="1"/>
              <a:t>nhạc</a:t>
            </a:r>
            <a:r>
              <a:rPr lang="en-US" sz="2100" dirty="0"/>
              <a:t> hay </a:t>
            </a:r>
            <a:r>
              <a:rPr lang="en-US" sz="2100" dirty="0" err="1"/>
              <a:t>âm</a:t>
            </a:r>
            <a:r>
              <a:rPr lang="en-US" sz="2100" dirty="0"/>
              <a:t> </a:t>
            </a:r>
            <a:r>
              <a:rPr lang="en-US" sz="2100" dirty="0" err="1"/>
              <a:t>thanh</a:t>
            </a:r>
            <a:r>
              <a:rPr lang="en-US" sz="2100" dirty="0"/>
              <a:t> </a:t>
            </a:r>
            <a:r>
              <a:rPr lang="en-US" sz="2100" dirty="0" err="1" smtClean="0"/>
              <a:t>chưa</a:t>
            </a:r>
            <a:r>
              <a:rPr lang="en-US" sz="2100" dirty="0" smtClean="0"/>
              <a:t> </a:t>
            </a:r>
            <a:r>
              <a:rPr lang="en-US" sz="2100" dirty="0" err="1"/>
              <a:t>từng</a:t>
            </a:r>
            <a:r>
              <a:rPr lang="en-US" sz="2100" dirty="0"/>
              <a:t> </a:t>
            </a:r>
            <a:r>
              <a:rPr lang="en-US" sz="2100" dirty="0" err="1"/>
              <a:t>nghe</a:t>
            </a:r>
            <a:r>
              <a:rPr lang="en-US" sz="2100" dirty="0"/>
              <a:t> </a:t>
            </a:r>
            <a:r>
              <a:rPr lang="en-US" sz="2100" dirty="0" err="1"/>
              <a:t>thấy</a:t>
            </a:r>
            <a:r>
              <a:rPr lang="en-US" sz="2100" dirty="0"/>
              <a:t>.</a:t>
            </a:r>
          </a:p>
          <a:p>
            <a:pPr lvl="0">
              <a:spcBef>
                <a:spcPts val="0"/>
              </a:spcBef>
            </a:pPr>
            <a:r>
              <a:rPr lang="en-US" sz="2100" dirty="0" err="1"/>
              <a:t>Tên</a:t>
            </a:r>
            <a:r>
              <a:rPr lang="en-US" sz="2100" dirty="0"/>
              <a:t> </a:t>
            </a:r>
            <a:r>
              <a:rPr lang="en-US" sz="2100" dirty="0" err="1"/>
              <a:t>của</a:t>
            </a:r>
            <a:r>
              <a:rPr lang="en-US" sz="2100" dirty="0"/>
              <a:t> </a:t>
            </a:r>
            <a:r>
              <a:rPr lang="en-US" sz="2100" dirty="0" err="1"/>
              <a:t>các</a:t>
            </a:r>
            <a:r>
              <a:rPr lang="en-US" sz="2100" dirty="0"/>
              <a:t> </a:t>
            </a:r>
            <a:r>
              <a:rPr lang="en-US" sz="2100" dirty="0" err="1" smtClean="0"/>
              <a:t>tập</a:t>
            </a:r>
            <a:r>
              <a:rPr lang="en-US" sz="2100" dirty="0" smtClean="0"/>
              <a:t> tin </a:t>
            </a:r>
            <a:r>
              <a:rPr lang="en-US" sz="2100" dirty="0" err="1"/>
              <a:t>dữ</a:t>
            </a:r>
            <a:r>
              <a:rPr lang="en-US" sz="2100" dirty="0"/>
              <a:t> </a:t>
            </a:r>
            <a:r>
              <a:rPr lang="en-US" sz="2100" dirty="0" err="1"/>
              <a:t>liệu</a:t>
            </a:r>
            <a:r>
              <a:rPr lang="en-US" sz="2100" dirty="0"/>
              <a:t>, ổ </a:t>
            </a:r>
            <a:r>
              <a:rPr lang="en-US" sz="2100" dirty="0" err="1"/>
              <a:t>đĩa</a:t>
            </a:r>
            <a:r>
              <a:rPr lang="en-US" sz="2100" dirty="0"/>
              <a:t> </a:t>
            </a:r>
            <a:r>
              <a:rPr lang="en-US" sz="2100" dirty="0" err="1"/>
              <a:t>bị</a:t>
            </a:r>
            <a:r>
              <a:rPr lang="en-US" sz="2100" dirty="0"/>
              <a:t> </a:t>
            </a:r>
            <a:r>
              <a:rPr lang="en-US" sz="2100" dirty="0" err="1"/>
              <a:t>thay</a:t>
            </a:r>
            <a:r>
              <a:rPr lang="en-US" sz="2100" dirty="0"/>
              <a:t> </a:t>
            </a:r>
            <a:r>
              <a:rPr lang="en-US" sz="2100" dirty="0" err="1"/>
              <a:t>đổi</a:t>
            </a:r>
            <a:r>
              <a:rPr lang="en-US" sz="2100" dirty="0"/>
              <a:t> </a:t>
            </a:r>
            <a:r>
              <a:rPr lang="en-US" sz="2100" dirty="0" err="1"/>
              <a:t>mà</a:t>
            </a:r>
            <a:r>
              <a:rPr lang="en-US" sz="2100" dirty="0"/>
              <a:t> </a:t>
            </a:r>
            <a:r>
              <a:rPr lang="en-US" sz="2100" dirty="0" err="1"/>
              <a:t>bạn</a:t>
            </a:r>
            <a:r>
              <a:rPr lang="en-US" sz="2100" dirty="0"/>
              <a:t> </a:t>
            </a:r>
            <a:r>
              <a:rPr lang="en-US" sz="2100" dirty="0" err="1"/>
              <a:t>không</a:t>
            </a:r>
            <a:r>
              <a:rPr lang="en-US" sz="2100" dirty="0"/>
              <a:t> </a:t>
            </a:r>
            <a:r>
              <a:rPr lang="en-US" sz="2100" dirty="0" err="1"/>
              <a:t>làm</a:t>
            </a:r>
            <a:r>
              <a:rPr lang="en-US" sz="2100" dirty="0"/>
              <a:t> </a:t>
            </a:r>
            <a:r>
              <a:rPr lang="en-US" sz="2100" dirty="0" err="1"/>
              <a:t>điều</a:t>
            </a:r>
            <a:r>
              <a:rPr lang="en-US" sz="2100" dirty="0"/>
              <a:t> </a:t>
            </a:r>
            <a:r>
              <a:rPr lang="en-US" sz="2100" dirty="0" err="1"/>
              <a:t>đó</a:t>
            </a:r>
            <a:r>
              <a:rPr lang="en-US" sz="2100" dirty="0"/>
              <a:t>.</a:t>
            </a:r>
          </a:p>
          <a:p>
            <a:pPr lvl="0">
              <a:spcBef>
                <a:spcPts val="0"/>
              </a:spcBef>
            </a:pPr>
            <a:r>
              <a:rPr lang="en-US" sz="2100" dirty="0" err="1"/>
              <a:t>Máy</a:t>
            </a:r>
            <a:r>
              <a:rPr lang="en-US" sz="2100" dirty="0"/>
              <a:t> </a:t>
            </a:r>
            <a:r>
              <a:rPr lang="en-US" sz="2100" dirty="0" err="1"/>
              <a:t>tính</a:t>
            </a:r>
            <a:r>
              <a:rPr lang="en-US" sz="2100" dirty="0"/>
              <a:t> </a:t>
            </a:r>
            <a:r>
              <a:rPr lang="en-US" sz="2100" dirty="0" err="1"/>
              <a:t>của</a:t>
            </a:r>
            <a:r>
              <a:rPr lang="en-US" sz="2100" dirty="0"/>
              <a:t> </a:t>
            </a:r>
            <a:r>
              <a:rPr lang="en-US" sz="2100" dirty="0" err="1"/>
              <a:t>bạn</a:t>
            </a:r>
            <a:r>
              <a:rPr lang="en-US" sz="2100" dirty="0"/>
              <a:t> </a:t>
            </a:r>
            <a:r>
              <a:rPr lang="en-US" sz="2100" dirty="0" err="1"/>
              <a:t>chứa</a:t>
            </a:r>
            <a:r>
              <a:rPr lang="en-US" sz="2100" dirty="0"/>
              <a:t> </a:t>
            </a:r>
            <a:r>
              <a:rPr lang="en-US" sz="2100" dirty="0" err="1"/>
              <a:t>nhiều</a:t>
            </a:r>
            <a:r>
              <a:rPr lang="en-US" sz="2100" dirty="0"/>
              <a:t> </a:t>
            </a:r>
            <a:r>
              <a:rPr lang="en-US" sz="2100" dirty="0" err="1"/>
              <a:t>tập</a:t>
            </a:r>
            <a:r>
              <a:rPr lang="en-US" sz="2100" dirty="0"/>
              <a:t> tin</a:t>
            </a:r>
            <a:r>
              <a:rPr lang="en-US" sz="2100" dirty="0" smtClean="0"/>
              <a:t> </a:t>
            </a:r>
            <a:r>
              <a:rPr lang="en-US" sz="2100" dirty="0" err="1"/>
              <a:t>dữ</a:t>
            </a:r>
            <a:r>
              <a:rPr lang="en-US" sz="2100" dirty="0"/>
              <a:t> </a:t>
            </a:r>
            <a:r>
              <a:rPr lang="en-US" sz="2100" dirty="0" err="1"/>
              <a:t>liệu</a:t>
            </a:r>
            <a:r>
              <a:rPr lang="en-US" sz="2100" dirty="0"/>
              <a:t> </a:t>
            </a:r>
            <a:r>
              <a:rPr lang="en-US" sz="2100" dirty="0" err="1"/>
              <a:t>hơn</a:t>
            </a:r>
            <a:r>
              <a:rPr lang="en-US" sz="2100" dirty="0"/>
              <a:t> </a:t>
            </a:r>
            <a:r>
              <a:rPr lang="en-US" sz="2100" dirty="0" err="1"/>
              <a:t>bình</a:t>
            </a:r>
            <a:r>
              <a:rPr lang="en-US" sz="2100" dirty="0"/>
              <a:t> </a:t>
            </a:r>
            <a:r>
              <a:rPr lang="en-US" sz="2100" dirty="0" err="1"/>
              <a:t>thường</a:t>
            </a:r>
            <a:r>
              <a:rPr lang="en-US" sz="2100" dirty="0"/>
              <a:t>.</a:t>
            </a:r>
          </a:p>
          <a:p>
            <a:pPr lvl="0">
              <a:spcBef>
                <a:spcPts val="0"/>
              </a:spcBef>
            </a:pPr>
            <a:r>
              <a:rPr lang="en-US" sz="2100" dirty="0" err="1" smtClean="0"/>
              <a:t>Các</a:t>
            </a:r>
            <a:r>
              <a:rPr lang="en-US" sz="2100" dirty="0" smtClean="0"/>
              <a:t> </a:t>
            </a:r>
            <a:r>
              <a:rPr lang="en-US" sz="2100" dirty="0" err="1" smtClean="0"/>
              <a:t>thông</a:t>
            </a:r>
            <a:r>
              <a:rPr lang="en-US" sz="2100" dirty="0" smtClean="0"/>
              <a:t> </a:t>
            </a:r>
            <a:r>
              <a:rPr lang="en-US" sz="2100" dirty="0" err="1"/>
              <a:t>báo</a:t>
            </a:r>
            <a:r>
              <a:rPr lang="en-US" sz="2100" dirty="0"/>
              <a:t> </a:t>
            </a:r>
            <a:r>
              <a:rPr lang="en-US" sz="2100" dirty="0" err="1"/>
              <a:t>bị</a:t>
            </a:r>
            <a:r>
              <a:rPr lang="en-US" sz="2100" dirty="0"/>
              <a:t> </a:t>
            </a:r>
            <a:r>
              <a:rPr lang="en-US" sz="2100" dirty="0" err="1"/>
              <a:t>mất</a:t>
            </a:r>
            <a:r>
              <a:rPr lang="en-US" sz="2100" dirty="0"/>
              <a:t> </a:t>
            </a:r>
            <a:r>
              <a:rPr lang="en-US" sz="2100" dirty="0" err="1"/>
              <a:t>tập</a:t>
            </a:r>
            <a:r>
              <a:rPr lang="en-US" sz="2100" dirty="0"/>
              <a:t> tin</a:t>
            </a:r>
            <a:r>
              <a:rPr lang="en-US" sz="2100" dirty="0" smtClean="0"/>
              <a:t> </a:t>
            </a:r>
            <a:r>
              <a:rPr lang="en-US" sz="2100" dirty="0" err="1"/>
              <a:t>dữ</a:t>
            </a:r>
            <a:r>
              <a:rPr lang="en-US" sz="2100" dirty="0"/>
              <a:t> </a:t>
            </a:r>
            <a:r>
              <a:rPr lang="en-US" sz="2100" dirty="0" err="1"/>
              <a:t>liệu</a:t>
            </a:r>
            <a:r>
              <a:rPr lang="en-US" sz="2100" dirty="0"/>
              <a:t>, </a:t>
            </a:r>
            <a:r>
              <a:rPr lang="en-US" sz="2100" dirty="0" err="1"/>
              <a:t>thông</a:t>
            </a:r>
            <a:r>
              <a:rPr lang="en-US" sz="2100" dirty="0"/>
              <a:t> </a:t>
            </a:r>
            <a:r>
              <a:rPr lang="en-US" sz="2100" dirty="0" err="1"/>
              <a:t>thường</a:t>
            </a:r>
            <a:r>
              <a:rPr lang="en-US" sz="2100" dirty="0"/>
              <a:t> </a:t>
            </a:r>
            <a:r>
              <a:rPr lang="en-US" sz="2100" dirty="0" err="1"/>
              <a:t>là</a:t>
            </a:r>
            <a:r>
              <a:rPr lang="en-US" sz="2100" dirty="0"/>
              <a:t> </a:t>
            </a:r>
            <a:r>
              <a:rPr lang="en-US" sz="2100" dirty="0" err="1"/>
              <a:t>dữ</a:t>
            </a:r>
            <a:r>
              <a:rPr lang="en-US" sz="2100" dirty="0"/>
              <a:t> </a:t>
            </a:r>
            <a:r>
              <a:rPr lang="en-US" sz="2100" dirty="0" err="1"/>
              <a:t>liệu</a:t>
            </a:r>
            <a:r>
              <a:rPr lang="en-US" sz="2100" dirty="0"/>
              <a:t> </a:t>
            </a:r>
            <a:r>
              <a:rPr lang="en-US" sz="2100" dirty="0" err="1"/>
              <a:t>chương</a:t>
            </a:r>
            <a:r>
              <a:rPr lang="en-US" sz="2100" dirty="0"/>
              <a:t> </a:t>
            </a:r>
            <a:r>
              <a:rPr lang="en-US" sz="2100" dirty="0" err="1"/>
              <a:t>trình</a:t>
            </a:r>
            <a:r>
              <a:rPr lang="en-US" sz="2100" dirty="0"/>
              <a:t> </a:t>
            </a:r>
            <a:r>
              <a:rPr lang="en-US" sz="2100" dirty="0" err="1"/>
              <a:t>chạy</a:t>
            </a:r>
            <a:r>
              <a:rPr lang="en-US" sz="2100" dirty="0"/>
              <a:t>.</a:t>
            </a:r>
          </a:p>
          <a:p>
            <a:pPr lvl="0">
              <a:spcBef>
                <a:spcPts val="0"/>
              </a:spcBef>
            </a:pPr>
            <a:r>
              <a:rPr lang="en-US" sz="2100" dirty="0" err="1"/>
              <a:t>Bạn</a:t>
            </a:r>
            <a:r>
              <a:rPr lang="en-US" sz="2100" dirty="0"/>
              <a:t> </a:t>
            </a:r>
            <a:r>
              <a:rPr lang="en-US" sz="2100" dirty="0" err="1"/>
              <a:t>nhận</a:t>
            </a:r>
            <a:r>
              <a:rPr lang="en-US" sz="2100" dirty="0"/>
              <a:t> </a:t>
            </a:r>
            <a:r>
              <a:rPr lang="en-US" sz="2100" dirty="0" err="1"/>
              <a:t>thư</a:t>
            </a:r>
            <a:r>
              <a:rPr lang="en-US" sz="2100" dirty="0"/>
              <a:t> </a:t>
            </a:r>
            <a:r>
              <a:rPr lang="en-US" sz="2100" dirty="0" err="1"/>
              <a:t>từ</a:t>
            </a:r>
            <a:r>
              <a:rPr lang="en-US" sz="2100" dirty="0"/>
              <a:t> </a:t>
            </a:r>
            <a:r>
              <a:rPr lang="en-US" sz="2100" dirty="0" err="1"/>
              <a:t>người</a:t>
            </a:r>
            <a:r>
              <a:rPr lang="en-US" sz="2100" dirty="0"/>
              <a:t> </a:t>
            </a:r>
            <a:r>
              <a:rPr lang="en-US" sz="2100" dirty="0" err="1"/>
              <a:t>bạn</a:t>
            </a:r>
            <a:r>
              <a:rPr lang="en-US" sz="2100" dirty="0"/>
              <a:t> </a:t>
            </a:r>
            <a:r>
              <a:rPr lang="en-US" sz="2100" dirty="0" err="1"/>
              <a:t>không</a:t>
            </a:r>
            <a:r>
              <a:rPr lang="en-US" sz="2100" dirty="0"/>
              <a:t> </a:t>
            </a:r>
            <a:r>
              <a:rPr lang="en-US" sz="2100" dirty="0" err="1"/>
              <a:t>biết</a:t>
            </a:r>
            <a:r>
              <a:rPr lang="en-US" sz="2100" dirty="0"/>
              <a:t>.</a:t>
            </a:r>
          </a:p>
          <a:p>
            <a:pPr>
              <a:spcBef>
                <a:spcPts val="0"/>
              </a:spcBef>
            </a:pPr>
            <a:r>
              <a:rPr lang="en-US" sz="2100" dirty="0" err="1"/>
              <a:t>Bạn</a:t>
            </a:r>
            <a:r>
              <a:rPr lang="en-US" sz="2100" dirty="0"/>
              <a:t> </a:t>
            </a:r>
            <a:r>
              <a:rPr lang="en-US" sz="2100" dirty="0" err="1"/>
              <a:t>nhận</a:t>
            </a:r>
            <a:r>
              <a:rPr lang="en-US" sz="2100" dirty="0"/>
              <a:t> </a:t>
            </a:r>
            <a:r>
              <a:rPr lang="en-US" sz="2100" dirty="0" err="1"/>
              <a:t>được</a:t>
            </a:r>
            <a:r>
              <a:rPr lang="en-US" sz="2100" dirty="0"/>
              <a:t> </a:t>
            </a:r>
            <a:r>
              <a:rPr lang="en-US" sz="2100" dirty="0" err="1"/>
              <a:t>được</a:t>
            </a:r>
            <a:r>
              <a:rPr lang="en-US" sz="2100" dirty="0"/>
              <a:t> </a:t>
            </a:r>
            <a:r>
              <a:rPr lang="en-US" sz="2100" dirty="0" err="1"/>
              <a:t>thư</a:t>
            </a:r>
            <a:r>
              <a:rPr lang="en-US" sz="2100" dirty="0"/>
              <a:t> </a:t>
            </a:r>
            <a:r>
              <a:rPr lang="en-US" sz="2100" dirty="0" err="1"/>
              <a:t>từ</a:t>
            </a:r>
            <a:r>
              <a:rPr lang="en-US" sz="2100" dirty="0"/>
              <a:t> </a:t>
            </a:r>
            <a:r>
              <a:rPr lang="en-US" sz="2100" dirty="0" err="1"/>
              <a:t>người</a:t>
            </a:r>
            <a:r>
              <a:rPr lang="en-US" sz="2100" dirty="0"/>
              <a:t> </a:t>
            </a:r>
            <a:r>
              <a:rPr lang="en-US" sz="2100" dirty="0" err="1"/>
              <a:t>bạn</a:t>
            </a:r>
            <a:r>
              <a:rPr lang="en-US" sz="2100" dirty="0"/>
              <a:t> </a:t>
            </a:r>
            <a:r>
              <a:rPr lang="en-US" sz="2100" dirty="0" err="1"/>
              <a:t>quen</a:t>
            </a:r>
            <a:r>
              <a:rPr lang="en-US" sz="2100" dirty="0"/>
              <a:t> </a:t>
            </a:r>
            <a:r>
              <a:rPr lang="en-US" sz="2100" dirty="0" err="1"/>
              <a:t>với</a:t>
            </a:r>
            <a:r>
              <a:rPr lang="en-US" sz="2100" dirty="0"/>
              <a:t> </a:t>
            </a:r>
            <a:r>
              <a:rPr lang="en-US" sz="2100" dirty="0" err="1"/>
              <a:t>những</a:t>
            </a:r>
            <a:r>
              <a:rPr lang="en-US" sz="2100" dirty="0"/>
              <a:t> </a:t>
            </a:r>
            <a:r>
              <a:rPr lang="en-US" sz="2100" dirty="0" err="1"/>
              <a:t>tệp</a:t>
            </a:r>
            <a:r>
              <a:rPr lang="en-US" sz="2100" dirty="0"/>
              <a:t> </a:t>
            </a:r>
            <a:r>
              <a:rPr lang="en-US" sz="2100" dirty="0" err="1"/>
              <a:t>đính</a:t>
            </a:r>
            <a:r>
              <a:rPr lang="en-US" sz="2100" dirty="0"/>
              <a:t> </a:t>
            </a:r>
            <a:r>
              <a:rPr lang="en-US" sz="2100" dirty="0" err="1"/>
              <a:t>kèm</a:t>
            </a:r>
            <a:r>
              <a:rPr lang="en-US" sz="2100" dirty="0"/>
              <a:t> </a:t>
            </a:r>
            <a:r>
              <a:rPr lang="en-US" sz="2100" dirty="0" err="1"/>
              <a:t>và</a:t>
            </a:r>
            <a:r>
              <a:rPr lang="en-US" sz="2100" dirty="0"/>
              <a:t> </a:t>
            </a:r>
            <a:r>
              <a:rPr lang="en-US" sz="2100" dirty="0" err="1"/>
              <a:t>phần</a:t>
            </a:r>
            <a:r>
              <a:rPr lang="en-US" sz="2100" dirty="0"/>
              <a:t> </a:t>
            </a:r>
            <a:r>
              <a:rPr lang="en-US" sz="2100" dirty="0" err="1"/>
              <a:t>tiêu</a:t>
            </a:r>
            <a:r>
              <a:rPr lang="en-US" sz="2100" dirty="0"/>
              <a:t> </a:t>
            </a:r>
            <a:r>
              <a:rPr lang="en-US" sz="2100" dirty="0" err="1"/>
              <a:t>đề</a:t>
            </a:r>
            <a:r>
              <a:rPr lang="en-US" sz="2100" dirty="0"/>
              <a:t> </a:t>
            </a:r>
            <a:r>
              <a:rPr lang="en-US" sz="2100" dirty="0" err="1"/>
              <a:t>có</a:t>
            </a:r>
            <a:r>
              <a:rPr lang="en-US" sz="2100" dirty="0"/>
              <a:t> </a:t>
            </a:r>
            <a:r>
              <a:rPr lang="en-US" sz="2100" dirty="0" err="1"/>
              <a:t>dòng</a:t>
            </a:r>
            <a:r>
              <a:rPr lang="en-US" sz="2100" dirty="0"/>
              <a:t> “RE:” hay “FW</a:t>
            </a:r>
            <a:r>
              <a:rPr lang="en-US" sz="2100" dirty="0" smtClean="0"/>
              <a:t>” </a:t>
            </a:r>
            <a:r>
              <a:rPr lang="en-US" sz="2100" dirty="0" err="1"/>
              <a:t>thậm</a:t>
            </a:r>
            <a:r>
              <a:rPr lang="en-US" sz="2100" dirty="0"/>
              <a:t> </a:t>
            </a:r>
            <a:r>
              <a:rPr lang="en-US" sz="2100" dirty="0" err="1"/>
              <a:t>chí</a:t>
            </a:r>
            <a:r>
              <a:rPr lang="en-US" sz="2100" dirty="0"/>
              <a:t> </a:t>
            </a:r>
            <a:r>
              <a:rPr lang="en-US" sz="2100" dirty="0" err="1"/>
              <a:t>cả</a:t>
            </a:r>
            <a:r>
              <a:rPr lang="en-US" sz="2100" dirty="0"/>
              <a:t> </a:t>
            </a:r>
            <a:r>
              <a:rPr lang="en-US" sz="2100" dirty="0" err="1"/>
              <a:t>khi</a:t>
            </a:r>
            <a:r>
              <a:rPr lang="en-US" sz="2100" dirty="0"/>
              <a:t> </a:t>
            </a:r>
            <a:r>
              <a:rPr lang="en-US" sz="2100" dirty="0" err="1"/>
              <a:t>bạn</a:t>
            </a:r>
            <a:r>
              <a:rPr lang="en-US" sz="2100" dirty="0"/>
              <a:t> </a:t>
            </a:r>
            <a:r>
              <a:rPr lang="en-US" sz="2100" dirty="0" err="1"/>
              <a:t>không</a:t>
            </a:r>
            <a:r>
              <a:rPr lang="en-US" sz="2100" dirty="0"/>
              <a:t> </a:t>
            </a:r>
            <a:r>
              <a:rPr lang="en-US" sz="2100" dirty="0" err="1"/>
              <a:t>hề</a:t>
            </a:r>
            <a:r>
              <a:rPr lang="en-US" sz="2100" dirty="0"/>
              <a:t> </a:t>
            </a:r>
            <a:r>
              <a:rPr lang="en-US" sz="2100" dirty="0" err="1"/>
              <a:t>gửi</a:t>
            </a:r>
            <a:r>
              <a:rPr lang="en-US" sz="2100" dirty="0"/>
              <a:t> </a:t>
            </a:r>
            <a:r>
              <a:rPr lang="en-US" sz="2100" dirty="0" err="1"/>
              <a:t>thư</a:t>
            </a:r>
            <a:r>
              <a:rPr lang="en-US" sz="2100" dirty="0"/>
              <a:t> </a:t>
            </a:r>
            <a:r>
              <a:rPr lang="en-US" sz="2100" dirty="0" err="1"/>
              <a:t>cho</a:t>
            </a:r>
            <a:r>
              <a:rPr lang="en-US" sz="2100" dirty="0"/>
              <a:t> </a:t>
            </a:r>
            <a:r>
              <a:rPr lang="en-US" sz="2100" dirty="0" err="1"/>
              <a:t>những</a:t>
            </a:r>
            <a:r>
              <a:rPr lang="en-US" sz="2100" dirty="0"/>
              <a:t> </a:t>
            </a:r>
            <a:r>
              <a:rPr lang="en-US" sz="2100" dirty="0" err="1"/>
              <a:t>người</a:t>
            </a:r>
            <a:r>
              <a:rPr lang="en-US" sz="2100" dirty="0"/>
              <a:t> </a:t>
            </a:r>
            <a:r>
              <a:rPr lang="en-US" sz="2100" dirty="0" err="1"/>
              <a:t>này</a:t>
            </a:r>
            <a:r>
              <a:rPr lang="en-US" sz="2100" dirty="0"/>
              <a:t>.</a:t>
            </a:r>
          </a:p>
        </p:txBody>
      </p:sp>
      <p:sp>
        <p:nvSpPr>
          <p:cNvPr id="102403" name="Slide Number Placeholder 4"/>
          <p:cNvSpPr>
            <a:spLocks noGrp="1"/>
          </p:cNvSpPr>
          <p:nvPr>
            <p:ph type="sldNum" sz="quarter" idx="10"/>
          </p:nvPr>
        </p:nvSpPr>
        <p:spPr>
          <a:noFill/>
        </p:spPr>
        <p:txBody>
          <a:bodyPr/>
          <a:lstStyle/>
          <a:p>
            <a:fld id="{94FABD7A-0F0E-4C4A-B34D-D736B2B30BDC}" type="slidenum">
              <a:rPr lang="en-US" smtClean="0">
                <a:latin typeface="Arial" charset="0"/>
              </a:rPr>
              <a:pPr/>
              <a:t>71</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2"/>
          <p:cNvSpPr>
            <a:spLocks noGrp="1" noChangeArrowheads="1"/>
          </p:cNvSpPr>
          <p:nvPr>
            <p:ph type="title"/>
          </p:nvPr>
        </p:nvSpPr>
        <p:spPr/>
        <p:txBody>
          <a:bodyPr/>
          <a:lstStyle/>
          <a:p>
            <a:pPr eaLnBrk="1" hangingPunct="1"/>
            <a:r>
              <a:rPr lang="en-US" dirty="0" err="1"/>
              <a:t>Tìm</a:t>
            </a:r>
            <a:r>
              <a:rPr lang="en-US" dirty="0"/>
              <a:t> </a:t>
            </a:r>
            <a:r>
              <a:rPr lang="en-US" dirty="0" err="1"/>
              <a:t>hiểu</a:t>
            </a:r>
            <a:r>
              <a:rPr lang="en-US" dirty="0"/>
              <a:t> </a:t>
            </a:r>
            <a:r>
              <a:rPr lang="en-US" dirty="0" err="1"/>
              <a:t>về</a:t>
            </a:r>
            <a:r>
              <a:rPr lang="en-US" dirty="0"/>
              <a:t> </a:t>
            </a:r>
            <a:r>
              <a:rPr lang="en-US" dirty="0" err="1"/>
              <a:t>các</a:t>
            </a:r>
            <a:r>
              <a:rPr lang="en-US" dirty="0"/>
              <a:t> </a:t>
            </a:r>
            <a:r>
              <a:rPr lang="en-US" dirty="0" err="1"/>
              <a:t>loại</a:t>
            </a:r>
            <a:r>
              <a:rPr lang="en-US" dirty="0"/>
              <a:t> virus </a:t>
            </a:r>
            <a:r>
              <a:rPr lang="en-US" dirty="0" err="1"/>
              <a:t>máy</a:t>
            </a:r>
            <a:r>
              <a:rPr lang="en-US" dirty="0"/>
              <a:t> </a:t>
            </a:r>
            <a:r>
              <a:rPr lang="en-US" dirty="0" err="1"/>
              <a:t>tính</a:t>
            </a:r>
            <a:endParaRPr lang="en-US" dirty="0" smtClean="0"/>
          </a:p>
        </p:txBody>
      </p:sp>
      <p:sp>
        <p:nvSpPr>
          <p:cNvPr id="103429" name="Rectangle 3"/>
          <p:cNvSpPr>
            <a:spLocks noGrp="1" noChangeArrowheads="1"/>
          </p:cNvSpPr>
          <p:nvPr>
            <p:ph idx="1"/>
          </p:nvPr>
        </p:nvSpPr>
        <p:spPr/>
        <p:txBody>
          <a:bodyPr/>
          <a:lstStyle/>
          <a:p>
            <a:r>
              <a:rPr lang="en-US" sz="2200" dirty="0" err="1"/>
              <a:t>Khi</a:t>
            </a:r>
            <a:r>
              <a:rPr lang="en-US" sz="2200" dirty="0"/>
              <a:t> </a:t>
            </a:r>
            <a:r>
              <a:rPr lang="en-US" sz="2200" dirty="0" err="1"/>
              <a:t>bạn</a:t>
            </a:r>
            <a:r>
              <a:rPr lang="en-US" sz="2200" dirty="0"/>
              <a:t> </a:t>
            </a:r>
            <a:r>
              <a:rPr lang="en-US" sz="2200" dirty="0" err="1"/>
              <a:t>cắm</a:t>
            </a:r>
            <a:r>
              <a:rPr lang="en-US" sz="2200" dirty="0"/>
              <a:t> ổ </a:t>
            </a:r>
            <a:r>
              <a:rPr lang="en-US" sz="2200" dirty="0" err="1"/>
              <a:t>nhớ</a:t>
            </a:r>
            <a:r>
              <a:rPr lang="en-US" sz="2200" dirty="0"/>
              <a:t> </a:t>
            </a:r>
            <a:r>
              <a:rPr lang="en-US" sz="2200" dirty="0" err="1"/>
              <a:t>ngoài</a:t>
            </a:r>
            <a:r>
              <a:rPr lang="en-US" sz="2200" dirty="0"/>
              <a:t> hay </a:t>
            </a:r>
            <a:r>
              <a:rPr lang="en-US" sz="2200" dirty="0" err="1"/>
              <a:t>đĩa</a:t>
            </a:r>
            <a:r>
              <a:rPr lang="en-US" sz="2200" dirty="0"/>
              <a:t> CD </a:t>
            </a:r>
            <a:r>
              <a:rPr lang="en-US" sz="2200" dirty="0" err="1"/>
              <a:t>vào</a:t>
            </a:r>
            <a:r>
              <a:rPr lang="en-US" sz="2200" dirty="0"/>
              <a:t> </a:t>
            </a:r>
            <a:r>
              <a:rPr lang="en-US" sz="2200" dirty="0" err="1"/>
              <a:t>máy</a:t>
            </a:r>
            <a:r>
              <a:rPr lang="en-US" sz="2200" dirty="0"/>
              <a:t> </a:t>
            </a:r>
            <a:r>
              <a:rPr lang="en-US" sz="2200" dirty="0" err="1"/>
              <a:t>tính</a:t>
            </a:r>
            <a:r>
              <a:rPr lang="en-US" sz="2200" dirty="0"/>
              <a:t>, </a:t>
            </a:r>
            <a:r>
              <a:rPr lang="en-US" sz="2200" dirty="0" err="1"/>
              <a:t>sử</a:t>
            </a:r>
            <a:r>
              <a:rPr lang="en-US" sz="2200" dirty="0"/>
              <a:t> </a:t>
            </a:r>
            <a:r>
              <a:rPr lang="en-US" sz="2200" dirty="0" err="1"/>
              <a:t>dụng</a:t>
            </a:r>
            <a:r>
              <a:rPr lang="en-US" sz="2200" dirty="0"/>
              <a:t> </a:t>
            </a:r>
            <a:r>
              <a:rPr lang="en-US" sz="2200" dirty="0" err="1"/>
              <a:t>chương</a:t>
            </a:r>
            <a:r>
              <a:rPr lang="en-US" sz="2200" dirty="0"/>
              <a:t> </a:t>
            </a:r>
            <a:r>
              <a:rPr lang="en-US" sz="2200" dirty="0" err="1"/>
              <a:t>trình</a:t>
            </a:r>
            <a:r>
              <a:rPr lang="en-US" sz="2200" dirty="0"/>
              <a:t> </a:t>
            </a:r>
            <a:r>
              <a:rPr lang="en-US" sz="2200" dirty="0" err="1"/>
              <a:t>chống</a:t>
            </a:r>
            <a:r>
              <a:rPr lang="en-US" sz="2200" dirty="0"/>
              <a:t> vi </a:t>
            </a:r>
            <a:r>
              <a:rPr lang="en-US" sz="2200" dirty="0" err="1"/>
              <a:t>rút</a:t>
            </a:r>
            <a:r>
              <a:rPr lang="en-US" sz="2200" dirty="0"/>
              <a:t> </a:t>
            </a:r>
            <a:r>
              <a:rPr lang="en-US" sz="2200" dirty="0" err="1"/>
              <a:t>để</a:t>
            </a:r>
            <a:r>
              <a:rPr lang="en-US" sz="2200" dirty="0"/>
              <a:t> </a:t>
            </a:r>
            <a:r>
              <a:rPr lang="en-US" sz="2200" dirty="0" err="1"/>
              <a:t>quét</a:t>
            </a:r>
            <a:r>
              <a:rPr lang="en-US" sz="2200" dirty="0"/>
              <a:t> </a:t>
            </a:r>
            <a:r>
              <a:rPr lang="en-US" sz="2200" dirty="0" err="1"/>
              <a:t>thiết</a:t>
            </a:r>
            <a:r>
              <a:rPr lang="en-US" sz="2200" dirty="0"/>
              <a:t> </a:t>
            </a:r>
            <a:r>
              <a:rPr lang="en-US" sz="2200" dirty="0" err="1"/>
              <a:t>bị</a:t>
            </a:r>
            <a:r>
              <a:rPr lang="en-US" sz="2200" dirty="0"/>
              <a:t> </a:t>
            </a:r>
            <a:r>
              <a:rPr lang="en-US" sz="2200" dirty="0" err="1"/>
              <a:t>đó</a:t>
            </a:r>
            <a:r>
              <a:rPr lang="en-US" sz="2200" dirty="0"/>
              <a:t> </a:t>
            </a:r>
            <a:r>
              <a:rPr lang="en-US" sz="2200" dirty="0" err="1"/>
              <a:t>thậm</a:t>
            </a:r>
            <a:r>
              <a:rPr lang="en-US" sz="2200" dirty="0"/>
              <a:t> </a:t>
            </a:r>
            <a:r>
              <a:rPr lang="en-US" sz="2200" dirty="0" err="1"/>
              <a:t>chí</a:t>
            </a:r>
            <a:r>
              <a:rPr lang="en-US" sz="2200" dirty="0"/>
              <a:t> </a:t>
            </a:r>
            <a:r>
              <a:rPr lang="en-US" sz="2200" dirty="0" err="1"/>
              <a:t>cả</a:t>
            </a:r>
            <a:r>
              <a:rPr lang="en-US" sz="2200" dirty="0"/>
              <a:t> </a:t>
            </a:r>
            <a:r>
              <a:rPr lang="en-US" sz="2200" dirty="0" err="1"/>
              <a:t>khi</a:t>
            </a:r>
            <a:r>
              <a:rPr lang="en-US" sz="2200" dirty="0"/>
              <a:t> </a:t>
            </a:r>
            <a:r>
              <a:rPr lang="en-US" sz="2200" dirty="0" err="1"/>
              <a:t>không</a:t>
            </a:r>
            <a:r>
              <a:rPr lang="en-US" sz="2200" dirty="0"/>
              <a:t> </a:t>
            </a:r>
            <a:r>
              <a:rPr lang="en-US" sz="2200" dirty="0" err="1"/>
              <a:t>có</a:t>
            </a:r>
            <a:r>
              <a:rPr lang="en-US" sz="2200" dirty="0"/>
              <a:t> </a:t>
            </a:r>
            <a:r>
              <a:rPr lang="en-US" sz="2200" dirty="0" err="1"/>
              <a:t>chương</a:t>
            </a:r>
            <a:r>
              <a:rPr lang="en-US" sz="2200" dirty="0"/>
              <a:t> </a:t>
            </a:r>
            <a:r>
              <a:rPr lang="en-US" sz="2200" dirty="0" err="1"/>
              <a:t>trình</a:t>
            </a:r>
            <a:r>
              <a:rPr lang="en-US" sz="2200" dirty="0"/>
              <a:t> </a:t>
            </a:r>
            <a:r>
              <a:rPr lang="en-US" sz="2200" dirty="0" err="1"/>
              <a:t>nào</a:t>
            </a:r>
            <a:r>
              <a:rPr lang="en-US" sz="2200" dirty="0"/>
              <a:t> </a:t>
            </a:r>
            <a:r>
              <a:rPr lang="en-US" sz="2200" dirty="0" err="1"/>
              <a:t>trong</a:t>
            </a:r>
            <a:r>
              <a:rPr lang="en-US" sz="2200" dirty="0"/>
              <a:t> </a:t>
            </a:r>
            <a:r>
              <a:rPr lang="en-US" sz="2200" dirty="0" err="1"/>
              <a:t>đó</a:t>
            </a:r>
            <a:endParaRPr lang="en-US" sz="2200" dirty="0"/>
          </a:p>
          <a:p>
            <a:r>
              <a:rPr lang="en-US" sz="2200" dirty="0" err="1"/>
              <a:t>Nếu</a:t>
            </a:r>
            <a:r>
              <a:rPr lang="en-US" sz="2200" dirty="0"/>
              <a:t> </a:t>
            </a:r>
            <a:r>
              <a:rPr lang="en-US" sz="2200" dirty="0" err="1"/>
              <a:t>bạn</a:t>
            </a:r>
            <a:r>
              <a:rPr lang="en-US" sz="2200" dirty="0"/>
              <a:t> </a:t>
            </a:r>
            <a:r>
              <a:rPr lang="en-US" sz="2200" dirty="0" err="1"/>
              <a:t>nhận</a:t>
            </a:r>
            <a:r>
              <a:rPr lang="en-US" sz="2200" dirty="0"/>
              <a:t> </a:t>
            </a:r>
            <a:r>
              <a:rPr lang="en-US" sz="2200" dirty="0" err="1"/>
              <a:t>thư</a:t>
            </a:r>
            <a:r>
              <a:rPr lang="en-US" sz="2200" dirty="0"/>
              <a:t> </a:t>
            </a:r>
            <a:r>
              <a:rPr lang="en-US" sz="2200" dirty="0" err="1"/>
              <a:t>có</a:t>
            </a:r>
            <a:r>
              <a:rPr lang="en-US" sz="2200" dirty="0"/>
              <a:t> </a:t>
            </a:r>
            <a:r>
              <a:rPr lang="en-US" sz="2200" dirty="0" err="1"/>
              <a:t>phần</a:t>
            </a:r>
            <a:r>
              <a:rPr lang="en-US" sz="2200" dirty="0"/>
              <a:t> </a:t>
            </a:r>
            <a:r>
              <a:rPr lang="en-US" sz="2200" dirty="0" err="1"/>
              <a:t>đính</a:t>
            </a:r>
            <a:r>
              <a:rPr lang="en-US" sz="2200" dirty="0"/>
              <a:t> </a:t>
            </a:r>
            <a:r>
              <a:rPr lang="en-US" sz="2200" dirty="0" err="1"/>
              <a:t>kèm</a:t>
            </a:r>
            <a:r>
              <a:rPr lang="en-US" sz="2200" dirty="0"/>
              <a:t>, </a:t>
            </a:r>
            <a:r>
              <a:rPr lang="en-US" sz="2200" dirty="0" err="1"/>
              <a:t>không</a:t>
            </a:r>
            <a:r>
              <a:rPr lang="en-US" sz="2200" dirty="0"/>
              <a:t> </a:t>
            </a:r>
            <a:r>
              <a:rPr lang="en-US" sz="2200" dirty="0" err="1"/>
              <a:t>bao</a:t>
            </a:r>
            <a:r>
              <a:rPr lang="en-US" sz="2200" dirty="0"/>
              <a:t> </a:t>
            </a:r>
            <a:r>
              <a:rPr lang="en-US" sz="2200" dirty="0" err="1"/>
              <a:t>giờ</a:t>
            </a:r>
            <a:r>
              <a:rPr lang="en-US" sz="2200" dirty="0"/>
              <a:t> </a:t>
            </a:r>
            <a:r>
              <a:rPr lang="en-US" sz="2200" dirty="0" err="1"/>
              <a:t>mở</a:t>
            </a:r>
            <a:r>
              <a:rPr lang="en-US" sz="2200" dirty="0"/>
              <a:t> </a:t>
            </a:r>
            <a:r>
              <a:rPr lang="en-US" sz="2200" dirty="0" err="1"/>
              <a:t>phần</a:t>
            </a:r>
            <a:r>
              <a:rPr lang="en-US" sz="2200" dirty="0"/>
              <a:t> </a:t>
            </a:r>
            <a:r>
              <a:rPr lang="en-US" sz="2200" dirty="0" err="1"/>
              <a:t>đính</a:t>
            </a:r>
            <a:r>
              <a:rPr lang="en-US" sz="2200" dirty="0"/>
              <a:t> </a:t>
            </a:r>
            <a:r>
              <a:rPr lang="en-US" sz="2200" dirty="0" err="1"/>
              <a:t>kèm</a:t>
            </a:r>
            <a:r>
              <a:rPr lang="en-US" sz="2200" dirty="0"/>
              <a:t> </a:t>
            </a:r>
            <a:r>
              <a:rPr lang="en-US" sz="2200" dirty="0" err="1"/>
              <a:t>mà</a:t>
            </a:r>
            <a:r>
              <a:rPr lang="en-US" sz="2200" dirty="0"/>
              <a:t> </a:t>
            </a:r>
            <a:r>
              <a:rPr lang="en-US" sz="2200" dirty="0" err="1"/>
              <a:t>không</a:t>
            </a:r>
            <a:r>
              <a:rPr lang="en-US" sz="2200" dirty="0"/>
              <a:t> </a:t>
            </a:r>
            <a:r>
              <a:rPr lang="en-US" sz="2200" dirty="0" err="1" smtClean="0"/>
              <a:t>quét</a:t>
            </a:r>
            <a:r>
              <a:rPr lang="en-US" sz="2200" dirty="0" smtClean="0"/>
              <a:t> virus</a:t>
            </a:r>
            <a:endParaRPr lang="en-US" sz="2200" dirty="0"/>
          </a:p>
          <a:p>
            <a:r>
              <a:rPr lang="en-US" sz="2200" dirty="0" err="1"/>
              <a:t>Nếu</a:t>
            </a:r>
            <a:r>
              <a:rPr lang="en-US" sz="2200" dirty="0"/>
              <a:t> </a:t>
            </a:r>
            <a:r>
              <a:rPr lang="en-US" sz="2200" dirty="0" err="1"/>
              <a:t>bạn</a:t>
            </a:r>
            <a:r>
              <a:rPr lang="en-US" sz="2200" dirty="0"/>
              <a:t> </a:t>
            </a:r>
            <a:r>
              <a:rPr lang="en-US" sz="2200" dirty="0" err="1"/>
              <a:t>nghi</a:t>
            </a:r>
            <a:r>
              <a:rPr lang="en-US" sz="2200" dirty="0"/>
              <a:t> </a:t>
            </a:r>
            <a:r>
              <a:rPr lang="en-US" sz="2200" dirty="0" err="1"/>
              <a:t>ngờ</a:t>
            </a:r>
            <a:r>
              <a:rPr lang="en-US" sz="2200" dirty="0"/>
              <a:t> </a:t>
            </a:r>
            <a:r>
              <a:rPr lang="en-US" sz="2200" dirty="0" err="1"/>
              <a:t>có</a:t>
            </a:r>
            <a:r>
              <a:rPr lang="en-US" sz="2200" dirty="0"/>
              <a:t> vi </a:t>
            </a:r>
            <a:r>
              <a:rPr lang="en-US" sz="2200" dirty="0" err="1"/>
              <a:t>rút</a:t>
            </a:r>
            <a:r>
              <a:rPr lang="en-US" sz="2200" dirty="0"/>
              <a:t> </a:t>
            </a:r>
            <a:r>
              <a:rPr lang="en-US" sz="2200" dirty="0" err="1"/>
              <a:t>trong</a:t>
            </a:r>
            <a:r>
              <a:rPr lang="en-US" sz="2200" dirty="0"/>
              <a:t> </a:t>
            </a:r>
            <a:r>
              <a:rPr lang="en-US" sz="2200" dirty="0" err="1"/>
              <a:t>chương</a:t>
            </a:r>
            <a:r>
              <a:rPr lang="en-US" sz="2200" dirty="0"/>
              <a:t> </a:t>
            </a:r>
            <a:r>
              <a:rPr lang="en-US" sz="2200" dirty="0" err="1"/>
              <a:t>trình</a:t>
            </a:r>
            <a:r>
              <a:rPr lang="en-US" sz="2200" dirty="0"/>
              <a:t> </a:t>
            </a:r>
            <a:r>
              <a:rPr lang="en-US" sz="2200" dirty="0" err="1"/>
              <a:t>máy</a:t>
            </a:r>
            <a:r>
              <a:rPr lang="en-US" sz="2200" dirty="0"/>
              <a:t> </a:t>
            </a:r>
            <a:r>
              <a:rPr lang="en-US" sz="2200" dirty="0" err="1"/>
              <a:t>tính</a:t>
            </a:r>
            <a:r>
              <a:rPr lang="en-US" sz="2200" dirty="0"/>
              <a:t>, </a:t>
            </a:r>
            <a:r>
              <a:rPr lang="en-US" sz="2200" dirty="0" err="1"/>
              <a:t>hãy</a:t>
            </a:r>
            <a:r>
              <a:rPr lang="en-US" sz="2200" dirty="0"/>
              <a:t> </a:t>
            </a:r>
            <a:r>
              <a:rPr lang="en-US" sz="2200" dirty="0" err="1"/>
              <a:t>liên</a:t>
            </a:r>
            <a:r>
              <a:rPr lang="en-US" sz="2200" dirty="0"/>
              <a:t> </a:t>
            </a:r>
            <a:r>
              <a:rPr lang="en-US" sz="2200" dirty="0" err="1"/>
              <a:t>lạc</a:t>
            </a:r>
            <a:r>
              <a:rPr lang="en-US" sz="2200" dirty="0"/>
              <a:t> </a:t>
            </a:r>
            <a:r>
              <a:rPr lang="en-US" sz="2200" dirty="0" err="1"/>
              <a:t>với</a:t>
            </a:r>
            <a:r>
              <a:rPr lang="en-US" sz="2200" dirty="0"/>
              <a:t> </a:t>
            </a:r>
            <a:r>
              <a:rPr lang="en-US" sz="2200" dirty="0" err="1"/>
              <a:t>địa</a:t>
            </a:r>
            <a:r>
              <a:rPr lang="en-US" sz="2200" dirty="0"/>
              <a:t> </a:t>
            </a:r>
            <a:r>
              <a:rPr lang="en-US" sz="2200" dirty="0" err="1"/>
              <a:t>chỉ</a:t>
            </a:r>
            <a:r>
              <a:rPr lang="en-US" sz="2200" dirty="0"/>
              <a:t> Web </a:t>
            </a:r>
            <a:r>
              <a:rPr lang="en-US" sz="2200" dirty="0" err="1"/>
              <a:t>của</a:t>
            </a:r>
            <a:r>
              <a:rPr lang="en-US" sz="2200" dirty="0"/>
              <a:t> </a:t>
            </a:r>
            <a:r>
              <a:rPr lang="en-US" sz="2200" dirty="0" err="1"/>
              <a:t>phần</a:t>
            </a:r>
            <a:r>
              <a:rPr lang="en-US" sz="2200" dirty="0"/>
              <a:t> </a:t>
            </a:r>
            <a:r>
              <a:rPr lang="en-US" sz="2200" dirty="0" err="1"/>
              <a:t>mềm</a:t>
            </a:r>
            <a:r>
              <a:rPr lang="en-US" sz="2200" dirty="0"/>
              <a:t> </a:t>
            </a:r>
            <a:r>
              <a:rPr lang="en-US" sz="2200" dirty="0" err="1"/>
              <a:t>diệt</a:t>
            </a:r>
            <a:r>
              <a:rPr lang="en-US" sz="2200" dirty="0"/>
              <a:t> virus </a:t>
            </a:r>
            <a:r>
              <a:rPr lang="vi-VN" sz="2200" dirty="0"/>
              <a:t>và chạy quét </a:t>
            </a:r>
            <a:r>
              <a:rPr lang="vi-VN" sz="2200" dirty="0" smtClean="0"/>
              <a:t>máy tính</a:t>
            </a:r>
            <a:r>
              <a:rPr lang="en-US" sz="2200" dirty="0" smtClean="0"/>
              <a:t> </a:t>
            </a:r>
            <a:r>
              <a:rPr lang="vi-VN" sz="2200" dirty="0"/>
              <a:t>trực </a:t>
            </a:r>
            <a:r>
              <a:rPr lang="vi-VN" sz="2200" dirty="0" smtClean="0"/>
              <a:t>tuyến </a:t>
            </a:r>
            <a:endParaRPr lang="en-US" sz="2200" dirty="0"/>
          </a:p>
          <a:p>
            <a:pPr lvl="1"/>
            <a:r>
              <a:rPr lang="en-US" sz="1800" dirty="0" err="1"/>
              <a:t>Các</a:t>
            </a:r>
            <a:r>
              <a:rPr lang="en-US" sz="1800" dirty="0"/>
              <a:t> </a:t>
            </a:r>
            <a:r>
              <a:rPr lang="en-US" sz="1800" dirty="0" err="1"/>
              <a:t>địa</a:t>
            </a:r>
            <a:r>
              <a:rPr lang="en-US" sz="1800" dirty="0"/>
              <a:t> </a:t>
            </a:r>
            <a:r>
              <a:rPr lang="en-US" sz="1800" dirty="0" err="1"/>
              <a:t>chỉ</a:t>
            </a:r>
            <a:r>
              <a:rPr lang="en-US" sz="1800" dirty="0"/>
              <a:t> </a:t>
            </a:r>
            <a:r>
              <a:rPr lang="en-US" sz="1800" dirty="0" smtClean="0"/>
              <a:t>web </a:t>
            </a:r>
            <a:r>
              <a:rPr lang="en-US" sz="1800" dirty="0" err="1" smtClean="0"/>
              <a:t>này</a:t>
            </a:r>
            <a:r>
              <a:rPr lang="en-US" sz="1800" dirty="0" smtClean="0"/>
              <a:t> </a:t>
            </a:r>
            <a:r>
              <a:rPr lang="en-US" sz="1800" dirty="0" err="1"/>
              <a:t>có</a:t>
            </a:r>
            <a:r>
              <a:rPr lang="en-US" sz="1800" dirty="0"/>
              <a:t> </a:t>
            </a:r>
            <a:r>
              <a:rPr lang="en-US" sz="1800" dirty="0" err="1"/>
              <a:t>thể</a:t>
            </a:r>
            <a:r>
              <a:rPr lang="en-US" sz="1800" dirty="0"/>
              <a:t> </a:t>
            </a:r>
            <a:r>
              <a:rPr lang="en-US" sz="1800" dirty="0" err="1"/>
              <a:t>có</a:t>
            </a:r>
            <a:r>
              <a:rPr lang="en-US" sz="1800" dirty="0"/>
              <a:t> </a:t>
            </a:r>
            <a:r>
              <a:rPr lang="en-US" sz="1800" dirty="0" err="1"/>
              <a:t>phiên</a:t>
            </a:r>
            <a:r>
              <a:rPr lang="en-US" sz="1800" dirty="0"/>
              <a:t> </a:t>
            </a:r>
            <a:r>
              <a:rPr lang="en-US" sz="1800" dirty="0" err="1"/>
              <a:t>bản</a:t>
            </a:r>
            <a:r>
              <a:rPr lang="en-US" sz="1800" dirty="0"/>
              <a:t> </a:t>
            </a:r>
            <a:r>
              <a:rPr lang="en-US" sz="1800" dirty="0" err="1"/>
              <a:t>mới</a:t>
            </a:r>
            <a:r>
              <a:rPr lang="en-US" sz="1800" dirty="0"/>
              <a:t> </a:t>
            </a:r>
            <a:r>
              <a:rPr lang="en-US" sz="1800" dirty="0" err="1"/>
              <a:t>nhất</a:t>
            </a:r>
            <a:r>
              <a:rPr lang="en-US" sz="1800" dirty="0"/>
              <a:t> </a:t>
            </a:r>
            <a:r>
              <a:rPr lang="en-US" sz="1800" dirty="0" err="1"/>
              <a:t>của</a:t>
            </a:r>
            <a:r>
              <a:rPr lang="en-US" sz="1800" dirty="0"/>
              <a:t> </a:t>
            </a:r>
            <a:r>
              <a:rPr lang="en-US" sz="1800" dirty="0" err="1"/>
              <a:t>chương</a:t>
            </a:r>
            <a:r>
              <a:rPr lang="en-US" sz="1800" dirty="0"/>
              <a:t> </a:t>
            </a:r>
            <a:r>
              <a:rPr lang="en-US" sz="1800" dirty="0" err="1"/>
              <a:t>trình</a:t>
            </a:r>
            <a:r>
              <a:rPr lang="en-US" sz="1800" dirty="0"/>
              <a:t> </a:t>
            </a:r>
            <a:r>
              <a:rPr lang="en-US" sz="1800" dirty="0" err="1"/>
              <a:t>diệt</a:t>
            </a:r>
            <a:r>
              <a:rPr lang="en-US" sz="1800" dirty="0"/>
              <a:t> vi </a:t>
            </a:r>
            <a:r>
              <a:rPr lang="en-US" sz="1800" dirty="0" err="1"/>
              <a:t>rút</a:t>
            </a:r>
            <a:r>
              <a:rPr lang="en-US" sz="1800" dirty="0"/>
              <a:t> </a:t>
            </a:r>
            <a:r>
              <a:rPr lang="en-US" sz="1800" dirty="0" err="1"/>
              <a:t>và</a:t>
            </a:r>
            <a:r>
              <a:rPr lang="en-US" sz="1800" dirty="0"/>
              <a:t> </a:t>
            </a:r>
            <a:r>
              <a:rPr lang="en-US" sz="1800" dirty="0" err="1"/>
              <a:t>nó</a:t>
            </a:r>
            <a:r>
              <a:rPr lang="en-US" sz="1800" dirty="0"/>
              <a:t> </a:t>
            </a:r>
            <a:r>
              <a:rPr lang="en-US" sz="1800" dirty="0" err="1"/>
              <a:t>sẽ</a:t>
            </a:r>
            <a:r>
              <a:rPr lang="en-US" sz="1800" dirty="0"/>
              <a:t> </a:t>
            </a:r>
            <a:r>
              <a:rPr lang="en-US" sz="1800" dirty="0" err="1"/>
              <a:t>hữu</a:t>
            </a:r>
            <a:r>
              <a:rPr lang="en-US" sz="1800" dirty="0"/>
              <a:t> </a:t>
            </a:r>
            <a:r>
              <a:rPr lang="en-US" sz="1800" dirty="0" err="1"/>
              <a:t>ích</a:t>
            </a:r>
            <a:r>
              <a:rPr lang="en-US" sz="1800" dirty="0"/>
              <a:t> </a:t>
            </a:r>
            <a:r>
              <a:rPr lang="en-US" sz="1800" dirty="0" err="1"/>
              <a:t>cho</a:t>
            </a:r>
            <a:r>
              <a:rPr lang="en-US" sz="1800" dirty="0"/>
              <a:t> </a:t>
            </a:r>
            <a:r>
              <a:rPr lang="en-US" sz="1800" dirty="0" err="1"/>
              <a:t>bạn</a:t>
            </a:r>
            <a:r>
              <a:rPr lang="en-US" sz="1800" dirty="0"/>
              <a:t> </a:t>
            </a:r>
            <a:r>
              <a:rPr lang="en-US" sz="1800" dirty="0" err="1"/>
              <a:t>để</a:t>
            </a:r>
            <a:r>
              <a:rPr lang="en-US" sz="1800" dirty="0"/>
              <a:t> </a:t>
            </a:r>
            <a:r>
              <a:rPr lang="en-US" sz="1800" dirty="0" err="1"/>
              <a:t>ngăn</a:t>
            </a:r>
            <a:r>
              <a:rPr lang="en-US" sz="1800" dirty="0"/>
              <a:t> </a:t>
            </a:r>
            <a:r>
              <a:rPr lang="en-US" sz="1800" dirty="0" err="1"/>
              <a:t>chặn</a:t>
            </a:r>
            <a:r>
              <a:rPr lang="en-US" sz="1800" dirty="0"/>
              <a:t> </a:t>
            </a:r>
            <a:r>
              <a:rPr lang="en-US" sz="1800" dirty="0" err="1"/>
              <a:t>tổn</a:t>
            </a:r>
            <a:r>
              <a:rPr lang="en-US" sz="1800" dirty="0"/>
              <a:t> </a:t>
            </a:r>
            <a:r>
              <a:rPr lang="en-US" sz="1800" dirty="0" err="1"/>
              <a:t>hại</a:t>
            </a:r>
            <a:r>
              <a:rPr lang="en-US" sz="1800" dirty="0"/>
              <a:t> </a:t>
            </a:r>
            <a:r>
              <a:rPr lang="en-US" sz="1800" dirty="0" err="1"/>
              <a:t>tới</a:t>
            </a:r>
            <a:r>
              <a:rPr lang="en-US" sz="1800" dirty="0"/>
              <a:t> </a:t>
            </a:r>
            <a:r>
              <a:rPr lang="en-US" sz="1800" dirty="0" err="1"/>
              <a:t>máy</a:t>
            </a:r>
            <a:r>
              <a:rPr lang="en-US" sz="1800" dirty="0"/>
              <a:t> </a:t>
            </a:r>
            <a:r>
              <a:rPr lang="en-US" sz="1800" dirty="0" err="1" smtClean="0"/>
              <a:t>tính</a:t>
            </a:r>
            <a:r>
              <a:rPr lang="en-US" sz="1800" dirty="0" smtClean="0"/>
              <a:t> </a:t>
            </a:r>
            <a:r>
              <a:rPr lang="en-US" sz="1800" dirty="0" err="1" smtClean="0"/>
              <a:t>nhưng</a:t>
            </a:r>
            <a:r>
              <a:rPr lang="en-US" sz="1800" dirty="0" smtClean="0"/>
              <a:t> </a:t>
            </a:r>
            <a:r>
              <a:rPr lang="vi-VN" sz="1800" dirty="0"/>
              <a:t>không bao gồm trong chương trình chống virus</a:t>
            </a:r>
            <a:endParaRPr lang="en-US" sz="1800" dirty="0" smtClean="0"/>
          </a:p>
          <a:p>
            <a:r>
              <a:rPr lang="en-US" sz="2200" dirty="0" err="1" smtClean="0"/>
              <a:t>Cũng</a:t>
            </a:r>
            <a:r>
              <a:rPr lang="en-US" sz="2200" dirty="0" smtClean="0"/>
              <a:t> </a:t>
            </a:r>
            <a:r>
              <a:rPr lang="en-US" sz="2200" dirty="0" err="1" smtClean="0"/>
              <a:t>có</a:t>
            </a:r>
            <a:r>
              <a:rPr lang="en-US" sz="2200" dirty="0" smtClean="0"/>
              <a:t> </a:t>
            </a:r>
            <a:r>
              <a:rPr lang="en-US" sz="2200" dirty="0" err="1"/>
              <a:t>thể</a:t>
            </a:r>
            <a:r>
              <a:rPr lang="en-US" sz="2200" dirty="0"/>
              <a:t> </a:t>
            </a:r>
            <a:r>
              <a:rPr lang="en-US" sz="2200" dirty="0" err="1"/>
              <a:t>mang</a:t>
            </a:r>
            <a:r>
              <a:rPr lang="en-US" sz="2200" dirty="0"/>
              <a:t> </a:t>
            </a:r>
            <a:r>
              <a:rPr lang="en-US" sz="2200" dirty="0" err="1"/>
              <a:t>máy</a:t>
            </a:r>
            <a:r>
              <a:rPr lang="en-US" sz="2200" dirty="0"/>
              <a:t> </a:t>
            </a:r>
            <a:r>
              <a:rPr lang="en-US" sz="2200" dirty="0" err="1"/>
              <a:t>tới</a:t>
            </a:r>
            <a:r>
              <a:rPr lang="en-US" sz="2200" dirty="0"/>
              <a:t> </a:t>
            </a:r>
            <a:r>
              <a:rPr lang="en-US" sz="2200" dirty="0" err="1"/>
              <a:t>chuyên</a:t>
            </a:r>
            <a:r>
              <a:rPr lang="en-US" sz="2200" dirty="0"/>
              <a:t> </a:t>
            </a:r>
            <a:r>
              <a:rPr lang="en-US" sz="2200" dirty="0" err="1"/>
              <a:t>gia</a:t>
            </a:r>
            <a:r>
              <a:rPr lang="en-US" sz="2200" dirty="0"/>
              <a:t> </a:t>
            </a:r>
            <a:r>
              <a:rPr lang="en-US" sz="2200" dirty="0" err="1"/>
              <a:t>máy</a:t>
            </a:r>
            <a:r>
              <a:rPr lang="en-US" sz="2200" dirty="0"/>
              <a:t> </a:t>
            </a:r>
            <a:r>
              <a:rPr lang="en-US" sz="2200" dirty="0" err="1"/>
              <a:t>tính</a:t>
            </a:r>
            <a:r>
              <a:rPr lang="en-US" sz="2200" dirty="0"/>
              <a:t> </a:t>
            </a:r>
            <a:r>
              <a:rPr lang="en-US" sz="2200" dirty="0" err="1"/>
              <a:t>để</a:t>
            </a:r>
            <a:r>
              <a:rPr lang="en-US" sz="2200" dirty="0"/>
              <a:t> </a:t>
            </a:r>
            <a:r>
              <a:rPr lang="en-US" sz="2200" dirty="0" err="1"/>
              <a:t>họ</a:t>
            </a:r>
            <a:r>
              <a:rPr lang="en-US" sz="2200" dirty="0"/>
              <a:t> </a:t>
            </a:r>
            <a:r>
              <a:rPr lang="en-US" sz="2200" dirty="0" err="1"/>
              <a:t>quét</a:t>
            </a:r>
            <a:r>
              <a:rPr lang="en-US" sz="2200" dirty="0"/>
              <a:t> </a:t>
            </a:r>
            <a:r>
              <a:rPr lang="en-US" sz="2200" dirty="0" err="1"/>
              <a:t>các</a:t>
            </a:r>
            <a:r>
              <a:rPr lang="en-US" sz="2200" dirty="0"/>
              <a:t> ổ </a:t>
            </a:r>
            <a:r>
              <a:rPr lang="en-US" sz="2200" dirty="0" err="1"/>
              <a:t>đĩa</a:t>
            </a:r>
            <a:r>
              <a:rPr lang="en-US" sz="2200" dirty="0"/>
              <a:t> </a:t>
            </a:r>
            <a:r>
              <a:rPr lang="en-US" sz="2200" dirty="0" err="1"/>
              <a:t>của</a:t>
            </a:r>
            <a:r>
              <a:rPr lang="en-US" sz="2200" dirty="0"/>
              <a:t> </a:t>
            </a:r>
            <a:r>
              <a:rPr lang="en-US" sz="2200" dirty="0" err="1"/>
              <a:t>máy</a:t>
            </a:r>
            <a:r>
              <a:rPr lang="en-US" sz="2200" dirty="0"/>
              <a:t> </a:t>
            </a:r>
            <a:r>
              <a:rPr lang="en-US" sz="2200" dirty="0" err="1"/>
              <a:t>xem</a:t>
            </a:r>
            <a:r>
              <a:rPr lang="en-US" sz="2200" dirty="0"/>
              <a:t> </a:t>
            </a:r>
            <a:r>
              <a:rPr lang="en-US" sz="2200" dirty="0" err="1"/>
              <a:t>có</a:t>
            </a:r>
            <a:r>
              <a:rPr lang="en-US" sz="2200" dirty="0"/>
              <a:t> </a:t>
            </a:r>
            <a:r>
              <a:rPr lang="en-US" sz="2200" dirty="0" smtClean="0"/>
              <a:t>virus </a:t>
            </a:r>
            <a:r>
              <a:rPr lang="en-US" sz="2200" dirty="0" err="1"/>
              <a:t>không</a:t>
            </a:r>
            <a:r>
              <a:rPr lang="en-US" sz="2200" dirty="0"/>
              <a:t> </a:t>
            </a:r>
            <a:r>
              <a:rPr lang="en-US" sz="2200" dirty="0" err="1"/>
              <a:t>rồi</a:t>
            </a:r>
            <a:r>
              <a:rPr lang="en-US" sz="2200" dirty="0"/>
              <a:t> </a:t>
            </a:r>
            <a:r>
              <a:rPr lang="en-US" sz="2200" dirty="0" err="1"/>
              <a:t>đưa</a:t>
            </a:r>
            <a:r>
              <a:rPr lang="en-US" sz="2200" dirty="0"/>
              <a:t> </a:t>
            </a:r>
            <a:r>
              <a:rPr lang="en-US" sz="2200" dirty="0" err="1"/>
              <a:t>ra</a:t>
            </a:r>
            <a:r>
              <a:rPr lang="en-US" sz="2200" dirty="0"/>
              <a:t> </a:t>
            </a:r>
            <a:r>
              <a:rPr lang="en-US" sz="2200" dirty="0" err="1"/>
              <a:t>giải</a:t>
            </a:r>
            <a:r>
              <a:rPr lang="en-US" sz="2200" dirty="0"/>
              <a:t> </a:t>
            </a:r>
            <a:r>
              <a:rPr lang="en-US" sz="2200" dirty="0" err="1"/>
              <a:t>pháp</a:t>
            </a:r>
            <a:r>
              <a:rPr lang="en-US" sz="2200" dirty="0"/>
              <a:t> </a:t>
            </a:r>
            <a:r>
              <a:rPr lang="en-US" sz="2200" dirty="0" err="1"/>
              <a:t>để</a:t>
            </a:r>
            <a:r>
              <a:rPr lang="en-US" sz="2200" dirty="0"/>
              <a:t> </a:t>
            </a:r>
            <a:r>
              <a:rPr lang="en-US" sz="2200" dirty="0" err="1"/>
              <a:t>xóa</a:t>
            </a:r>
            <a:r>
              <a:rPr lang="en-US" sz="2200" dirty="0"/>
              <a:t> </a:t>
            </a:r>
            <a:r>
              <a:rPr lang="en-US" sz="2200" dirty="0" err="1"/>
              <a:t>bỏ</a:t>
            </a:r>
            <a:r>
              <a:rPr lang="en-US" sz="2200" dirty="0"/>
              <a:t> </a:t>
            </a:r>
            <a:r>
              <a:rPr lang="en-US" sz="2200" dirty="0" err="1"/>
              <a:t>những</a:t>
            </a:r>
            <a:r>
              <a:rPr lang="en-US" sz="2200" dirty="0"/>
              <a:t> vi </a:t>
            </a:r>
            <a:r>
              <a:rPr lang="en-US" sz="2200" dirty="0" err="1"/>
              <a:t>rút</a:t>
            </a:r>
            <a:r>
              <a:rPr lang="en-US" sz="2200" dirty="0"/>
              <a:t> </a:t>
            </a:r>
            <a:r>
              <a:rPr lang="en-US" sz="2200" dirty="0" err="1"/>
              <a:t>đã</a:t>
            </a:r>
            <a:r>
              <a:rPr lang="en-US" sz="2200" dirty="0"/>
              <a:t> </a:t>
            </a:r>
            <a:r>
              <a:rPr lang="en-US" sz="2200" dirty="0" err="1"/>
              <a:t>được</a:t>
            </a:r>
            <a:r>
              <a:rPr lang="en-US" sz="2200" dirty="0"/>
              <a:t> </a:t>
            </a:r>
            <a:r>
              <a:rPr lang="en-US" sz="2200" dirty="0" err="1" smtClean="0"/>
              <a:t>cách</a:t>
            </a:r>
            <a:r>
              <a:rPr lang="en-US" sz="2200" dirty="0" smtClean="0"/>
              <a:t> </a:t>
            </a:r>
            <a:r>
              <a:rPr lang="en-US" sz="2200" dirty="0" err="1" smtClean="0"/>
              <a:t>ly</a:t>
            </a:r>
            <a:endParaRPr lang="en-US" sz="2200" dirty="0"/>
          </a:p>
        </p:txBody>
      </p:sp>
      <p:sp>
        <p:nvSpPr>
          <p:cNvPr id="103427" name="Slide Number Placeholder 4"/>
          <p:cNvSpPr>
            <a:spLocks noGrp="1"/>
          </p:cNvSpPr>
          <p:nvPr>
            <p:ph type="sldNum" sz="quarter" idx="10"/>
          </p:nvPr>
        </p:nvSpPr>
        <p:spPr>
          <a:noFill/>
        </p:spPr>
        <p:txBody>
          <a:bodyPr/>
          <a:lstStyle/>
          <a:p>
            <a:fld id="{4AAAEEDC-308A-4195-A1C6-7F21695CC8EE}" type="slidenum">
              <a:rPr lang="en-US" smtClean="0">
                <a:latin typeface="Arial" charset="0"/>
              </a:rPr>
              <a:pPr/>
              <a:t>72</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2"/>
          <p:cNvSpPr>
            <a:spLocks noGrp="1" noChangeArrowheads="1"/>
          </p:cNvSpPr>
          <p:nvPr>
            <p:ph type="title"/>
          </p:nvPr>
        </p:nvSpPr>
        <p:spPr/>
        <p:txBody>
          <a:bodyPr/>
          <a:lstStyle/>
          <a:p>
            <a:pPr eaLnBrk="1" hangingPunct="1"/>
            <a:r>
              <a:rPr lang="en-US" dirty="0" err="1"/>
              <a:t>Tìm</a:t>
            </a:r>
            <a:r>
              <a:rPr lang="en-US" dirty="0"/>
              <a:t> </a:t>
            </a:r>
            <a:r>
              <a:rPr lang="en-US" dirty="0" err="1"/>
              <a:t>hiểu</a:t>
            </a:r>
            <a:r>
              <a:rPr lang="en-US" dirty="0"/>
              <a:t> </a:t>
            </a:r>
            <a:r>
              <a:rPr lang="en-US" dirty="0" err="1"/>
              <a:t>về</a:t>
            </a:r>
            <a:r>
              <a:rPr lang="en-US" dirty="0"/>
              <a:t> </a:t>
            </a:r>
            <a:r>
              <a:rPr lang="en-US" dirty="0" err="1"/>
              <a:t>các</a:t>
            </a:r>
            <a:r>
              <a:rPr lang="en-US" dirty="0"/>
              <a:t> </a:t>
            </a:r>
            <a:r>
              <a:rPr lang="en-US" dirty="0" err="1"/>
              <a:t>loại</a:t>
            </a:r>
            <a:r>
              <a:rPr lang="en-US" dirty="0"/>
              <a:t> virus </a:t>
            </a:r>
            <a:r>
              <a:rPr lang="en-US" dirty="0" err="1"/>
              <a:t>máy</a:t>
            </a:r>
            <a:r>
              <a:rPr lang="en-US" dirty="0"/>
              <a:t> </a:t>
            </a:r>
            <a:r>
              <a:rPr lang="en-US" dirty="0" err="1"/>
              <a:t>tính</a:t>
            </a:r>
            <a:endParaRPr lang="en-US" dirty="0" smtClean="0"/>
          </a:p>
        </p:txBody>
      </p:sp>
      <p:sp>
        <p:nvSpPr>
          <p:cNvPr id="103429" name="Rectangle 3"/>
          <p:cNvSpPr>
            <a:spLocks noGrp="1" noChangeArrowheads="1"/>
          </p:cNvSpPr>
          <p:nvPr>
            <p:ph idx="1"/>
          </p:nvPr>
        </p:nvSpPr>
        <p:spPr/>
        <p:txBody>
          <a:bodyPr/>
          <a:lstStyle/>
          <a:p>
            <a:r>
              <a:rPr lang="vi-VN" sz="2200" dirty="0"/>
              <a:t>Khi chương trình chống virus chạy, nó quét các tập tin bạn </a:t>
            </a:r>
            <a:r>
              <a:rPr lang="vi-VN" sz="2200" dirty="0" smtClean="0"/>
              <a:t>chọn</a:t>
            </a:r>
            <a:endParaRPr lang="en-US" sz="2200" dirty="0" smtClean="0"/>
          </a:p>
          <a:p>
            <a:pPr lvl="1"/>
            <a:r>
              <a:rPr lang="vi-VN" sz="1800" dirty="0" smtClean="0"/>
              <a:t>Khi </a:t>
            </a:r>
            <a:r>
              <a:rPr lang="vi-VN" sz="1800" dirty="0"/>
              <a:t>nó tìm thấy virus hoặc đe dọa, sẽ thông báo cho bạn và cung cấp tùy chọn </a:t>
            </a:r>
            <a:r>
              <a:rPr lang="vi-VN" sz="1800" dirty="0" smtClean="0"/>
              <a:t>để</a:t>
            </a:r>
            <a:r>
              <a:rPr lang="en-US" sz="1800" dirty="0" smtClean="0"/>
              <a:t> </a:t>
            </a:r>
            <a:r>
              <a:rPr lang="en-US" sz="1800" dirty="0" err="1" smtClean="0"/>
              <a:t>cách</a:t>
            </a:r>
            <a:r>
              <a:rPr lang="en-US" sz="1800" dirty="0" smtClean="0"/>
              <a:t> </a:t>
            </a:r>
            <a:r>
              <a:rPr lang="en-US" sz="1800" dirty="0" err="1" smtClean="0"/>
              <a:t>ly</a:t>
            </a:r>
            <a:r>
              <a:rPr lang="vi-VN" sz="1800" dirty="0" smtClean="0"/>
              <a:t> </a:t>
            </a:r>
            <a:r>
              <a:rPr lang="vi-VN" sz="1800" dirty="0"/>
              <a:t>hoặc loại </a:t>
            </a:r>
            <a:r>
              <a:rPr lang="vi-VN" sz="1800" dirty="0" smtClean="0"/>
              <a:t>bỏ</a:t>
            </a:r>
            <a:endParaRPr lang="en-US" sz="1800" dirty="0" smtClean="0"/>
          </a:p>
          <a:p>
            <a:r>
              <a:rPr lang="vi-VN" sz="2200" dirty="0" smtClean="0"/>
              <a:t>Nếu </a:t>
            </a:r>
            <a:r>
              <a:rPr lang="vi-VN" sz="2200" dirty="0"/>
              <a:t>chọn </a:t>
            </a:r>
            <a:r>
              <a:rPr lang="en-US" sz="2200" dirty="0" err="1"/>
              <a:t>cách</a:t>
            </a:r>
            <a:r>
              <a:rPr lang="en-US" sz="2200" dirty="0"/>
              <a:t> </a:t>
            </a:r>
            <a:r>
              <a:rPr lang="en-US" sz="2200" dirty="0" err="1"/>
              <a:t>ly</a:t>
            </a:r>
            <a:r>
              <a:rPr lang="vi-VN" sz="2200" dirty="0"/>
              <a:t>, tập tin </a:t>
            </a:r>
            <a:r>
              <a:rPr lang="en-US" sz="2200" dirty="0" err="1" smtClean="0"/>
              <a:t>nhiễm</a:t>
            </a:r>
            <a:r>
              <a:rPr lang="en-US" sz="2200" dirty="0" smtClean="0"/>
              <a:t> </a:t>
            </a:r>
            <a:r>
              <a:rPr lang="vi-VN" sz="2200" dirty="0" smtClean="0"/>
              <a:t>virus </a:t>
            </a:r>
            <a:r>
              <a:rPr lang="vi-VN" sz="2200" dirty="0"/>
              <a:t>được đưa vào  khu vực </a:t>
            </a:r>
            <a:r>
              <a:rPr lang="vi-VN" sz="2200" dirty="0" smtClean="0"/>
              <a:t>cách ly, </a:t>
            </a:r>
            <a:r>
              <a:rPr lang="en-US" sz="2200" dirty="0" err="1" smtClean="0"/>
              <a:t>để</a:t>
            </a:r>
            <a:r>
              <a:rPr lang="en-US" sz="2200" dirty="0" smtClean="0"/>
              <a:t> </a:t>
            </a:r>
            <a:r>
              <a:rPr lang="vi-VN" sz="2200" dirty="0" smtClean="0"/>
              <a:t>ngăn </a:t>
            </a:r>
            <a:r>
              <a:rPr lang="vi-VN" sz="2200" dirty="0"/>
              <a:t>ngừa lây nhiễm </a:t>
            </a:r>
            <a:r>
              <a:rPr lang="en-US" sz="2200" dirty="0" err="1" smtClean="0"/>
              <a:t>cho</a:t>
            </a:r>
            <a:r>
              <a:rPr lang="en-US" sz="2200" dirty="0" smtClean="0"/>
              <a:t> </a:t>
            </a:r>
            <a:r>
              <a:rPr lang="vi-VN" sz="2200" dirty="0" smtClean="0"/>
              <a:t>các </a:t>
            </a:r>
            <a:r>
              <a:rPr lang="vi-VN" sz="2200" dirty="0"/>
              <a:t>tập tin </a:t>
            </a:r>
            <a:r>
              <a:rPr lang="vi-VN" sz="2200" dirty="0" smtClean="0"/>
              <a:t>khác</a:t>
            </a:r>
            <a:endParaRPr lang="en-US" sz="2200" dirty="0" smtClean="0"/>
          </a:p>
          <a:p>
            <a:r>
              <a:rPr lang="vi-VN" sz="2200" dirty="0" smtClean="0"/>
              <a:t>Nếu </a:t>
            </a:r>
            <a:r>
              <a:rPr lang="vi-VN" sz="2200" dirty="0"/>
              <a:t>chọn </a:t>
            </a:r>
            <a:r>
              <a:rPr lang="en-US" sz="2200" dirty="0" err="1" smtClean="0"/>
              <a:t>cách</a:t>
            </a:r>
            <a:r>
              <a:rPr lang="en-US" sz="2200" dirty="0" smtClean="0"/>
              <a:t> </a:t>
            </a:r>
            <a:r>
              <a:rPr lang="vi-VN" sz="2200" dirty="0" smtClean="0"/>
              <a:t>để </a:t>
            </a:r>
            <a:r>
              <a:rPr lang="vi-VN" sz="2200" dirty="0"/>
              <a:t>loại bỏ tập tin, chương trình chống virus vĩnh viễn xóa tập tin từ hệ thống của </a:t>
            </a:r>
            <a:r>
              <a:rPr lang="vi-VN" sz="2200" dirty="0" smtClean="0"/>
              <a:t>bạn</a:t>
            </a:r>
            <a:endParaRPr lang="en-US" sz="2200" dirty="0" smtClean="0"/>
          </a:p>
          <a:p>
            <a:r>
              <a:rPr lang="vi-VN" sz="2200" dirty="0" smtClean="0"/>
              <a:t>Nếu </a:t>
            </a:r>
            <a:r>
              <a:rPr lang="vi-VN" sz="2200" dirty="0"/>
              <a:t>tìm thấy virus không thể được gỡ bỏ, sẽ </a:t>
            </a:r>
            <a:r>
              <a:rPr lang="en-US" sz="2200" dirty="0" err="1" smtClean="0"/>
              <a:t>cách</a:t>
            </a:r>
            <a:r>
              <a:rPr lang="en-US" sz="2200" dirty="0" smtClean="0"/>
              <a:t> </a:t>
            </a:r>
            <a:r>
              <a:rPr lang="en-US" sz="2200" dirty="0" err="1"/>
              <a:t>ly</a:t>
            </a:r>
            <a:r>
              <a:rPr lang="vi-VN" sz="2200" dirty="0" smtClean="0"/>
              <a:t> </a:t>
            </a:r>
            <a:r>
              <a:rPr lang="vi-VN" sz="2200" dirty="0"/>
              <a:t>tập </a:t>
            </a:r>
            <a:r>
              <a:rPr lang="vi-VN" sz="2200" dirty="0" smtClean="0"/>
              <a:t>tin</a:t>
            </a:r>
            <a:endParaRPr lang="en-US" sz="2200" dirty="0" smtClean="0"/>
          </a:p>
          <a:p>
            <a:pPr lvl="1"/>
            <a:r>
              <a:rPr lang="vi-VN" sz="1800" dirty="0" smtClean="0"/>
              <a:t>Lưu </a:t>
            </a:r>
            <a:r>
              <a:rPr lang="vi-VN" sz="1800" dirty="0"/>
              <a:t>ý tên của virus </a:t>
            </a:r>
            <a:r>
              <a:rPr lang="vi-VN" sz="1800" dirty="0" smtClean="0"/>
              <a:t>và</a:t>
            </a:r>
            <a:r>
              <a:rPr lang="en-US" sz="1800" dirty="0" smtClean="0"/>
              <a:t> </a:t>
            </a:r>
            <a:r>
              <a:rPr lang="en-US" sz="1800" dirty="0" err="1" smtClean="0"/>
              <a:t>đi</a:t>
            </a:r>
            <a:r>
              <a:rPr lang="en-US" sz="1800" dirty="0" smtClean="0"/>
              <a:t> </a:t>
            </a:r>
            <a:r>
              <a:rPr lang="en-US" sz="1800" dirty="0" err="1" smtClean="0"/>
              <a:t>đến</a:t>
            </a:r>
            <a:r>
              <a:rPr lang="vi-VN" sz="1800" dirty="0" smtClean="0"/>
              <a:t> </a:t>
            </a:r>
            <a:r>
              <a:rPr lang="vi-VN" sz="1800" dirty="0"/>
              <a:t>trang web của chương trình chống virus để tìm công cụ gỡ </a:t>
            </a:r>
            <a:r>
              <a:rPr lang="vi-VN" sz="1800" dirty="0" smtClean="0"/>
              <a:t>bỏ</a:t>
            </a:r>
            <a:endParaRPr lang="en-US" sz="1800" dirty="0" smtClean="0"/>
          </a:p>
          <a:p>
            <a:r>
              <a:rPr lang="en-US" sz="2200" dirty="0" err="1" smtClean="0"/>
              <a:t>Thỉnh</a:t>
            </a:r>
            <a:r>
              <a:rPr lang="en-US" sz="2200" dirty="0" smtClean="0"/>
              <a:t> </a:t>
            </a:r>
            <a:r>
              <a:rPr lang="en-US" sz="2200" dirty="0" err="1" smtClean="0"/>
              <a:t>thoảng</a:t>
            </a:r>
            <a:r>
              <a:rPr lang="en-US" sz="2200" dirty="0" smtClean="0"/>
              <a:t> </a:t>
            </a:r>
            <a:r>
              <a:rPr lang="en-US" sz="2200" dirty="0" err="1" smtClean="0"/>
              <a:t>xem</a:t>
            </a:r>
            <a:r>
              <a:rPr lang="vi-VN" sz="2200" dirty="0" smtClean="0"/>
              <a:t> </a:t>
            </a:r>
            <a:r>
              <a:rPr lang="vi-VN" sz="2200" dirty="0"/>
              <a:t>lịch sử virus, đi đến các tập tin </a:t>
            </a:r>
            <a:r>
              <a:rPr lang="en-US" sz="2200" dirty="0" err="1" smtClean="0"/>
              <a:t>cách</a:t>
            </a:r>
            <a:r>
              <a:rPr lang="en-US" sz="2200" dirty="0" smtClean="0"/>
              <a:t> </a:t>
            </a:r>
            <a:r>
              <a:rPr lang="en-US" sz="2200" dirty="0" err="1" smtClean="0"/>
              <a:t>ly</a:t>
            </a:r>
            <a:r>
              <a:rPr lang="vi-VN" sz="2200" dirty="0" smtClean="0"/>
              <a:t> </a:t>
            </a:r>
            <a:r>
              <a:rPr lang="vi-VN" sz="2200" dirty="0"/>
              <a:t>và </a:t>
            </a:r>
            <a:r>
              <a:rPr lang="vi-VN" sz="2200" dirty="0" smtClean="0"/>
              <a:t>xóa</a:t>
            </a:r>
            <a:r>
              <a:rPr lang="en-US" sz="2200" dirty="0" smtClean="0"/>
              <a:t> </a:t>
            </a:r>
            <a:r>
              <a:rPr lang="en-US" sz="2200" dirty="0" err="1" smtClean="0"/>
              <a:t>đó</a:t>
            </a:r>
            <a:endParaRPr lang="en-US" sz="2200" dirty="0" smtClean="0"/>
          </a:p>
        </p:txBody>
      </p:sp>
      <p:sp>
        <p:nvSpPr>
          <p:cNvPr id="103427" name="Slide Number Placeholder 4"/>
          <p:cNvSpPr>
            <a:spLocks noGrp="1"/>
          </p:cNvSpPr>
          <p:nvPr>
            <p:ph type="sldNum" sz="quarter" idx="10"/>
          </p:nvPr>
        </p:nvSpPr>
        <p:spPr>
          <a:noFill/>
        </p:spPr>
        <p:txBody>
          <a:bodyPr/>
          <a:lstStyle/>
          <a:p>
            <a:fld id="{4AAAEEDC-308A-4195-A1C6-7F21695CC8EE}" type="slidenum">
              <a:rPr lang="en-US" smtClean="0">
                <a:latin typeface="Arial" charset="0"/>
              </a:rPr>
              <a:pPr/>
              <a:t>73</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4"/>
          <p:cNvSpPr>
            <a:spLocks noGrp="1" noChangeArrowheads="1"/>
          </p:cNvSpPr>
          <p:nvPr>
            <p:ph type="title"/>
          </p:nvPr>
        </p:nvSpPr>
        <p:spPr>
          <a:xfrm>
            <a:off x="1170432" y="579438"/>
            <a:ext cx="7848600" cy="563562"/>
          </a:xfrm>
        </p:spPr>
        <p:txBody>
          <a:bodyPr/>
          <a:lstStyle/>
          <a:p>
            <a:pPr marL="1828800" indent="-1828800" eaLnBrk="1" hangingPunct="1"/>
            <a:r>
              <a:rPr lang="en-US" sz="2800" dirty="0" err="1" smtClean="0"/>
              <a:t>Bài</a:t>
            </a:r>
            <a:r>
              <a:rPr lang="en-US" sz="2800" dirty="0" smtClean="0"/>
              <a:t> 50: </a:t>
            </a:r>
            <a:r>
              <a:rPr lang="en-US" sz="2800" dirty="0" err="1"/>
              <a:t>Sử</a:t>
            </a:r>
            <a:r>
              <a:rPr lang="en-US" sz="2800" dirty="0"/>
              <a:t> </a:t>
            </a:r>
            <a:r>
              <a:rPr lang="en-US" sz="2800" dirty="0" err="1"/>
              <a:t>dụng</a:t>
            </a:r>
            <a:r>
              <a:rPr lang="en-US" sz="2800" dirty="0"/>
              <a:t> </a:t>
            </a:r>
            <a:r>
              <a:rPr lang="en-US" sz="2800" dirty="0" smtClean="0"/>
              <a:t>Internet </a:t>
            </a:r>
            <a:r>
              <a:rPr lang="en-US" sz="2800" dirty="0" err="1" smtClean="0"/>
              <a:t>có</a:t>
            </a:r>
            <a:r>
              <a:rPr lang="en-US" sz="2800" dirty="0" smtClean="0"/>
              <a:t> </a:t>
            </a:r>
            <a:r>
              <a:rPr lang="en-US" sz="2800" dirty="0" err="1"/>
              <a:t>trách</a:t>
            </a:r>
            <a:r>
              <a:rPr lang="en-US" sz="2800" dirty="0"/>
              <a:t> </a:t>
            </a:r>
            <a:r>
              <a:rPr lang="en-US" sz="2800" dirty="0" err="1"/>
              <a:t>nhiệm</a:t>
            </a:r>
            <a:endParaRPr lang="en-US" sz="2800" dirty="0" smtClean="0"/>
          </a:p>
        </p:txBody>
      </p:sp>
      <p:sp>
        <p:nvSpPr>
          <p:cNvPr id="7" name="Content Placeholder 6"/>
          <p:cNvSpPr>
            <a:spLocks noGrp="1"/>
          </p:cNvSpPr>
          <p:nvPr>
            <p:ph idx="1"/>
          </p:nvPr>
        </p:nvSpPr>
        <p:spPr/>
        <p:txBody>
          <a:bodyPr/>
          <a:lstStyle/>
          <a:p>
            <a:pPr lvl="0"/>
            <a:r>
              <a:rPr lang="en-US" sz="2400" dirty="0" err="1" smtClean="0"/>
              <a:t>Hạn</a:t>
            </a:r>
            <a:r>
              <a:rPr lang="en-US" sz="2400" dirty="0" smtClean="0"/>
              <a:t> </a:t>
            </a:r>
            <a:r>
              <a:rPr lang="en-US" sz="2400" dirty="0" err="1"/>
              <a:t>chế</a:t>
            </a:r>
            <a:r>
              <a:rPr lang="en-US" sz="2400" dirty="0"/>
              <a:t> </a:t>
            </a:r>
            <a:r>
              <a:rPr lang="en-US" sz="2400" dirty="0" err="1"/>
              <a:t>truy</a:t>
            </a:r>
            <a:r>
              <a:rPr lang="en-US" sz="2400" dirty="0"/>
              <a:t> </a:t>
            </a:r>
            <a:r>
              <a:rPr lang="en-US" sz="2400" dirty="0" err="1"/>
              <a:t>cập</a:t>
            </a:r>
            <a:r>
              <a:rPr lang="en-US" sz="2400" dirty="0"/>
              <a:t> </a:t>
            </a:r>
            <a:r>
              <a:rPr lang="en-US" sz="2400" dirty="0" err="1" smtClean="0"/>
              <a:t>đến</a:t>
            </a:r>
            <a:r>
              <a:rPr lang="en-US" sz="2400" dirty="0" smtClean="0"/>
              <a:t> </a:t>
            </a:r>
            <a:r>
              <a:rPr lang="en-US" sz="2400" dirty="0" err="1" smtClean="0"/>
              <a:t>các</a:t>
            </a:r>
            <a:r>
              <a:rPr lang="en-US" sz="2400" dirty="0" smtClean="0"/>
              <a:t> </a:t>
            </a:r>
            <a:r>
              <a:rPr lang="en-US" sz="2400" dirty="0" err="1" smtClean="0"/>
              <a:t>khu</a:t>
            </a:r>
            <a:r>
              <a:rPr lang="en-US" sz="2400" dirty="0" smtClean="0"/>
              <a:t> </a:t>
            </a:r>
            <a:r>
              <a:rPr lang="en-US" sz="2400" dirty="0" err="1" smtClean="0"/>
              <a:t>vực</a:t>
            </a:r>
            <a:r>
              <a:rPr lang="en-US" sz="2400" dirty="0" smtClean="0"/>
              <a:t> </a:t>
            </a:r>
            <a:r>
              <a:rPr lang="en-US" sz="2400" dirty="0" err="1"/>
              <a:t>khác</a:t>
            </a:r>
            <a:r>
              <a:rPr lang="en-US" sz="2400" dirty="0"/>
              <a:t> </a:t>
            </a:r>
            <a:r>
              <a:rPr lang="en-US" sz="2400" dirty="0" err="1" smtClean="0"/>
              <a:t>ngoài</a:t>
            </a:r>
            <a:r>
              <a:rPr lang="en-US" sz="2400" dirty="0" smtClean="0"/>
              <a:t> </a:t>
            </a:r>
            <a:r>
              <a:rPr lang="en-US" sz="2400" dirty="0" err="1" smtClean="0"/>
              <a:t>khu</a:t>
            </a:r>
            <a:r>
              <a:rPr lang="en-US" sz="2400" dirty="0" smtClean="0"/>
              <a:t> </a:t>
            </a:r>
            <a:r>
              <a:rPr lang="en-US" sz="2400" dirty="0" err="1"/>
              <a:t>vực</a:t>
            </a:r>
            <a:r>
              <a:rPr lang="en-US" sz="2400" dirty="0"/>
              <a:t> </a:t>
            </a:r>
            <a:r>
              <a:rPr lang="en-US" sz="2400" dirty="0" err="1"/>
              <a:t>của</a:t>
            </a:r>
            <a:r>
              <a:rPr lang="en-US" sz="2400" dirty="0"/>
              <a:t> </a:t>
            </a:r>
            <a:r>
              <a:rPr lang="en-US" sz="2400" dirty="0" err="1"/>
              <a:t>bạn</a:t>
            </a:r>
            <a:r>
              <a:rPr lang="en-US" sz="2400" dirty="0"/>
              <a:t> hay </a:t>
            </a:r>
            <a:r>
              <a:rPr lang="en-US" sz="2400" dirty="0" err="1" smtClean="0"/>
              <a:t>đề</a:t>
            </a:r>
            <a:r>
              <a:rPr lang="en-US" sz="2400" dirty="0" smtClean="0"/>
              <a:t> </a:t>
            </a:r>
            <a:r>
              <a:rPr lang="en-US" sz="2400" dirty="0" err="1" smtClean="0"/>
              <a:t>phòng</a:t>
            </a:r>
            <a:r>
              <a:rPr lang="en-US" sz="2400" dirty="0" smtClean="0"/>
              <a:t> </a:t>
            </a:r>
            <a:r>
              <a:rPr lang="en-US" sz="2400" dirty="0" err="1" smtClean="0"/>
              <a:t>một</a:t>
            </a:r>
            <a:r>
              <a:rPr lang="en-US" sz="2400" dirty="0" smtClean="0"/>
              <a:t> </a:t>
            </a:r>
            <a:r>
              <a:rPr lang="en-US" sz="2400" dirty="0" err="1"/>
              <a:t>số</a:t>
            </a:r>
            <a:r>
              <a:rPr lang="en-US" sz="2400" dirty="0"/>
              <a:t> </a:t>
            </a:r>
            <a:r>
              <a:rPr lang="en-US" sz="2400" dirty="0" err="1" smtClean="0"/>
              <a:t>loại</a:t>
            </a:r>
            <a:r>
              <a:rPr lang="en-US" sz="2400" dirty="0" smtClean="0"/>
              <a:t> </a:t>
            </a:r>
            <a:r>
              <a:rPr lang="en-US" sz="2400" dirty="0" err="1" smtClean="0"/>
              <a:t>thông</a:t>
            </a:r>
            <a:r>
              <a:rPr lang="en-US" sz="2400" dirty="0" smtClean="0"/>
              <a:t> </a:t>
            </a:r>
            <a:r>
              <a:rPr lang="en-US" sz="2400" dirty="0"/>
              <a:t>tin </a:t>
            </a:r>
            <a:r>
              <a:rPr lang="en-US" sz="2400" dirty="0" err="1"/>
              <a:t>cụ</a:t>
            </a:r>
            <a:r>
              <a:rPr lang="en-US" sz="2400" dirty="0"/>
              <a:t> </a:t>
            </a:r>
            <a:r>
              <a:rPr lang="en-US" sz="2400" dirty="0" err="1"/>
              <a:t>thể</a:t>
            </a:r>
            <a:endParaRPr lang="en-US" sz="2400" dirty="0"/>
          </a:p>
          <a:p>
            <a:pPr lvl="0"/>
            <a:r>
              <a:rPr lang="en-US" sz="2400" dirty="0" err="1"/>
              <a:t>Nhận</a:t>
            </a:r>
            <a:r>
              <a:rPr lang="en-US" sz="2400" dirty="0"/>
              <a:t> </a:t>
            </a:r>
            <a:r>
              <a:rPr lang="en-US" sz="2400" dirty="0" err="1"/>
              <a:t>thức</a:t>
            </a:r>
            <a:r>
              <a:rPr lang="en-US" sz="2400" dirty="0"/>
              <a:t> </a:t>
            </a:r>
            <a:r>
              <a:rPr lang="en-US" sz="2400" dirty="0" err="1"/>
              <a:t>và</a:t>
            </a:r>
            <a:r>
              <a:rPr lang="en-US" sz="2400" dirty="0"/>
              <a:t> </a:t>
            </a:r>
            <a:r>
              <a:rPr lang="en-US" sz="2400" dirty="0" err="1"/>
              <a:t>luôn</a:t>
            </a:r>
            <a:r>
              <a:rPr lang="en-US" sz="2400" dirty="0"/>
              <a:t> </a:t>
            </a:r>
            <a:r>
              <a:rPr lang="en-US" sz="2400" dirty="0" err="1"/>
              <a:t>thực</a:t>
            </a:r>
            <a:r>
              <a:rPr lang="en-US" sz="2400" dirty="0"/>
              <a:t> </a:t>
            </a:r>
            <a:r>
              <a:rPr lang="en-US" sz="2400" dirty="0" err="1"/>
              <a:t>hiện</a:t>
            </a:r>
            <a:r>
              <a:rPr lang="en-US" sz="2400" dirty="0"/>
              <a:t> </a:t>
            </a:r>
            <a:r>
              <a:rPr lang="en-US" sz="2400" dirty="0" err="1"/>
              <a:t>theo</a:t>
            </a:r>
            <a:r>
              <a:rPr lang="en-US" sz="2400" dirty="0"/>
              <a:t> </a:t>
            </a:r>
            <a:r>
              <a:rPr lang="en-US" sz="2400" dirty="0" err="1"/>
              <a:t>chính</a:t>
            </a:r>
            <a:r>
              <a:rPr lang="en-US" sz="2400" dirty="0"/>
              <a:t> </a:t>
            </a:r>
            <a:r>
              <a:rPr lang="en-US" sz="2400" dirty="0" err="1"/>
              <a:t>sách</a:t>
            </a:r>
            <a:r>
              <a:rPr lang="en-US" sz="2400" dirty="0"/>
              <a:t> </a:t>
            </a:r>
            <a:r>
              <a:rPr lang="en-US" sz="2400" dirty="0" err="1"/>
              <a:t>sử</a:t>
            </a:r>
            <a:r>
              <a:rPr lang="en-US" sz="2400" dirty="0"/>
              <a:t> </a:t>
            </a:r>
            <a:r>
              <a:rPr lang="en-US" sz="2400" dirty="0" err="1"/>
              <a:t>dụng</a:t>
            </a:r>
            <a:r>
              <a:rPr lang="en-US" sz="2400" dirty="0"/>
              <a:t> Internet </a:t>
            </a:r>
            <a:r>
              <a:rPr lang="en-US" sz="2400" dirty="0" err="1"/>
              <a:t>trên</a:t>
            </a:r>
            <a:r>
              <a:rPr lang="en-US" sz="2400" dirty="0"/>
              <a:t> </a:t>
            </a:r>
            <a:r>
              <a:rPr lang="en-US" sz="2400" dirty="0" err="1"/>
              <a:t>các</a:t>
            </a:r>
            <a:r>
              <a:rPr lang="en-US" sz="2400" dirty="0"/>
              <a:t> </a:t>
            </a:r>
            <a:r>
              <a:rPr lang="en-US" sz="2400" dirty="0" err="1"/>
              <a:t>máy</a:t>
            </a:r>
            <a:r>
              <a:rPr lang="en-US" sz="2400" dirty="0"/>
              <a:t> </a:t>
            </a:r>
            <a:r>
              <a:rPr lang="en-US" sz="2400" dirty="0" err="1"/>
              <a:t>tính</a:t>
            </a:r>
            <a:r>
              <a:rPr lang="en-US" sz="2400" dirty="0"/>
              <a:t> </a:t>
            </a:r>
            <a:r>
              <a:rPr lang="en-US" sz="2400" dirty="0" err="1"/>
              <a:t>khác</a:t>
            </a:r>
            <a:r>
              <a:rPr lang="en-US" sz="2400" dirty="0"/>
              <a:t>.</a:t>
            </a:r>
          </a:p>
          <a:p>
            <a:pPr lvl="0"/>
            <a:r>
              <a:rPr lang="en-US" sz="2400" dirty="0" err="1"/>
              <a:t>Hiểu</a:t>
            </a:r>
            <a:r>
              <a:rPr lang="en-US" sz="2400" dirty="0"/>
              <a:t> </a:t>
            </a:r>
            <a:r>
              <a:rPr lang="en-US" sz="2400" dirty="0" err="1"/>
              <a:t>được</a:t>
            </a:r>
            <a:r>
              <a:rPr lang="en-US" sz="2400" dirty="0"/>
              <a:t> </a:t>
            </a:r>
            <a:r>
              <a:rPr lang="en-US" sz="2400" dirty="0" err="1"/>
              <a:t>những</a:t>
            </a:r>
            <a:r>
              <a:rPr lang="en-US" sz="2400" dirty="0"/>
              <a:t> </a:t>
            </a:r>
            <a:r>
              <a:rPr lang="en-US" sz="2400" dirty="0" err="1"/>
              <a:t>thông</a:t>
            </a:r>
            <a:r>
              <a:rPr lang="en-US" sz="2400" dirty="0"/>
              <a:t> tin </a:t>
            </a:r>
            <a:r>
              <a:rPr lang="en-US" sz="2400" dirty="0" err="1"/>
              <a:t>nào</a:t>
            </a:r>
            <a:r>
              <a:rPr lang="en-US" sz="2400" dirty="0"/>
              <a:t> </a:t>
            </a:r>
            <a:r>
              <a:rPr lang="en-US" sz="2400" dirty="0" err="1"/>
              <a:t>được</a:t>
            </a:r>
            <a:r>
              <a:rPr lang="en-US" sz="2400" dirty="0"/>
              <a:t> </a:t>
            </a:r>
            <a:r>
              <a:rPr lang="en-US" sz="2400" dirty="0" err="1"/>
              <a:t>xem</a:t>
            </a:r>
            <a:r>
              <a:rPr lang="en-US" sz="2400" dirty="0"/>
              <a:t> </a:t>
            </a:r>
            <a:r>
              <a:rPr lang="en-US" sz="2400" dirty="0" err="1"/>
              <a:t>là</a:t>
            </a:r>
            <a:r>
              <a:rPr lang="en-US" sz="2400" dirty="0"/>
              <a:t> </a:t>
            </a:r>
            <a:r>
              <a:rPr lang="en-US" sz="2400" dirty="0" err="1"/>
              <a:t>thông</a:t>
            </a:r>
            <a:r>
              <a:rPr lang="en-US" sz="2400" dirty="0"/>
              <a:t> tin </a:t>
            </a:r>
            <a:r>
              <a:rPr lang="en-US" sz="2400" dirty="0" err="1"/>
              <a:t>cá</a:t>
            </a:r>
            <a:r>
              <a:rPr lang="en-US" sz="2400" dirty="0"/>
              <a:t> </a:t>
            </a:r>
            <a:r>
              <a:rPr lang="en-US" sz="2400" dirty="0" err="1"/>
              <a:t>nhân</a:t>
            </a:r>
            <a:r>
              <a:rPr lang="en-US" sz="2400" dirty="0"/>
              <a:t> </a:t>
            </a:r>
            <a:r>
              <a:rPr lang="en-US" sz="2400" dirty="0" err="1"/>
              <a:t>khi</a:t>
            </a:r>
            <a:r>
              <a:rPr lang="en-US" sz="2400" dirty="0"/>
              <a:t> </a:t>
            </a:r>
            <a:r>
              <a:rPr lang="en-US" sz="2400" dirty="0" err="1"/>
              <a:t>sử</a:t>
            </a:r>
            <a:r>
              <a:rPr lang="en-US" sz="2400" dirty="0"/>
              <a:t> </a:t>
            </a:r>
            <a:r>
              <a:rPr lang="en-US" sz="2400" dirty="0" err="1"/>
              <a:t>dụng</a:t>
            </a:r>
            <a:r>
              <a:rPr lang="en-US" sz="2400" dirty="0"/>
              <a:t> </a:t>
            </a:r>
            <a:r>
              <a:rPr lang="en-US" sz="2400" dirty="0" err="1"/>
              <a:t>máy</a:t>
            </a:r>
            <a:r>
              <a:rPr lang="en-US" sz="2400" dirty="0"/>
              <a:t> </a:t>
            </a:r>
            <a:r>
              <a:rPr lang="en-US" sz="2400" dirty="0" err="1"/>
              <a:t>tính</a:t>
            </a:r>
            <a:r>
              <a:rPr lang="en-US" sz="2400" dirty="0"/>
              <a:t> </a:t>
            </a:r>
            <a:r>
              <a:rPr lang="en-US" sz="2400" dirty="0" err="1"/>
              <a:t>khác</a:t>
            </a:r>
            <a:r>
              <a:rPr lang="en-US" sz="2400" dirty="0"/>
              <a:t>.</a:t>
            </a:r>
          </a:p>
          <a:p>
            <a:pPr lvl="0"/>
            <a:r>
              <a:rPr lang="en-US" sz="2400" dirty="0" err="1"/>
              <a:t>Tự</a:t>
            </a:r>
            <a:r>
              <a:rPr lang="en-US" sz="2400" dirty="0"/>
              <a:t> </a:t>
            </a:r>
            <a:r>
              <a:rPr lang="en-US" sz="2400" dirty="0" err="1"/>
              <a:t>bảo</a:t>
            </a:r>
            <a:r>
              <a:rPr lang="en-US" sz="2400" dirty="0"/>
              <a:t> </a:t>
            </a:r>
            <a:r>
              <a:rPr lang="en-US" sz="2400" dirty="0" err="1"/>
              <a:t>vệ</a:t>
            </a:r>
            <a:r>
              <a:rPr lang="en-US" sz="2400" dirty="0"/>
              <a:t> </a:t>
            </a:r>
            <a:r>
              <a:rPr lang="en-US" sz="2400" dirty="0" err="1"/>
              <a:t>bản</a:t>
            </a:r>
            <a:r>
              <a:rPr lang="en-US" sz="2400" dirty="0"/>
              <a:t> </a:t>
            </a:r>
            <a:r>
              <a:rPr lang="en-US" sz="2400" dirty="0" err="1"/>
              <a:t>thân</a:t>
            </a:r>
            <a:r>
              <a:rPr lang="en-US" sz="2400" dirty="0"/>
              <a:t> </a:t>
            </a:r>
            <a:r>
              <a:rPr lang="en-US" sz="2400" dirty="0" err="1"/>
              <a:t>khi</a:t>
            </a:r>
            <a:r>
              <a:rPr lang="en-US" sz="2400" dirty="0"/>
              <a:t> </a:t>
            </a:r>
            <a:r>
              <a:rPr lang="en-US" sz="2400" dirty="0" err="1"/>
              <a:t>tham</a:t>
            </a:r>
            <a:r>
              <a:rPr lang="en-US" sz="2400" dirty="0"/>
              <a:t> </a:t>
            </a:r>
            <a:r>
              <a:rPr lang="en-US" sz="2400" dirty="0" err="1"/>
              <a:t>gia</a:t>
            </a:r>
            <a:r>
              <a:rPr lang="en-US" sz="2400" dirty="0"/>
              <a:t> </a:t>
            </a:r>
            <a:r>
              <a:rPr lang="en-US" sz="2400" dirty="0" err="1"/>
              <a:t>thương</a:t>
            </a:r>
            <a:r>
              <a:rPr lang="en-US" sz="2400" dirty="0"/>
              <a:t> </a:t>
            </a:r>
            <a:r>
              <a:rPr lang="en-US" sz="2400" dirty="0" err="1"/>
              <a:t>mại</a:t>
            </a:r>
            <a:r>
              <a:rPr lang="en-US" sz="2400" dirty="0"/>
              <a:t> </a:t>
            </a:r>
            <a:r>
              <a:rPr lang="en-US" sz="2400" dirty="0" err="1"/>
              <a:t>điện</a:t>
            </a:r>
            <a:r>
              <a:rPr lang="en-US" sz="2400" dirty="0"/>
              <a:t> </a:t>
            </a:r>
            <a:r>
              <a:rPr lang="en-US" sz="2400" dirty="0" err="1"/>
              <a:t>tử</a:t>
            </a:r>
            <a:r>
              <a:rPr lang="en-US" sz="2400" dirty="0"/>
              <a:t> hay </a:t>
            </a:r>
            <a:r>
              <a:rPr lang="en-US" sz="2400" dirty="0" err="1"/>
              <a:t>mua</a:t>
            </a:r>
            <a:r>
              <a:rPr lang="en-US" sz="2400" dirty="0"/>
              <a:t> </a:t>
            </a:r>
            <a:r>
              <a:rPr lang="en-US" sz="2400" dirty="0" err="1"/>
              <a:t>hàng</a:t>
            </a:r>
            <a:r>
              <a:rPr lang="en-US" sz="2400" dirty="0"/>
              <a:t> </a:t>
            </a:r>
            <a:r>
              <a:rPr lang="en-US" sz="2400" dirty="0" err="1"/>
              <a:t>trực</a:t>
            </a:r>
            <a:r>
              <a:rPr lang="en-US" sz="2400" dirty="0"/>
              <a:t> </a:t>
            </a:r>
            <a:r>
              <a:rPr lang="en-US" sz="2400" dirty="0" err="1"/>
              <a:t>tuyến</a:t>
            </a:r>
            <a:r>
              <a:rPr lang="en-US" sz="2400" dirty="0"/>
              <a:t> </a:t>
            </a:r>
            <a:r>
              <a:rPr lang="en-US" sz="2400" dirty="0" err="1"/>
              <a:t>và</a:t>
            </a:r>
            <a:r>
              <a:rPr lang="en-US" sz="2400" dirty="0"/>
              <a:t> </a:t>
            </a:r>
            <a:r>
              <a:rPr lang="en-US" sz="2400" dirty="0" err="1"/>
              <a:t>làm</a:t>
            </a:r>
            <a:r>
              <a:rPr lang="en-US" sz="2400" dirty="0"/>
              <a:t> </a:t>
            </a:r>
            <a:r>
              <a:rPr lang="en-US" sz="2400" dirty="0" err="1"/>
              <a:t>thế</a:t>
            </a:r>
            <a:r>
              <a:rPr lang="en-US" sz="2400" dirty="0"/>
              <a:t> </a:t>
            </a:r>
            <a:r>
              <a:rPr lang="en-US" sz="2400" dirty="0" err="1"/>
              <a:t>nào</a:t>
            </a:r>
            <a:r>
              <a:rPr lang="en-US" sz="2400" dirty="0"/>
              <a:t> </a:t>
            </a:r>
            <a:r>
              <a:rPr lang="en-US" sz="2400" dirty="0" err="1"/>
              <a:t>để</a:t>
            </a:r>
            <a:r>
              <a:rPr lang="en-US" sz="2400" dirty="0"/>
              <a:t> </a:t>
            </a:r>
            <a:r>
              <a:rPr lang="en-US" sz="2400" dirty="0" err="1"/>
              <a:t>trở</a:t>
            </a:r>
            <a:r>
              <a:rPr lang="en-US" sz="2400" dirty="0"/>
              <a:t> </a:t>
            </a:r>
            <a:r>
              <a:rPr lang="en-US" sz="2400" dirty="0" err="1"/>
              <a:t>thành</a:t>
            </a:r>
            <a:r>
              <a:rPr lang="en-US" sz="2400" dirty="0"/>
              <a:t> </a:t>
            </a:r>
            <a:r>
              <a:rPr lang="en-US" sz="2400" dirty="0" err="1"/>
              <a:t>người</a:t>
            </a:r>
            <a:r>
              <a:rPr lang="en-US" sz="2400" dirty="0"/>
              <a:t> </a:t>
            </a:r>
            <a:r>
              <a:rPr lang="en-US" sz="2400" dirty="0" err="1"/>
              <a:t>sử</a:t>
            </a:r>
            <a:r>
              <a:rPr lang="en-US" sz="2400" dirty="0"/>
              <a:t> </a:t>
            </a:r>
            <a:r>
              <a:rPr lang="en-US" sz="2400" dirty="0" err="1"/>
              <a:t>dụng</a:t>
            </a:r>
            <a:r>
              <a:rPr lang="en-US" sz="2400" dirty="0"/>
              <a:t> </a:t>
            </a:r>
            <a:r>
              <a:rPr lang="en-US" sz="2400" dirty="0" err="1"/>
              <a:t>có</a:t>
            </a:r>
            <a:r>
              <a:rPr lang="en-US" sz="2400" dirty="0"/>
              <a:t> </a:t>
            </a:r>
            <a:r>
              <a:rPr lang="en-US" sz="2400" dirty="0" err="1"/>
              <a:t>trách</a:t>
            </a:r>
            <a:r>
              <a:rPr lang="en-US" sz="2400" dirty="0"/>
              <a:t> </a:t>
            </a:r>
            <a:r>
              <a:rPr lang="en-US" sz="2400" dirty="0" err="1"/>
              <a:t>nhiệm</a:t>
            </a:r>
            <a:r>
              <a:rPr lang="en-US" sz="2400" dirty="0"/>
              <a:t> </a:t>
            </a:r>
            <a:r>
              <a:rPr lang="en-US" sz="2400" dirty="0" err="1"/>
              <a:t>khi</a:t>
            </a:r>
            <a:r>
              <a:rPr lang="en-US" sz="2400" dirty="0"/>
              <a:t> </a:t>
            </a:r>
            <a:r>
              <a:rPr lang="en-US" sz="2400" dirty="0" err="1"/>
              <a:t>làm</a:t>
            </a:r>
            <a:r>
              <a:rPr lang="en-US" sz="2400" dirty="0"/>
              <a:t> </a:t>
            </a:r>
            <a:r>
              <a:rPr lang="en-US" sz="2400" dirty="0" err="1"/>
              <a:t>việc</a:t>
            </a:r>
            <a:r>
              <a:rPr lang="en-US" sz="2400" dirty="0"/>
              <a:t> </a:t>
            </a:r>
            <a:r>
              <a:rPr lang="en-US" sz="2400" dirty="0" err="1"/>
              <a:t>với</a:t>
            </a:r>
            <a:r>
              <a:rPr lang="en-US" sz="2400" dirty="0"/>
              <a:t> </a:t>
            </a:r>
            <a:r>
              <a:rPr lang="en-US" sz="2400" dirty="0" err="1"/>
              <a:t>máy</a:t>
            </a:r>
            <a:r>
              <a:rPr lang="en-US" sz="2400" dirty="0"/>
              <a:t> </a:t>
            </a:r>
            <a:r>
              <a:rPr lang="en-US" sz="2400" dirty="0" err="1"/>
              <a:t>tính</a:t>
            </a:r>
            <a:r>
              <a:rPr lang="en-US" sz="2400" dirty="0"/>
              <a:t> hay </a:t>
            </a:r>
            <a:r>
              <a:rPr lang="en-US" sz="2400" dirty="0" err="1"/>
              <a:t>kết</a:t>
            </a:r>
            <a:r>
              <a:rPr lang="en-US" sz="2400" dirty="0"/>
              <a:t> </a:t>
            </a:r>
            <a:r>
              <a:rPr lang="en-US" sz="2400" dirty="0" err="1"/>
              <a:t>nối</a:t>
            </a:r>
            <a:r>
              <a:rPr lang="en-US" sz="2400" dirty="0"/>
              <a:t> </a:t>
            </a:r>
            <a:r>
              <a:rPr lang="en-US" sz="2400" dirty="0" err="1" smtClean="0"/>
              <a:t>trực</a:t>
            </a:r>
            <a:r>
              <a:rPr lang="en-US" sz="2400" dirty="0" smtClean="0"/>
              <a:t> </a:t>
            </a:r>
            <a:r>
              <a:rPr lang="en-US" sz="2400" dirty="0" err="1" smtClean="0"/>
              <a:t>tuyến</a:t>
            </a:r>
            <a:r>
              <a:rPr lang="en-US" sz="2400" dirty="0" smtClean="0"/>
              <a:t>.</a:t>
            </a:r>
            <a:endParaRPr lang="en-US" sz="2400" dirty="0"/>
          </a:p>
          <a:p>
            <a:r>
              <a:rPr lang="en-US" sz="2400" dirty="0" err="1"/>
              <a:t>Luôn</a:t>
            </a:r>
            <a:r>
              <a:rPr lang="en-US" sz="2400" dirty="0"/>
              <a:t> </a:t>
            </a:r>
            <a:r>
              <a:rPr lang="en-US" sz="2400" dirty="0" err="1"/>
              <a:t>cập</a:t>
            </a:r>
            <a:r>
              <a:rPr lang="en-US" sz="2400" dirty="0"/>
              <a:t> </a:t>
            </a:r>
            <a:r>
              <a:rPr lang="en-US" sz="2400" dirty="0" err="1"/>
              <a:t>nhật</a:t>
            </a:r>
            <a:r>
              <a:rPr lang="en-US" sz="2400" dirty="0"/>
              <a:t> </a:t>
            </a:r>
            <a:r>
              <a:rPr lang="en-US" sz="2400" dirty="0" err="1"/>
              <a:t>những</a:t>
            </a:r>
            <a:r>
              <a:rPr lang="en-US" sz="2400" dirty="0"/>
              <a:t> </a:t>
            </a:r>
            <a:r>
              <a:rPr lang="en-US" sz="2400" dirty="0" err="1"/>
              <a:t>thay</a:t>
            </a:r>
            <a:r>
              <a:rPr lang="en-US" sz="2400" dirty="0"/>
              <a:t> </a:t>
            </a:r>
            <a:r>
              <a:rPr lang="en-US" sz="2400" dirty="0" err="1"/>
              <a:t>đổi</a:t>
            </a:r>
            <a:r>
              <a:rPr lang="en-US" sz="2400" dirty="0"/>
              <a:t> </a:t>
            </a:r>
            <a:r>
              <a:rPr lang="en-US" sz="2400" dirty="0" err="1"/>
              <a:t>trong</a:t>
            </a:r>
            <a:r>
              <a:rPr lang="en-US" sz="2400" dirty="0"/>
              <a:t> </a:t>
            </a:r>
            <a:r>
              <a:rPr lang="en-US" sz="2400" dirty="0" err="1"/>
              <a:t>công</a:t>
            </a:r>
            <a:r>
              <a:rPr lang="en-US" sz="2400" dirty="0"/>
              <a:t> </a:t>
            </a:r>
            <a:r>
              <a:rPr lang="en-US" sz="2400" dirty="0" err="1"/>
              <a:t>nghệ</a:t>
            </a:r>
            <a:endParaRPr lang="en-US" sz="2400" dirty="0" smtClean="0"/>
          </a:p>
        </p:txBody>
      </p:sp>
      <p:sp>
        <p:nvSpPr>
          <p:cNvPr id="105478" name="Slide Number Placeholder 5"/>
          <p:cNvSpPr>
            <a:spLocks noGrp="1"/>
          </p:cNvSpPr>
          <p:nvPr>
            <p:ph type="sldNum" sz="quarter" idx="10"/>
          </p:nvPr>
        </p:nvSpPr>
        <p:spPr>
          <a:noFill/>
        </p:spPr>
        <p:txBody>
          <a:bodyPr/>
          <a:lstStyle/>
          <a:p>
            <a:fld id="{7B3ABEF8-7C90-4999-93DC-056545B4ADFE}" type="slidenum">
              <a:rPr lang="en-US" smtClean="0">
                <a:latin typeface="Arial" charset="0"/>
              </a:rPr>
              <a:pPr/>
              <a:t>74</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4"/>
          <p:cNvSpPr>
            <a:spLocks noGrp="1" noChangeArrowheads="1"/>
          </p:cNvSpPr>
          <p:nvPr>
            <p:ph type="title"/>
          </p:nvPr>
        </p:nvSpPr>
        <p:spPr/>
        <p:txBody>
          <a:bodyPr/>
          <a:lstStyle/>
          <a:p>
            <a:r>
              <a:rPr lang="en-US" dirty="0" err="1"/>
              <a:t>Hạn</a:t>
            </a:r>
            <a:r>
              <a:rPr lang="en-US" dirty="0"/>
              <a:t> </a:t>
            </a:r>
            <a:r>
              <a:rPr lang="en-US" dirty="0" err="1"/>
              <a:t>chế</a:t>
            </a:r>
            <a:r>
              <a:rPr lang="en-US" dirty="0"/>
              <a:t> </a:t>
            </a:r>
            <a:r>
              <a:rPr lang="en-US" dirty="0" err="1"/>
              <a:t>truy</a:t>
            </a:r>
            <a:r>
              <a:rPr lang="en-US" dirty="0"/>
              <a:t> </a:t>
            </a:r>
            <a:r>
              <a:rPr lang="en-US" dirty="0" err="1"/>
              <a:t>cập</a:t>
            </a:r>
            <a:endParaRPr lang="en-US" dirty="0"/>
          </a:p>
        </p:txBody>
      </p:sp>
      <p:sp>
        <p:nvSpPr>
          <p:cNvPr id="8" name="Content Placeholder 7"/>
          <p:cNvSpPr>
            <a:spLocks noGrp="1"/>
          </p:cNvSpPr>
          <p:nvPr>
            <p:ph idx="1"/>
          </p:nvPr>
        </p:nvSpPr>
        <p:spPr/>
        <p:txBody>
          <a:bodyPr/>
          <a:lstStyle/>
          <a:p>
            <a:r>
              <a:rPr lang="vi-VN" sz="2000" dirty="0"/>
              <a:t>Có thể cần thiết để hạn chế truy cập vào thông tin cụ thể hoặc tìm kiếm </a:t>
            </a:r>
            <a:r>
              <a:rPr lang="vi-VN" sz="2000" dirty="0" smtClean="0"/>
              <a:t>Internet</a:t>
            </a:r>
            <a:endParaRPr lang="en-US" sz="2000" dirty="0" smtClean="0"/>
          </a:p>
          <a:p>
            <a:pPr lvl="1"/>
            <a:r>
              <a:rPr lang="en-US" sz="1600" dirty="0" err="1" smtClean="0"/>
              <a:t>Không</a:t>
            </a:r>
            <a:r>
              <a:rPr lang="en-US" sz="1600" dirty="0" smtClean="0"/>
              <a:t> </a:t>
            </a:r>
            <a:r>
              <a:rPr lang="en-US" sz="1600" dirty="0" err="1" smtClean="0"/>
              <a:t>những</a:t>
            </a:r>
            <a:r>
              <a:rPr lang="en-US" sz="1600" dirty="0" smtClean="0"/>
              <a:t> n</a:t>
            </a:r>
            <a:r>
              <a:rPr lang="vi-VN" sz="1600" dirty="0" smtClean="0"/>
              <a:t>găn </a:t>
            </a:r>
            <a:r>
              <a:rPr lang="vi-VN" sz="1600" dirty="0"/>
              <a:t>chặn mối nguy hiểm xâm nhập vào mạng mà còn đảm bảo các giao dịch Internet được giới hạn cho mục đích kinh </a:t>
            </a:r>
            <a:r>
              <a:rPr lang="vi-VN" sz="1600" dirty="0" smtClean="0"/>
              <a:t>doanh</a:t>
            </a:r>
            <a:endParaRPr lang="en-US" sz="1600" dirty="0" smtClean="0"/>
          </a:p>
          <a:p>
            <a:r>
              <a:rPr lang="vi-VN" sz="2000" dirty="0" smtClean="0"/>
              <a:t>Các </a:t>
            </a:r>
            <a:r>
              <a:rPr lang="vi-VN" sz="2000" dirty="0"/>
              <a:t>công ty khác có thể giám sát hoạt động của nhân viên bằng cách sử dụng các biện pháp an ninh để ngăn chặn truy cập trái </a:t>
            </a:r>
            <a:r>
              <a:rPr lang="vi-VN" sz="2000" dirty="0" smtClean="0"/>
              <a:t>phép</a:t>
            </a:r>
            <a:endParaRPr lang="en-US" sz="2000" dirty="0" smtClean="0"/>
          </a:p>
          <a:p>
            <a:r>
              <a:rPr lang="vi-VN" sz="2000" dirty="0" smtClean="0"/>
              <a:t>Một </a:t>
            </a:r>
            <a:r>
              <a:rPr lang="vi-VN" sz="2000" dirty="0"/>
              <a:t>số công ty cung cấp phần mềm đặc biệt để hạn chế truy cập Internet, hoặc hạn chế truy cập vào loại </a:t>
            </a:r>
            <a:r>
              <a:rPr lang="vi-VN" sz="2000" dirty="0" smtClean="0"/>
              <a:t>trang web</a:t>
            </a:r>
            <a:r>
              <a:rPr lang="en-US" sz="2000" dirty="0" smtClean="0"/>
              <a:t> </a:t>
            </a:r>
            <a:r>
              <a:rPr lang="vi-VN" sz="2000" dirty="0"/>
              <a:t>nhất </a:t>
            </a:r>
            <a:r>
              <a:rPr lang="vi-VN" sz="2000" dirty="0" smtClean="0"/>
              <a:t>định</a:t>
            </a:r>
            <a:endParaRPr lang="en-US" sz="2000" dirty="0" smtClean="0"/>
          </a:p>
          <a:p>
            <a:r>
              <a:rPr lang="vi-VN" sz="2000" dirty="0" smtClean="0"/>
              <a:t>Có </a:t>
            </a:r>
            <a:r>
              <a:rPr lang="vi-VN" sz="2000" dirty="0"/>
              <a:t>thể cung cấp mức độ </a:t>
            </a:r>
            <a:r>
              <a:rPr lang="vi-VN" sz="2000" dirty="0" smtClean="0"/>
              <a:t>kiểm </a:t>
            </a:r>
            <a:r>
              <a:rPr lang="vi-VN" sz="2000" dirty="0"/>
              <a:t>soát truy cập nhất định </a:t>
            </a:r>
            <a:r>
              <a:rPr lang="vi-VN" sz="2000" dirty="0" smtClean="0"/>
              <a:t>bằng </a:t>
            </a:r>
            <a:r>
              <a:rPr lang="vi-VN" sz="2000" dirty="0"/>
              <a:t>cách tuỳ chọn cài đặt trên trình </a:t>
            </a:r>
            <a:r>
              <a:rPr lang="vi-VN" sz="2000" dirty="0" smtClean="0"/>
              <a:t>duyệt</a:t>
            </a:r>
            <a:endParaRPr lang="en-US" sz="2000" dirty="0" smtClean="0"/>
          </a:p>
          <a:p>
            <a:r>
              <a:rPr lang="vi-VN" sz="2000" dirty="0" smtClean="0"/>
              <a:t>Trường </a:t>
            </a:r>
            <a:r>
              <a:rPr lang="vi-VN" sz="2000" dirty="0"/>
              <a:t>học hoặc </a:t>
            </a:r>
            <a:r>
              <a:rPr lang="en-US" sz="2000" dirty="0" smtClean="0"/>
              <a:t>d</a:t>
            </a:r>
            <a:r>
              <a:rPr lang="vi-VN" sz="2000" dirty="0" smtClean="0"/>
              <a:t>oanh </a:t>
            </a:r>
            <a:r>
              <a:rPr lang="en-US" sz="2000" dirty="0" err="1" smtClean="0"/>
              <a:t>nghiệp</a:t>
            </a:r>
            <a:r>
              <a:rPr lang="en-US" sz="2000" dirty="0" smtClean="0"/>
              <a:t> </a:t>
            </a:r>
            <a:r>
              <a:rPr lang="vi-VN" sz="2000" dirty="0" smtClean="0"/>
              <a:t>có </a:t>
            </a:r>
            <a:r>
              <a:rPr lang="vi-VN" sz="2000" dirty="0"/>
              <a:t>thể </a:t>
            </a:r>
            <a:r>
              <a:rPr lang="vi-VN" sz="2000" dirty="0" smtClean="0"/>
              <a:t>thiết </a:t>
            </a:r>
            <a:r>
              <a:rPr lang="vi-VN" sz="2000" dirty="0"/>
              <a:t>lập các chính sách liên quan đến truy cập vào các tập tin và thư mục </a:t>
            </a:r>
            <a:r>
              <a:rPr lang="vi-VN" sz="2000" dirty="0" smtClean="0"/>
              <a:t>nhạy </a:t>
            </a:r>
            <a:r>
              <a:rPr lang="vi-VN" sz="2000" dirty="0"/>
              <a:t>cảm hoặc quan trọng </a:t>
            </a:r>
            <a:r>
              <a:rPr lang="vi-VN" sz="2000" dirty="0" smtClean="0"/>
              <a:t>trên mạng</a:t>
            </a:r>
            <a:endParaRPr lang="en-US" sz="2000" dirty="0" smtClean="0"/>
          </a:p>
          <a:p>
            <a:r>
              <a:rPr lang="vi-VN" sz="2000" dirty="0" smtClean="0"/>
              <a:t>Cần phải </a:t>
            </a:r>
            <a:r>
              <a:rPr lang="vi-VN" sz="2000" dirty="0"/>
              <a:t>cân bằng giữa khả năng tìm kiếm thông tin một cách tự do, so với tránh hành vi có khả năng bất hợp pháp hoặc phi đạo đức</a:t>
            </a:r>
            <a:endParaRPr lang="vi-VN" sz="2000" dirty="0">
              <a:effectLst/>
            </a:endParaRPr>
          </a:p>
        </p:txBody>
      </p:sp>
      <p:sp>
        <p:nvSpPr>
          <p:cNvPr id="106502" name="Slide Number Placeholder 5"/>
          <p:cNvSpPr>
            <a:spLocks noGrp="1"/>
          </p:cNvSpPr>
          <p:nvPr>
            <p:ph type="sldNum" sz="quarter" idx="10"/>
          </p:nvPr>
        </p:nvSpPr>
        <p:spPr>
          <a:noFill/>
        </p:spPr>
        <p:txBody>
          <a:bodyPr/>
          <a:lstStyle/>
          <a:p>
            <a:fld id="{984C8E38-01DC-4385-9FAF-E1D8242AB45E}" type="slidenum">
              <a:rPr lang="en-US" smtClean="0">
                <a:latin typeface="Arial" charset="0"/>
              </a:rPr>
              <a:pPr/>
              <a:t>75</a:t>
            </a:fld>
            <a:endParaRPr lang="en-US" dirty="0" smtClean="0">
              <a:latin typeface="Arial" charset="0"/>
            </a:endParaRPr>
          </a:p>
        </p:txBody>
      </p:sp>
      <p:sp>
        <p:nvSpPr>
          <p:cNvPr id="106503" name="Rectangle 132"/>
          <p:cNvSpPr>
            <a:spLocks noChangeArrowheads="1"/>
          </p:cNvSpPr>
          <p:nvPr/>
        </p:nvSpPr>
        <p:spPr bwMode="auto">
          <a:xfrm>
            <a:off x="0" y="2378075"/>
            <a:ext cx="9144000" cy="0"/>
          </a:xfrm>
          <a:prstGeom prst="rect">
            <a:avLst/>
          </a:prstGeom>
          <a:noFill/>
          <a:ln w="9525" algn="ctr">
            <a:noFill/>
            <a:miter lim="800000"/>
            <a:headEnd/>
            <a:tailEnd/>
          </a:ln>
        </p:spPr>
        <p:txBody>
          <a:bodyPr wrap="none" anchor="ctr">
            <a:spAutoFit/>
          </a:bodyPr>
          <a:lstStyle/>
          <a:p>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2" name="Rectangle 2"/>
          <p:cNvSpPr>
            <a:spLocks noGrp="1" noChangeArrowheads="1"/>
          </p:cNvSpPr>
          <p:nvPr>
            <p:ph type="title"/>
          </p:nvPr>
        </p:nvSpPr>
        <p:spPr/>
        <p:txBody>
          <a:bodyPr/>
          <a:lstStyle/>
          <a:p>
            <a:r>
              <a:rPr lang="en-US" dirty="0" err="1"/>
              <a:t>Tự</a:t>
            </a:r>
            <a:r>
              <a:rPr lang="en-US" dirty="0"/>
              <a:t> </a:t>
            </a:r>
            <a:r>
              <a:rPr lang="en-US" dirty="0" err="1"/>
              <a:t>bảo</a:t>
            </a:r>
            <a:r>
              <a:rPr lang="en-US" dirty="0"/>
              <a:t> </a:t>
            </a:r>
            <a:r>
              <a:rPr lang="en-US" dirty="0" err="1"/>
              <a:t>vệ</a:t>
            </a:r>
            <a:r>
              <a:rPr lang="en-US" dirty="0"/>
              <a:t> </a:t>
            </a:r>
            <a:r>
              <a:rPr lang="en-US" dirty="0" err="1"/>
              <a:t>bản</a:t>
            </a:r>
            <a:r>
              <a:rPr lang="en-US" dirty="0"/>
              <a:t> </a:t>
            </a:r>
            <a:r>
              <a:rPr lang="en-US" dirty="0" err="1"/>
              <a:t>thân</a:t>
            </a:r>
            <a:endParaRPr lang="en-US" dirty="0"/>
          </a:p>
        </p:txBody>
      </p:sp>
      <p:sp>
        <p:nvSpPr>
          <p:cNvPr id="6" name="Content Placeholder 5"/>
          <p:cNvSpPr>
            <a:spLocks noGrp="1"/>
          </p:cNvSpPr>
          <p:nvPr>
            <p:ph idx="1"/>
          </p:nvPr>
        </p:nvSpPr>
        <p:spPr>
          <a:xfrm>
            <a:off x="460730" y="1251690"/>
            <a:ext cx="8430052" cy="5030776"/>
          </a:xfrm>
        </p:spPr>
        <p:txBody>
          <a:bodyPr/>
          <a:lstStyle/>
          <a:p>
            <a:r>
              <a:rPr lang="vi-VN" sz="2000" dirty="0"/>
              <a:t>Ai sở hữu tác phẩm gốc được thực hiện trên máy tính công </a:t>
            </a:r>
            <a:r>
              <a:rPr lang="vi-VN" sz="2000" dirty="0" smtClean="0"/>
              <a:t>cộng?</a:t>
            </a:r>
            <a:endParaRPr lang="en-US" sz="2000" dirty="0" smtClean="0"/>
          </a:p>
          <a:p>
            <a:pPr lvl="1"/>
            <a:r>
              <a:rPr lang="vi-VN" sz="1800" dirty="0" smtClean="0"/>
              <a:t>Không </a:t>
            </a:r>
            <a:r>
              <a:rPr lang="vi-VN" sz="1800" dirty="0"/>
              <a:t>có quyền lực tuyệt </a:t>
            </a:r>
            <a:r>
              <a:rPr lang="vi-VN" sz="1800" dirty="0" smtClean="0"/>
              <a:t>đối</a:t>
            </a:r>
            <a:endParaRPr lang="en-US" sz="1800" dirty="0" smtClean="0"/>
          </a:p>
          <a:p>
            <a:pPr lvl="1"/>
            <a:r>
              <a:rPr lang="vi-VN" sz="1800" dirty="0" smtClean="0"/>
              <a:t>Nói </a:t>
            </a:r>
            <a:r>
              <a:rPr lang="vi-VN" sz="1800" dirty="0"/>
              <a:t>chung, nếu bạn làm việc trên một cái gì đó cá nhân trong thời gian </a:t>
            </a:r>
            <a:r>
              <a:rPr lang="en-US" sz="1800" dirty="0" err="1" smtClean="0"/>
              <a:t>làm</a:t>
            </a:r>
            <a:r>
              <a:rPr lang="en-US" sz="1800" dirty="0" smtClean="0"/>
              <a:t> </a:t>
            </a:r>
            <a:r>
              <a:rPr lang="en-US" sz="1800" dirty="0" err="1" smtClean="0"/>
              <a:t>việc</a:t>
            </a:r>
            <a:r>
              <a:rPr lang="vi-VN" sz="1800" dirty="0" smtClean="0"/>
              <a:t> </a:t>
            </a:r>
            <a:r>
              <a:rPr lang="vi-VN" sz="1800" dirty="0"/>
              <a:t>trên máy tính của công ty, tài liệu mà bạn tạo ra cũng thuộc về công </a:t>
            </a:r>
            <a:r>
              <a:rPr lang="vi-VN" sz="1800" dirty="0" smtClean="0"/>
              <a:t>ty</a:t>
            </a:r>
            <a:endParaRPr lang="en-US" sz="1800" dirty="0" smtClean="0"/>
          </a:p>
          <a:p>
            <a:pPr lvl="1"/>
            <a:r>
              <a:rPr lang="vi-VN" sz="1800" dirty="0" smtClean="0"/>
              <a:t>Nói </a:t>
            </a:r>
            <a:r>
              <a:rPr lang="vi-VN" sz="1800" dirty="0"/>
              <a:t>chuyện với người sử dụng lao động và tìm hiểu các hướng dẫn hoặc chính sách áp </a:t>
            </a:r>
            <a:r>
              <a:rPr lang="vi-VN" sz="1800" dirty="0" smtClean="0"/>
              <a:t>dụng</a:t>
            </a:r>
            <a:endParaRPr lang="en-US" sz="1800" dirty="0" smtClean="0"/>
          </a:p>
          <a:p>
            <a:pPr lvl="1"/>
            <a:r>
              <a:rPr lang="vi-VN" sz="1800" dirty="0" smtClean="0"/>
              <a:t>Cùng </a:t>
            </a:r>
            <a:r>
              <a:rPr lang="vi-VN" sz="1800" dirty="0"/>
              <a:t>một nguyên tắc áp dụng cho công việc bạn làm trên máy tính của trường, kiểm tra với giáo viên hoặc </a:t>
            </a:r>
            <a:r>
              <a:rPr lang="en-US" sz="1800" dirty="0" err="1" smtClean="0"/>
              <a:t>người</a:t>
            </a:r>
            <a:r>
              <a:rPr lang="en-US" sz="1800" dirty="0" smtClean="0"/>
              <a:t> </a:t>
            </a:r>
            <a:r>
              <a:rPr lang="vi-VN" sz="1800" dirty="0" smtClean="0"/>
              <a:t>quản </a:t>
            </a:r>
            <a:r>
              <a:rPr lang="en-US" sz="1800" dirty="0" err="1" smtClean="0"/>
              <a:t>lý</a:t>
            </a:r>
            <a:r>
              <a:rPr lang="vi-VN" sz="1800" dirty="0" smtClean="0"/>
              <a:t> </a:t>
            </a:r>
            <a:r>
              <a:rPr lang="vi-VN" sz="1800" dirty="0"/>
              <a:t>nhà trường trước khi bắt đầu làm </a:t>
            </a:r>
            <a:r>
              <a:rPr lang="vi-VN" sz="1800" dirty="0" smtClean="0"/>
              <a:t>bất kỳ</a:t>
            </a:r>
            <a:r>
              <a:rPr lang="en-US" sz="1800" dirty="0" smtClean="0"/>
              <a:t> </a:t>
            </a:r>
            <a:r>
              <a:rPr lang="vi-VN" sz="1800" dirty="0"/>
              <a:t>việc </a:t>
            </a:r>
            <a:r>
              <a:rPr lang="en-US" sz="1800" dirty="0" err="1" smtClean="0"/>
              <a:t>gì</a:t>
            </a:r>
            <a:endParaRPr lang="en-US" sz="1800" dirty="0" smtClean="0"/>
          </a:p>
          <a:p>
            <a:r>
              <a:rPr lang="vi-VN" sz="2000" dirty="0" smtClean="0"/>
              <a:t>Pháp </a:t>
            </a:r>
            <a:r>
              <a:rPr lang="vi-VN" sz="2000" dirty="0"/>
              <a:t>luật và các quy tắc chi phối thông tin trên Internet có thể được sử dụng tại nơi làm </a:t>
            </a:r>
            <a:r>
              <a:rPr lang="vi-VN" sz="2000" dirty="0" smtClean="0"/>
              <a:t>việc</a:t>
            </a:r>
            <a:r>
              <a:rPr lang="en-US" sz="2000" dirty="0" smtClean="0"/>
              <a:t> </a:t>
            </a:r>
            <a:r>
              <a:rPr lang="vi-VN" sz="2000" dirty="0"/>
              <a:t>hoặc</a:t>
            </a:r>
            <a:r>
              <a:rPr lang="vi-VN" sz="2000" dirty="0" smtClean="0"/>
              <a:t> </a:t>
            </a:r>
            <a:r>
              <a:rPr lang="vi-VN" sz="2000" dirty="0"/>
              <a:t>nhà </a:t>
            </a:r>
            <a:r>
              <a:rPr lang="vi-VN" sz="2000" dirty="0" smtClean="0"/>
              <a:t>trường</a:t>
            </a:r>
            <a:r>
              <a:rPr lang="en-US" sz="2000" dirty="0" smtClean="0"/>
              <a:t>.</a:t>
            </a:r>
          </a:p>
          <a:p>
            <a:r>
              <a:rPr lang="vi-VN" sz="2000" dirty="0" smtClean="0"/>
              <a:t>Ngoài </a:t>
            </a:r>
            <a:r>
              <a:rPr lang="vi-VN" sz="2000" dirty="0"/>
              <a:t>ra xem xét </a:t>
            </a:r>
            <a:r>
              <a:rPr lang="en-US" sz="2000" dirty="0" err="1" smtClean="0"/>
              <a:t>vấn</a:t>
            </a:r>
            <a:r>
              <a:rPr lang="en-US" sz="2000" dirty="0" smtClean="0"/>
              <a:t> </a:t>
            </a:r>
            <a:r>
              <a:rPr lang="en-US" sz="2000" dirty="0" err="1" smtClean="0"/>
              <a:t>đề</a:t>
            </a:r>
            <a:r>
              <a:rPr lang="en-US" sz="2000" dirty="0" smtClean="0"/>
              <a:t> </a:t>
            </a:r>
            <a:r>
              <a:rPr lang="vi-VN" sz="2000" dirty="0" smtClean="0"/>
              <a:t>đạo </a:t>
            </a:r>
            <a:r>
              <a:rPr lang="vi-VN" sz="2000" dirty="0"/>
              <a:t>đức </a:t>
            </a:r>
            <a:r>
              <a:rPr lang="en-US" sz="2000" dirty="0" err="1" smtClean="0"/>
              <a:t>về</a:t>
            </a:r>
            <a:r>
              <a:rPr lang="vi-VN" sz="2000" dirty="0" smtClean="0"/>
              <a:t> </a:t>
            </a:r>
            <a:r>
              <a:rPr lang="vi-VN" sz="2000" dirty="0"/>
              <a:t>những gì bạn đang làm trực </a:t>
            </a:r>
            <a:r>
              <a:rPr lang="vi-VN" sz="2000" dirty="0" smtClean="0"/>
              <a:t>tuyến</a:t>
            </a:r>
            <a:endParaRPr lang="en-US" sz="2000" dirty="0" smtClean="0"/>
          </a:p>
          <a:p>
            <a:r>
              <a:rPr lang="vi-VN" sz="2000" dirty="0" smtClean="0"/>
              <a:t>Nếu </a:t>
            </a:r>
            <a:r>
              <a:rPr lang="vi-VN" sz="2000" dirty="0"/>
              <a:t>không nhận thức được các quy tắc và hướng </a:t>
            </a:r>
            <a:r>
              <a:rPr lang="vi-VN" sz="2000" dirty="0" smtClean="0"/>
              <a:t>dẫn</a:t>
            </a:r>
            <a:r>
              <a:rPr lang="en-US" sz="2000" dirty="0" smtClean="0"/>
              <a:t> </a:t>
            </a:r>
            <a:r>
              <a:rPr lang="en-US" sz="2000" dirty="0" err="1" smtClean="0"/>
              <a:t>nơi</a:t>
            </a:r>
            <a:r>
              <a:rPr lang="vi-VN" sz="2000" dirty="0" smtClean="0"/>
              <a:t> bạn</a:t>
            </a:r>
            <a:r>
              <a:rPr lang="en-US" sz="2000" dirty="0" smtClean="0"/>
              <a:t> </a:t>
            </a:r>
            <a:r>
              <a:rPr lang="en-US" sz="2000" dirty="0" err="1" smtClean="0"/>
              <a:t>làm</a:t>
            </a:r>
            <a:r>
              <a:rPr lang="en-US" sz="2000" dirty="0" smtClean="0"/>
              <a:t> </a:t>
            </a:r>
            <a:r>
              <a:rPr lang="en-US" sz="2000" dirty="0" err="1" smtClean="0"/>
              <a:t>việc</a:t>
            </a:r>
            <a:r>
              <a:rPr lang="vi-VN" sz="2000" dirty="0" smtClean="0"/>
              <a:t>, </a:t>
            </a:r>
            <a:r>
              <a:rPr lang="vi-VN" sz="2000" dirty="0"/>
              <a:t>luôn luôn yêu cầu một người nào đó có thể cung cấp câu trả lời hoặc cho bạn biết nơi để tìm kiếm thông tin</a:t>
            </a:r>
            <a:endParaRPr lang="en-US" sz="2000" dirty="0"/>
          </a:p>
        </p:txBody>
      </p:sp>
      <p:sp>
        <p:nvSpPr>
          <p:cNvPr id="114691" name="Slide Number Placeholder 4"/>
          <p:cNvSpPr>
            <a:spLocks noGrp="1"/>
          </p:cNvSpPr>
          <p:nvPr>
            <p:ph type="sldNum" sz="quarter" idx="10"/>
          </p:nvPr>
        </p:nvSpPr>
        <p:spPr>
          <a:noFill/>
        </p:spPr>
        <p:txBody>
          <a:bodyPr/>
          <a:lstStyle/>
          <a:p>
            <a:fld id="{2C89C64E-8F7B-4B7C-A990-356A82715924}" type="slidenum">
              <a:rPr lang="en-US" smtClean="0">
                <a:latin typeface="Arial" charset="0"/>
              </a:rPr>
              <a:pPr/>
              <a:t>76</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2"/>
          <p:cNvSpPr>
            <a:spLocks noGrp="1" noChangeArrowheads="1"/>
          </p:cNvSpPr>
          <p:nvPr>
            <p:ph type="title"/>
          </p:nvPr>
        </p:nvSpPr>
        <p:spPr/>
        <p:txBody>
          <a:bodyPr/>
          <a:lstStyle/>
          <a:p>
            <a:pPr eaLnBrk="1" hangingPunct="1"/>
            <a:r>
              <a:rPr lang="en-US" dirty="0" err="1"/>
              <a:t>Tự</a:t>
            </a:r>
            <a:r>
              <a:rPr lang="en-US" dirty="0"/>
              <a:t> </a:t>
            </a:r>
            <a:r>
              <a:rPr lang="en-US" dirty="0" err="1"/>
              <a:t>bảo</a:t>
            </a:r>
            <a:r>
              <a:rPr lang="en-US" dirty="0"/>
              <a:t> </a:t>
            </a:r>
            <a:r>
              <a:rPr lang="en-US" dirty="0" err="1"/>
              <a:t>vệ</a:t>
            </a:r>
            <a:r>
              <a:rPr lang="en-US" dirty="0"/>
              <a:t> </a:t>
            </a:r>
            <a:r>
              <a:rPr lang="en-US" dirty="0" err="1"/>
              <a:t>bản</a:t>
            </a:r>
            <a:r>
              <a:rPr lang="en-US" dirty="0"/>
              <a:t> </a:t>
            </a:r>
            <a:r>
              <a:rPr lang="en-US" dirty="0" err="1"/>
              <a:t>thân</a:t>
            </a:r>
            <a:endParaRPr lang="en-US" dirty="0" smtClean="0"/>
          </a:p>
        </p:txBody>
      </p:sp>
      <p:sp>
        <p:nvSpPr>
          <p:cNvPr id="115717" name="Rectangle 3"/>
          <p:cNvSpPr>
            <a:spLocks noGrp="1" noChangeArrowheads="1"/>
          </p:cNvSpPr>
          <p:nvPr>
            <p:ph idx="1"/>
          </p:nvPr>
        </p:nvSpPr>
        <p:spPr/>
        <p:txBody>
          <a:bodyPr/>
          <a:lstStyle/>
          <a:p>
            <a:r>
              <a:rPr lang="en-US" sz="1800" dirty="0" err="1" smtClean="0"/>
              <a:t>Mức</a:t>
            </a:r>
            <a:r>
              <a:rPr lang="en-US" sz="1800" dirty="0" smtClean="0"/>
              <a:t> </a:t>
            </a:r>
            <a:r>
              <a:rPr lang="en-US" sz="1800" dirty="0" err="1" smtClean="0"/>
              <a:t>độ</a:t>
            </a:r>
            <a:r>
              <a:rPr lang="en-US" sz="1800" dirty="0" smtClean="0"/>
              <a:t>  an </a:t>
            </a:r>
            <a:r>
              <a:rPr lang="en-US" sz="1800" dirty="0" err="1"/>
              <a:t>toàn</a:t>
            </a:r>
            <a:r>
              <a:rPr lang="en-US" sz="1800" dirty="0"/>
              <a:t> </a:t>
            </a:r>
            <a:r>
              <a:rPr lang="en-US" sz="1800" dirty="0" err="1" smtClean="0"/>
              <a:t>mà</a:t>
            </a:r>
            <a:r>
              <a:rPr lang="en-US" sz="1800" dirty="0" smtClean="0"/>
              <a:t> </a:t>
            </a:r>
            <a:r>
              <a:rPr lang="en-US" sz="1800" dirty="0" err="1"/>
              <a:t>bạn</a:t>
            </a:r>
            <a:r>
              <a:rPr lang="en-US" sz="1800" dirty="0"/>
              <a:t> </a:t>
            </a:r>
            <a:r>
              <a:rPr lang="en-US" sz="1800" dirty="0" err="1"/>
              <a:t>cảm</a:t>
            </a:r>
            <a:r>
              <a:rPr lang="en-US" sz="1800" dirty="0"/>
              <a:t> </a:t>
            </a:r>
            <a:r>
              <a:rPr lang="en-US" sz="1800" dirty="0" err="1"/>
              <a:t>thấy</a:t>
            </a:r>
            <a:r>
              <a:rPr lang="en-US" sz="1800" dirty="0"/>
              <a:t> </a:t>
            </a:r>
            <a:r>
              <a:rPr lang="en-US" sz="1800" dirty="0" err="1"/>
              <a:t>là</a:t>
            </a:r>
            <a:r>
              <a:rPr lang="en-US" sz="1800" dirty="0"/>
              <a:t> </a:t>
            </a:r>
            <a:r>
              <a:rPr lang="en-US" sz="1800" dirty="0" err="1"/>
              <a:t>bao</a:t>
            </a:r>
            <a:r>
              <a:rPr lang="en-US" sz="1800" dirty="0"/>
              <a:t> </a:t>
            </a:r>
            <a:r>
              <a:rPr lang="en-US" sz="1800" dirty="0" err="1"/>
              <a:t>nhiêu</a:t>
            </a:r>
            <a:r>
              <a:rPr lang="en-US" sz="1800" dirty="0"/>
              <a:t> </a:t>
            </a:r>
            <a:r>
              <a:rPr lang="en-US" sz="1800" dirty="0" err="1" smtClean="0"/>
              <a:t>khi</a:t>
            </a:r>
            <a:r>
              <a:rPr lang="en-US" sz="1800" dirty="0" smtClean="0"/>
              <a:t> </a:t>
            </a:r>
            <a:r>
              <a:rPr lang="en-US" sz="1800" dirty="0" err="1"/>
              <a:t>giao</a:t>
            </a:r>
            <a:r>
              <a:rPr lang="en-US" sz="1800" dirty="0"/>
              <a:t> </a:t>
            </a:r>
            <a:r>
              <a:rPr lang="en-US" sz="1800" dirty="0" err="1"/>
              <a:t>dịch</a:t>
            </a:r>
            <a:r>
              <a:rPr lang="en-US" sz="1800" dirty="0"/>
              <a:t> </a:t>
            </a:r>
            <a:r>
              <a:rPr lang="en-US" sz="1800" dirty="0" err="1"/>
              <a:t>trực</a:t>
            </a:r>
            <a:r>
              <a:rPr lang="en-US" sz="1800" dirty="0"/>
              <a:t> </a:t>
            </a:r>
            <a:r>
              <a:rPr lang="en-US" sz="1800" dirty="0" err="1"/>
              <a:t>tuyến</a:t>
            </a:r>
            <a:r>
              <a:rPr lang="en-US" sz="1800" dirty="0"/>
              <a:t> </a:t>
            </a:r>
            <a:r>
              <a:rPr lang="en-US" sz="1800" dirty="0" err="1"/>
              <a:t>sẽ</a:t>
            </a:r>
            <a:r>
              <a:rPr lang="en-US" sz="1800" dirty="0"/>
              <a:t> </a:t>
            </a:r>
            <a:r>
              <a:rPr lang="en-US" sz="1800" dirty="0" err="1"/>
              <a:t>quyết</a:t>
            </a:r>
            <a:r>
              <a:rPr lang="en-US" sz="1800" dirty="0"/>
              <a:t> </a:t>
            </a:r>
            <a:r>
              <a:rPr lang="en-US" sz="1800" dirty="0" err="1"/>
              <a:t>định</a:t>
            </a:r>
            <a:r>
              <a:rPr lang="en-US" sz="1800" dirty="0"/>
              <a:t> </a:t>
            </a:r>
            <a:r>
              <a:rPr lang="en-US" sz="1800" dirty="0" err="1"/>
              <a:t>tỷ</a:t>
            </a:r>
            <a:r>
              <a:rPr lang="en-US" sz="1800" dirty="0"/>
              <a:t> </a:t>
            </a:r>
            <a:r>
              <a:rPr lang="en-US" sz="1800" dirty="0" err="1"/>
              <a:t>lệ</a:t>
            </a:r>
            <a:r>
              <a:rPr lang="en-US" sz="1800" dirty="0"/>
              <a:t> </a:t>
            </a:r>
            <a:r>
              <a:rPr lang="en-US" sz="1800" dirty="0" err="1"/>
              <a:t>tham</a:t>
            </a:r>
            <a:r>
              <a:rPr lang="en-US" sz="1800" dirty="0"/>
              <a:t> </a:t>
            </a:r>
            <a:r>
              <a:rPr lang="en-US" sz="1800" dirty="0" err="1"/>
              <a:t>gia</a:t>
            </a:r>
            <a:r>
              <a:rPr lang="en-US" sz="1800" dirty="0"/>
              <a:t> </a:t>
            </a:r>
            <a:r>
              <a:rPr lang="en-US" sz="1800" dirty="0" err="1"/>
              <a:t>thương</a:t>
            </a:r>
            <a:r>
              <a:rPr lang="en-US" sz="1800" dirty="0"/>
              <a:t> </a:t>
            </a:r>
            <a:r>
              <a:rPr lang="en-US" sz="1800" dirty="0" err="1"/>
              <a:t>mại</a:t>
            </a:r>
            <a:r>
              <a:rPr lang="en-US" sz="1800" dirty="0"/>
              <a:t> </a:t>
            </a:r>
            <a:r>
              <a:rPr lang="en-US" sz="1800" dirty="0" err="1"/>
              <a:t>điện</a:t>
            </a:r>
            <a:r>
              <a:rPr lang="en-US" sz="1800" dirty="0"/>
              <a:t> </a:t>
            </a:r>
            <a:r>
              <a:rPr lang="en-US" sz="1800" dirty="0" err="1"/>
              <a:t>tử</a:t>
            </a:r>
            <a:r>
              <a:rPr lang="en-US" sz="1800" dirty="0"/>
              <a:t> </a:t>
            </a:r>
            <a:r>
              <a:rPr lang="en-US" sz="1800" dirty="0" err="1"/>
              <a:t>của</a:t>
            </a:r>
            <a:r>
              <a:rPr lang="en-US" sz="1800" dirty="0"/>
              <a:t> </a:t>
            </a:r>
            <a:r>
              <a:rPr lang="en-US" sz="1800" dirty="0" err="1" smtClean="0"/>
              <a:t>bạn</a:t>
            </a:r>
            <a:endParaRPr lang="en-US" sz="1800" dirty="0" smtClean="0"/>
          </a:p>
          <a:p>
            <a:r>
              <a:rPr lang="en-US" sz="1800" dirty="0" err="1"/>
              <a:t>Thận</a:t>
            </a:r>
            <a:r>
              <a:rPr lang="en-US" sz="1800" dirty="0"/>
              <a:t> </a:t>
            </a:r>
            <a:r>
              <a:rPr lang="en-US" sz="1800" dirty="0" err="1"/>
              <a:t>trọng</a:t>
            </a:r>
            <a:r>
              <a:rPr lang="en-US" sz="1800" dirty="0"/>
              <a:t> </a:t>
            </a:r>
            <a:r>
              <a:rPr lang="en-US" sz="1800" dirty="0" err="1"/>
              <a:t>khi</a:t>
            </a:r>
            <a:r>
              <a:rPr lang="en-US" sz="1800" dirty="0"/>
              <a:t> </a:t>
            </a:r>
            <a:r>
              <a:rPr lang="en-US" sz="1800" dirty="0" err="1"/>
              <a:t>cung</a:t>
            </a:r>
            <a:r>
              <a:rPr lang="en-US" sz="1800" dirty="0"/>
              <a:t> </a:t>
            </a:r>
            <a:r>
              <a:rPr lang="en-US" sz="1800" dirty="0" err="1"/>
              <a:t>cấp</a:t>
            </a:r>
            <a:r>
              <a:rPr lang="en-US" sz="1800" dirty="0"/>
              <a:t> </a:t>
            </a:r>
            <a:r>
              <a:rPr lang="en-US" sz="1800" dirty="0" err="1"/>
              <a:t>thông</a:t>
            </a:r>
            <a:r>
              <a:rPr lang="en-US" sz="1800" dirty="0"/>
              <a:t> tin </a:t>
            </a:r>
            <a:r>
              <a:rPr lang="en-US" sz="1800" dirty="0" err="1"/>
              <a:t>tài</a:t>
            </a:r>
            <a:r>
              <a:rPr lang="en-US" sz="1800" dirty="0"/>
              <a:t> </a:t>
            </a:r>
            <a:r>
              <a:rPr lang="en-US" sz="1800" dirty="0" err="1"/>
              <a:t>khoản</a:t>
            </a:r>
            <a:endParaRPr lang="en-US" sz="1800" dirty="0" smtClean="0"/>
          </a:p>
          <a:p>
            <a:r>
              <a:rPr lang="en-US" sz="1800" dirty="0" err="1"/>
              <a:t>Hãy</a:t>
            </a:r>
            <a:r>
              <a:rPr lang="en-US" sz="1800" dirty="0"/>
              <a:t> </a:t>
            </a:r>
            <a:r>
              <a:rPr lang="en-US" sz="1800" dirty="0" err="1"/>
              <a:t>chắc</a:t>
            </a:r>
            <a:r>
              <a:rPr lang="en-US" sz="1800" dirty="0"/>
              <a:t> </a:t>
            </a:r>
            <a:r>
              <a:rPr lang="en-US" sz="1800" dirty="0" err="1"/>
              <a:t>chắn</a:t>
            </a:r>
            <a:r>
              <a:rPr lang="en-US" sz="1800" dirty="0"/>
              <a:t> </a:t>
            </a:r>
            <a:r>
              <a:rPr lang="en-US" sz="1800" dirty="0" err="1"/>
              <a:t>trang</a:t>
            </a:r>
            <a:r>
              <a:rPr lang="en-US" sz="1800" dirty="0"/>
              <a:t> Web </a:t>
            </a:r>
            <a:r>
              <a:rPr lang="en-US" sz="1800" dirty="0" err="1"/>
              <a:t>là</a:t>
            </a:r>
            <a:r>
              <a:rPr lang="en-US" sz="1800" dirty="0"/>
              <a:t> </a:t>
            </a:r>
            <a:r>
              <a:rPr lang="en-US" sz="1800" dirty="0" err="1"/>
              <a:t>của</a:t>
            </a:r>
            <a:r>
              <a:rPr lang="en-US" sz="1800" dirty="0"/>
              <a:t> </a:t>
            </a:r>
            <a:r>
              <a:rPr lang="en-US" sz="1800" dirty="0" err="1"/>
              <a:t>công</a:t>
            </a:r>
            <a:r>
              <a:rPr lang="en-US" sz="1800" dirty="0"/>
              <a:t> </a:t>
            </a:r>
            <a:r>
              <a:rPr lang="en-US" sz="1800" dirty="0" err="1"/>
              <a:t>ty</a:t>
            </a:r>
            <a:r>
              <a:rPr lang="en-US" sz="1800" dirty="0"/>
              <a:t> </a:t>
            </a:r>
            <a:r>
              <a:rPr lang="en-US" sz="1800" dirty="0" err="1"/>
              <a:t>có</a:t>
            </a:r>
            <a:r>
              <a:rPr lang="en-US" sz="1800" dirty="0"/>
              <a:t> </a:t>
            </a:r>
            <a:r>
              <a:rPr lang="en-US" sz="1800" dirty="0" err="1"/>
              <a:t>tên</a:t>
            </a:r>
            <a:r>
              <a:rPr lang="en-US" sz="1800" dirty="0"/>
              <a:t> </a:t>
            </a:r>
            <a:r>
              <a:rPr lang="en-US" sz="1800" dirty="0" err="1"/>
              <a:t>tuổi</a:t>
            </a:r>
            <a:endParaRPr lang="en-US" sz="1800" dirty="0" smtClean="0"/>
          </a:p>
          <a:p>
            <a:r>
              <a:rPr lang="en-US" sz="1800" dirty="0" err="1"/>
              <a:t>Nếu</a:t>
            </a:r>
            <a:r>
              <a:rPr lang="en-US" sz="1800" dirty="0"/>
              <a:t> </a:t>
            </a:r>
            <a:r>
              <a:rPr lang="en-US" sz="1800" dirty="0" err="1"/>
              <a:t>công</a:t>
            </a:r>
            <a:r>
              <a:rPr lang="en-US" sz="1800" dirty="0"/>
              <a:t> </a:t>
            </a:r>
            <a:r>
              <a:rPr lang="en-US" sz="1800" dirty="0" err="1"/>
              <a:t>ty</a:t>
            </a:r>
            <a:r>
              <a:rPr lang="en-US" sz="1800" dirty="0"/>
              <a:t> </a:t>
            </a:r>
            <a:r>
              <a:rPr lang="en-US" sz="1800" dirty="0" err="1"/>
              <a:t>đề</a:t>
            </a:r>
            <a:r>
              <a:rPr lang="en-US" sz="1800" dirty="0"/>
              <a:t> </a:t>
            </a:r>
            <a:r>
              <a:rPr lang="en-US" sz="1800" dirty="0" err="1" smtClean="0"/>
              <a:t>nghị</a:t>
            </a:r>
            <a:r>
              <a:rPr lang="en-US" sz="1800" dirty="0" smtClean="0"/>
              <a:t> </a:t>
            </a:r>
            <a:r>
              <a:rPr lang="en-US" sz="1800" dirty="0" err="1" smtClean="0"/>
              <a:t>một</a:t>
            </a:r>
            <a:r>
              <a:rPr lang="en-US" sz="1800" dirty="0" smtClean="0"/>
              <a:t> </a:t>
            </a:r>
            <a:r>
              <a:rPr lang="en-US" sz="1800" dirty="0" err="1"/>
              <a:t>giao</a:t>
            </a:r>
            <a:r>
              <a:rPr lang="en-US" sz="1800" dirty="0"/>
              <a:t> </a:t>
            </a:r>
            <a:r>
              <a:rPr lang="en-US" sz="1800" dirty="0" err="1"/>
              <a:t>dịch</a:t>
            </a:r>
            <a:r>
              <a:rPr lang="en-US" sz="1800" dirty="0"/>
              <a:t> </a:t>
            </a:r>
            <a:r>
              <a:rPr lang="en-US" sz="1800" dirty="0" err="1"/>
              <a:t>khó</a:t>
            </a:r>
            <a:r>
              <a:rPr lang="en-US" sz="1800" dirty="0"/>
              <a:t> </a:t>
            </a:r>
            <a:r>
              <a:rPr lang="en-US" sz="1800" dirty="0" err="1"/>
              <a:t>có</a:t>
            </a:r>
            <a:r>
              <a:rPr lang="en-US" sz="1800" dirty="0"/>
              <a:t> </a:t>
            </a:r>
            <a:r>
              <a:rPr lang="en-US" sz="1800" dirty="0" err="1"/>
              <a:t>thể</a:t>
            </a:r>
            <a:r>
              <a:rPr lang="en-US" sz="1800" dirty="0"/>
              <a:t> tin </a:t>
            </a:r>
            <a:r>
              <a:rPr lang="en-US" sz="1800" dirty="0" err="1"/>
              <a:t>được</a:t>
            </a:r>
            <a:r>
              <a:rPr lang="en-US" sz="1800" dirty="0"/>
              <a:t>, </a:t>
            </a:r>
            <a:r>
              <a:rPr lang="en-US" sz="1800" dirty="0" err="1"/>
              <a:t>hãy</a:t>
            </a:r>
            <a:r>
              <a:rPr lang="en-US" sz="1800" dirty="0"/>
              <a:t> </a:t>
            </a:r>
            <a:r>
              <a:rPr lang="en-US" sz="1800" dirty="0" err="1"/>
              <a:t>nghiên</a:t>
            </a:r>
            <a:r>
              <a:rPr lang="en-US" sz="1800" dirty="0"/>
              <a:t> </a:t>
            </a:r>
            <a:r>
              <a:rPr lang="en-US" sz="1800" dirty="0" err="1"/>
              <a:t>cứu</a:t>
            </a:r>
            <a:r>
              <a:rPr lang="en-US" sz="1800" dirty="0"/>
              <a:t> </a:t>
            </a:r>
            <a:r>
              <a:rPr lang="en-US" sz="1800" dirty="0" err="1"/>
              <a:t>đề</a:t>
            </a:r>
            <a:r>
              <a:rPr lang="en-US" sz="1800" dirty="0"/>
              <a:t> </a:t>
            </a:r>
            <a:r>
              <a:rPr lang="en-US" sz="1800" dirty="0" err="1"/>
              <a:t>nghị</a:t>
            </a:r>
            <a:r>
              <a:rPr lang="en-US" sz="1800" dirty="0"/>
              <a:t> </a:t>
            </a:r>
            <a:r>
              <a:rPr lang="en-US" sz="1800" dirty="0" err="1"/>
              <a:t>đó</a:t>
            </a:r>
            <a:endParaRPr lang="en-US" sz="1800" dirty="0" smtClean="0"/>
          </a:p>
          <a:p>
            <a:r>
              <a:rPr lang="en-US" sz="1800" dirty="0" err="1" smtClean="0"/>
              <a:t>Nếu</a:t>
            </a:r>
            <a:r>
              <a:rPr lang="en-US" sz="1800" dirty="0" smtClean="0"/>
              <a:t> </a:t>
            </a:r>
            <a:r>
              <a:rPr lang="en-US" sz="1800" dirty="0" err="1" smtClean="0"/>
              <a:t>nhận</a:t>
            </a:r>
            <a:r>
              <a:rPr lang="en-US" sz="1800" dirty="0" smtClean="0"/>
              <a:t> </a:t>
            </a:r>
            <a:r>
              <a:rPr lang="en-US" sz="1800" dirty="0" err="1"/>
              <a:t>một</a:t>
            </a:r>
            <a:r>
              <a:rPr lang="en-US" sz="1800" dirty="0"/>
              <a:t> </a:t>
            </a:r>
            <a:r>
              <a:rPr lang="en-US" sz="1800" dirty="0" err="1"/>
              <a:t>bức</a:t>
            </a:r>
            <a:r>
              <a:rPr lang="en-US" sz="1800" dirty="0"/>
              <a:t> </a:t>
            </a:r>
            <a:r>
              <a:rPr lang="en-US" sz="1800" dirty="0" err="1"/>
              <a:t>thư</a:t>
            </a:r>
            <a:r>
              <a:rPr lang="en-US" sz="1800" dirty="0"/>
              <a:t> </a:t>
            </a:r>
            <a:r>
              <a:rPr lang="en-US" sz="1800" dirty="0" err="1"/>
              <a:t>điện</a:t>
            </a:r>
            <a:r>
              <a:rPr lang="en-US" sz="1800" dirty="0"/>
              <a:t> </a:t>
            </a:r>
            <a:r>
              <a:rPr lang="en-US" sz="1800" dirty="0" err="1"/>
              <a:t>tử</a:t>
            </a:r>
            <a:r>
              <a:rPr lang="en-US" sz="1800" dirty="0"/>
              <a:t> hay </a:t>
            </a:r>
            <a:r>
              <a:rPr lang="en-US" sz="1800" dirty="0" err="1"/>
              <a:t>nhìn</a:t>
            </a:r>
            <a:r>
              <a:rPr lang="en-US" sz="1800" dirty="0"/>
              <a:t> </a:t>
            </a:r>
            <a:r>
              <a:rPr lang="en-US" sz="1800" dirty="0" err="1"/>
              <a:t>thấy</a:t>
            </a:r>
            <a:r>
              <a:rPr lang="en-US" sz="1800" dirty="0"/>
              <a:t> </a:t>
            </a:r>
            <a:r>
              <a:rPr lang="en-US" sz="1800" dirty="0" err="1"/>
              <a:t>quảng</a:t>
            </a:r>
            <a:r>
              <a:rPr lang="en-US" sz="1800" dirty="0"/>
              <a:t> </a:t>
            </a:r>
            <a:r>
              <a:rPr lang="en-US" sz="1800" dirty="0" err="1"/>
              <a:t>cáo</a:t>
            </a:r>
            <a:r>
              <a:rPr lang="en-US" sz="1800" dirty="0"/>
              <a:t> </a:t>
            </a:r>
            <a:r>
              <a:rPr lang="en-US" sz="1800" dirty="0" err="1"/>
              <a:t>yêu</a:t>
            </a:r>
            <a:r>
              <a:rPr lang="en-US" sz="1800" dirty="0"/>
              <a:t> </a:t>
            </a:r>
            <a:r>
              <a:rPr lang="en-US" sz="1800" dirty="0" err="1"/>
              <a:t>cầu</a:t>
            </a:r>
            <a:r>
              <a:rPr lang="en-US" sz="1800" dirty="0"/>
              <a:t> </a:t>
            </a:r>
            <a:r>
              <a:rPr lang="en-US" sz="1800" dirty="0" err="1"/>
              <a:t>đóng</a:t>
            </a:r>
            <a:r>
              <a:rPr lang="en-US" sz="1800" dirty="0"/>
              <a:t> </a:t>
            </a:r>
            <a:r>
              <a:rPr lang="en-US" sz="1800" dirty="0" err="1"/>
              <a:t>góp</a:t>
            </a:r>
            <a:r>
              <a:rPr lang="en-US" sz="1800" dirty="0"/>
              <a:t> </a:t>
            </a:r>
            <a:r>
              <a:rPr lang="en-US" sz="1800" dirty="0" err="1"/>
              <a:t>cho</a:t>
            </a:r>
            <a:r>
              <a:rPr lang="en-US" sz="1800" dirty="0"/>
              <a:t> </a:t>
            </a:r>
            <a:r>
              <a:rPr lang="en-US" sz="1800" dirty="0" err="1"/>
              <a:t>các</a:t>
            </a:r>
            <a:r>
              <a:rPr lang="en-US" sz="1800" dirty="0"/>
              <a:t> </a:t>
            </a:r>
            <a:r>
              <a:rPr lang="en-US" sz="1800" dirty="0" err="1"/>
              <a:t>tổ</a:t>
            </a:r>
            <a:r>
              <a:rPr lang="en-US" sz="1800" dirty="0"/>
              <a:t> </a:t>
            </a:r>
            <a:r>
              <a:rPr lang="en-US" sz="1800" dirty="0" err="1"/>
              <a:t>chức</a:t>
            </a:r>
            <a:r>
              <a:rPr lang="en-US" sz="1800" dirty="0"/>
              <a:t> </a:t>
            </a:r>
            <a:r>
              <a:rPr lang="en-US" sz="1800" dirty="0" err="1"/>
              <a:t>và</a:t>
            </a:r>
            <a:r>
              <a:rPr lang="en-US" sz="1800" dirty="0"/>
              <a:t> </a:t>
            </a:r>
            <a:r>
              <a:rPr lang="en-US" sz="1800" dirty="0" err="1"/>
              <a:t>cần</a:t>
            </a:r>
            <a:r>
              <a:rPr lang="en-US" sz="1800" dirty="0"/>
              <a:t> </a:t>
            </a:r>
            <a:r>
              <a:rPr lang="en-US" sz="1800" dirty="0" err="1"/>
              <a:t>cập</a:t>
            </a:r>
            <a:r>
              <a:rPr lang="en-US" sz="1800" dirty="0"/>
              <a:t> </a:t>
            </a:r>
            <a:r>
              <a:rPr lang="en-US" sz="1800" dirty="0" err="1"/>
              <a:t>nhật</a:t>
            </a:r>
            <a:r>
              <a:rPr lang="en-US" sz="1800" dirty="0"/>
              <a:t> </a:t>
            </a:r>
            <a:r>
              <a:rPr lang="en-US" sz="1800" dirty="0" err="1"/>
              <a:t>thông</a:t>
            </a:r>
            <a:r>
              <a:rPr lang="en-US" sz="1800" dirty="0"/>
              <a:t> </a:t>
            </a:r>
            <a:r>
              <a:rPr lang="en-US" sz="1800" dirty="0" smtClean="0"/>
              <a:t>tin, </a:t>
            </a:r>
            <a:r>
              <a:rPr lang="en-US" sz="1800" dirty="0" err="1"/>
              <a:t>hãy</a:t>
            </a:r>
            <a:r>
              <a:rPr lang="en-US" sz="1800" dirty="0"/>
              <a:t> </a:t>
            </a:r>
            <a:r>
              <a:rPr lang="en-US" sz="1800" dirty="0" err="1"/>
              <a:t>kiểm</a:t>
            </a:r>
            <a:r>
              <a:rPr lang="en-US" sz="1800" dirty="0"/>
              <a:t> </a:t>
            </a:r>
            <a:r>
              <a:rPr lang="en-US" sz="1800" dirty="0" err="1"/>
              <a:t>tra</a:t>
            </a:r>
            <a:r>
              <a:rPr lang="en-US" sz="1800" dirty="0"/>
              <a:t> </a:t>
            </a:r>
            <a:r>
              <a:rPr lang="en-US" sz="1800" dirty="0" err="1"/>
              <a:t>tính</a:t>
            </a:r>
            <a:r>
              <a:rPr lang="en-US" sz="1800" dirty="0"/>
              <a:t> </a:t>
            </a:r>
            <a:r>
              <a:rPr lang="en-US" sz="1800" dirty="0" err="1"/>
              <a:t>xác</a:t>
            </a:r>
            <a:r>
              <a:rPr lang="en-US" sz="1800" dirty="0"/>
              <a:t> </a:t>
            </a:r>
            <a:r>
              <a:rPr lang="en-US" sz="1800" dirty="0" err="1"/>
              <a:t>thực</a:t>
            </a:r>
            <a:r>
              <a:rPr lang="en-US" sz="1800" dirty="0"/>
              <a:t> </a:t>
            </a:r>
            <a:r>
              <a:rPr lang="en-US" sz="1800" dirty="0" err="1"/>
              <a:t>của</a:t>
            </a:r>
            <a:r>
              <a:rPr lang="en-US" sz="1800" dirty="0"/>
              <a:t> </a:t>
            </a:r>
            <a:r>
              <a:rPr lang="en-US" sz="1800" dirty="0" err="1"/>
              <a:t>tổ</a:t>
            </a:r>
            <a:r>
              <a:rPr lang="en-US" sz="1800" dirty="0"/>
              <a:t> </a:t>
            </a:r>
            <a:r>
              <a:rPr lang="en-US" sz="1800" dirty="0" err="1"/>
              <a:t>chức</a:t>
            </a:r>
            <a:r>
              <a:rPr lang="en-US" sz="1800" dirty="0"/>
              <a:t> </a:t>
            </a:r>
            <a:r>
              <a:rPr lang="en-US" sz="1800" dirty="0" err="1"/>
              <a:t>từ</a:t>
            </a:r>
            <a:r>
              <a:rPr lang="en-US" sz="1800" dirty="0"/>
              <a:t> </a:t>
            </a:r>
            <a:r>
              <a:rPr lang="en-US" sz="1800" dirty="0" err="1"/>
              <a:t>thiện</a:t>
            </a:r>
            <a:r>
              <a:rPr lang="en-US" sz="1800" dirty="0"/>
              <a:t> hay </a:t>
            </a:r>
            <a:r>
              <a:rPr lang="en-US" sz="1800" dirty="0" err="1"/>
              <a:t>tổ</a:t>
            </a:r>
            <a:r>
              <a:rPr lang="en-US" sz="1800" dirty="0"/>
              <a:t> </a:t>
            </a:r>
            <a:r>
              <a:rPr lang="en-US" sz="1800" dirty="0" err="1"/>
              <a:t>chức</a:t>
            </a:r>
            <a:r>
              <a:rPr lang="en-US" sz="1800" dirty="0"/>
              <a:t> </a:t>
            </a:r>
            <a:r>
              <a:rPr lang="en-US" sz="1800" dirty="0" err="1"/>
              <a:t>tài</a:t>
            </a:r>
            <a:r>
              <a:rPr lang="en-US" sz="1800" dirty="0"/>
              <a:t> </a:t>
            </a:r>
            <a:r>
              <a:rPr lang="en-US" sz="1800" dirty="0" err="1"/>
              <a:t>chính</a:t>
            </a:r>
            <a:r>
              <a:rPr lang="en-US" sz="1800" dirty="0"/>
              <a:t> </a:t>
            </a:r>
            <a:r>
              <a:rPr lang="en-US" sz="1800" dirty="0" err="1"/>
              <a:t>này</a:t>
            </a:r>
            <a:endParaRPr lang="en-US" sz="1800" dirty="0" smtClean="0"/>
          </a:p>
          <a:p>
            <a:r>
              <a:rPr lang="en-US" sz="1800" dirty="0" err="1" smtClean="0"/>
              <a:t>Khi</a:t>
            </a:r>
            <a:r>
              <a:rPr lang="en-US" sz="1800" dirty="0" smtClean="0"/>
              <a:t> </a:t>
            </a:r>
            <a:r>
              <a:rPr lang="en-US" sz="1800" dirty="0" err="1" smtClean="0"/>
              <a:t>đăng</a:t>
            </a:r>
            <a:r>
              <a:rPr lang="en-US" sz="1800" dirty="0" smtClean="0"/>
              <a:t> </a:t>
            </a:r>
            <a:r>
              <a:rPr lang="en-US" sz="1800" dirty="0" err="1" smtClean="0"/>
              <a:t>ký</a:t>
            </a:r>
            <a:r>
              <a:rPr lang="en-US" sz="1800" dirty="0" smtClean="0"/>
              <a:t> </a:t>
            </a:r>
            <a:r>
              <a:rPr lang="en-US" sz="1800" dirty="0" err="1" smtClean="0"/>
              <a:t>các</a:t>
            </a:r>
            <a:r>
              <a:rPr lang="en-US" sz="1800" dirty="0" smtClean="0"/>
              <a:t> </a:t>
            </a:r>
            <a:r>
              <a:rPr lang="en-US" sz="1800" dirty="0" err="1" smtClean="0"/>
              <a:t>trang</a:t>
            </a:r>
            <a:r>
              <a:rPr lang="en-US" sz="1800" dirty="0" smtClean="0"/>
              <a:t> </a:t>
            </a:r>
            <a:r>
              <a:rPr lang="en-US" sz="1800" dirty="0" err="1" smtClean="0"/>
              <a:t>để</a:t>
            </a:r>
            <a:r>
              <a:rPr lang="en-US" sz="1800" dirty="0" smtClean="0"/>
              <a:t> </a:t>
            </a:r>
            <a:r>
              <a:rPr lang="en-US" sz="1800" dirty="0" err="1" smtClean="0"/>
              <a:t>nhận</a:t>
            </a:r>
            <a:r>
              <a:rPr lang="en-US" sz="1800" dirty="0" smtClean="0"/>
              <a:t> </a:t>
            </a:r>
            <a:r>
              <a:rPr lang="en-US" sz="1800" dirty="0" err="1" smtClean="0"/>
              <a:t>thông</a:t>
            </a:r>
            <a:r>
              <a:rPr lang="en-US" sz="1800" dirty="0" smtClean="0"/>
              <a:t> tin, </a:t>
            </a:r>
            <a:r>
              <a:rPr lang="en-US" sz="1800" dirty="0" err="1" smtClean="0"/>
              <a:t>sử</a:t>
            </a:r>
            <a:r>
              <a:rPr lang="en-US" sz="1800" dirty="0" smtClean="0"/>
              <a:t> </a:t>
            </a:r>
            <a:r>
              <a:rPr lang="en-US" sz="1800" dirty="0" err="1" smtClean="0"/>
              <a:t>dụng</a:t>
            </a:r>
            <a:r>
              <a:rPr lang="en-US" sz="1800" dirty="0" smtClean="0"/>
              <a:t> </a:t>
            </a:r>
            <a:r>
              <a:rPr lang="en-US" sz="1800" dirty="0" err="1" smtClean="0"/>
              <a:t>địa</a:t>
            </a:r>
            <a:r>
              <a:rPr lang="en-US" sz="1800" dirty="0" smtClean="0"/>
              <a:t> </a:t>
            </a:r>
            <a:r>
              <a:rPr lang="en-US" sz="1800" dirty="0" err="1" smtClean="0"/>
              <a:t>chỉ</a:t>
            </a:r>
            <a:r>
              <a:rPr lang="en-US" sz="1800" dirty="0" smtClean="0"/>
              <a:t> email </a:t>
            </a:r>
            <a:r>
              <a:rPr lang="en-US" sz="1800" dirty="0" err="1" smtClean="0"/>
              <a:t>từ</a:t>
            </a:r>
            <a:r>
              <a:rPr lang="en-US" sz="1800" dirty="0" smtClean="0"/>
              <a:t> </a:t>
            </a:r>
            <a:r>
              <a:rPr lang="en-US" sz="1800" dirty="0" err="1" smtClean="0"/>
              <a:t>chương</a:t>
            </a:r>
            <a:r>
              <a:rPr lang="en-US" sz="1800" dirty="0" smtClean="0"/>
              <a:t> </a:t>
            </a:r>
            <a:r>
              <a:rPr lang="en-US" sz="1800" dirty="0" err="1" smtClean="0"/>
              <a:t>trình</a:t>
            </a:r>
            <a:r>
              <a:rPr lang="en-US" sz="1800" dirty="0" smtClean="0"/>
              <a:t> </a:t>
            </a:r>
            <a:r>
              <a:rPr lang="en-US" sz="1800" dirty="0" err="1" smtClean="0"/>
              <a:t>trên</a:t>
            </a:r>
            <a:r>
              <a:rPr lang="en-US" sz="1800" dirty="0" smtClean="0"/>
              <a:t> </a:t>
            </a:r>
            <a:r>
              <a:rPr lang="en-US" sz="1800" dirty="0" err="1" smtClean="0"/>
              <a:t>nền</a:t>
            </a:r>
            <a:r>
              <a:rPr lang="en-US" sz="1800" dirty="0" smtClean="0"/>
              <a:t> web </a:t>
            </a:r>
            <a:r>
              <a:rPr lang="en-US" sz="1800" dirty="0" err="1" smtClean="0"/>
              <a:t>để</a:t>
            </a:r>
            <a:r>
              <a:rPr lang="en-US" sz="1800" dirty="0" smtClean="0"/>
              <a:t> </a:t>
            </a:r>
            <a:r>
              <a:rPr lang="en-US" sz="1800" dirty="0" err="1" smtClean="0"/>
              <a:t>giảm</a:t>
            </a:r>
            <a:r>
              <a:rPr lang="en-US" sz="1800" dirty="0" smtClean="0"/>
              <a:t> </a:t>
            </a:r>
            <a:r>
              <a:rPr lang="en-US" sz="1800" dirty="0" err="1" smtClean="0"/>
              <a:t>số</a:t>
            </a:r>
            <a:r>
              <a:rPr lang="en-US" sz="1800" dirty="0" smtClean="0"/>
              <a:t> </a:t>
            </a:r>
            <a:r>
              <a:rPr lang="en-US" sz="1800" dirty="0" err="1" smtClean="0"/>
              <a:t>lượng</a:t>
            </a:r>
            <a:r>
              <a:rPr lang="en-US" sz="1800" dirty="0" smtClean="0"/>
              <a:t> </a:t>
            </a:r>
            <a:r>
              <a:rPr lang="en-US" sz="1800" dirty="0" err="1" smtClean="0"/>
              <a:t>các</a:t>
            </a:r>
            <a:r>
              <a:rPr lang="en-US" sz="1800" dirty="0" smtClean="0"/>
              <a:t> </a:t>
            </a:r>
            <a:r>
              <a:rPr lang="en-US" sz="1800" dirty="0" err="1" smtClean="0"/>
              <a:t>thư</a:t>
            </a:r>
            <a:r>
              <a:rPr lang="en-US" sz="1800" dirty="0" smtClean="0"/>
              <a:t> </a:t>
            </a:r>
            <a:r>
              <a:rPr lang="en-US" sz="1800" dirty="0" err="1" smtClean="0"/>
              <a:t>rác</a:t>
            </a:r>
            <a:r>
              <a:rPr lang="en-US" sz="1800" dirty="0" smtClean="0"/>
              <a:t> </a:t>
            </a:r>
            <a:r>
              <a:rPr lang="en-US" sz="1800" dirty="0" err="1" smtClean="0"/>
              <a:t>tiềm</a:t>
            </a:r>
            <a:r>
              <a:rPr lang="en-US" sz="1800" dirty="0" smtClean="0"/>
              <a:t> </a:t>
            </a:r>
            <a:r>
              <a:rPr lang="en-US" sz="1800" dirty="0" err="1" smtClean="0"/>
              <a:t>tàng</a:t>
            </a:r>
            <a:r>
              <a:rPr lang="en-US" sz="1800" dirty="0" smtClean="0"/>
              <a:t> </a:t>
            </a:r>
            <a:r>
              <a:rPr lang="en-US" sz="1800" dirty="0" err="1" smtClean="0"/>
              <a:t>trong</a:t>
            </a:r>
            <a:r>
              <a:rPr lang="en-US" sz="1800" dirty="0" smtClean="0"/>
              <a:t> </a:t>
            </a:r>
            <a:r>
              <a:rPr lang="en-US" sz="1800" dirty="0" err="1" smtClean="0"/>
              <a:t>tương</a:t>
            </a:r>
            <a:r>
              <a:rPr lang="en-US" sz="1800" dirty="0" smtClean="0"/>
              <a:t> </a:t>
            </a:r>
            <a:r>
              <a:rPr lang="en-US" sz="1800" dirty="0" err="1" smtClean="0"/>
              <a:t>lai</a:t>
            </a:r>
            <a:r>
              <a:rPr lang="en-US" sz="1800" dirty="0" smtClean="0"/>
              <a:t> </a:t>
            </a:r>
          </a:p>
          <a:p>
            <a:r>
              <a:rPr lang="en-US" sz="1800" dirty="0" err="1"/>
              <a:t>Không</a:t>
            </a:r>
            <a:r>
              <a:rPr lang="en-US" sz="1800" dirty="0"/>
              <a:t> chia </a:t>
            </a:r>
            <a:r>
              <a:rPr lang="en-US" sz="1800" dirty="0" err="1"/>
              <a:t>sẻ</a:t>
            </a:r>
            <a:r>
              <a:rPr lang="en-US" sz="1800" dirty="0"/>
              <a:t> </a:t>
            </a:r>
            <a:r>
              <a:rPr lang="en-US" sz="1800" dirty="0" err="1"/>
              <a:t>thông</a:t>
            </a:r>
            <a:r>
              <a:rPr lang="en-US" sz="1800" dirty="0"/>
              <a:t> tin </a:t>
            </a:r>
            <a:r>
              <a:rPr lang="en-US" sz="1800" dirty="0" err="1"/>
              <a:t>mật</a:t>
            </a:r>
            <a:r>
              <a:rPr lang="en-US" sz="1800" dirty="0"/>
              <a:t> </a:t>
            </a:r>
            <a:r>
              <a:rPr lang="en-US" sz="1800" dirty="0" err="1"/>
              <a:t>khẩu</a:t>
            </a:r>
            <a:r>
              <a:rPr lang="en-US" sz="1800" dirty="0"/>
              <a:t> </a:t>
            </a:r>
            <a:r>
              <a:rPr lang="en-US" sz="1800" dirty="0" err="1"/>
              <a:t>đăng</a:t>
            </a:r>
            <a:r>
              <a:rPr lang="en-US" sz="1800" dirty="0"/>
              <a:t> </a:t>
            </a:r>
            <a:r>
              <a:rPr lang="en-US" sz="1800" dirty="0" err="1"/>
              <a:t>nhập</a:t>
            </a:r>
            <a:r>
              <a:rPr lang="en-US" sz="1800" dirty="0"/>
              <a:t> hay </a:t>
            </a:r>
            <a:r>
              <a:rPr lang="en-US" sz="1800" dirty="0" err="1"/>
              <a:t>mật</a:t>
            </a:r>
            <a:r>
              <a:rPr lang="en-US" sz="1800" dirty="0"/>
              <a:t> </a:t>
            </a:r>
            <a:r>
              <a:rPr lang="en-US" sz="1800" dirty="0" err="1"/>
              <a:t>khẩu</a:t>
            </a:r>
            <a:r>
              <a:rPr lang="en-US" sz="1800" dirty="0"/>
              <a:t> </a:t>
            </a:r>
            <a:r>
              <a:rPr lang="en-US" sz="1800" dirty="0" err="1"/>
              <a:t>của</a:t>
            </a:r>
            <a:r>
              <a:rPr lang="en-US" sz="1800" dirty="0"/>
              <a:t> </a:t>
            </a:r>
            <a:r>
              <a:rPr lang="en-US" sz="1800" dirty="0" err="1" smtClean="0"/>
              <a:t>các</a:t>
            </a:r>
            <a:r>
              <a:rPr lang="en-US" sz="1800" dirty="0" smtClean="0"/>
              <a:t> Website </a:t>
            </a:r>
          </a:p>
          <a:p>
            <a:r>
              <a:rPr lang="en-US" sz="1800" dirty="0" err="1"/>
              <a:t>Tránh</a:t>
            </a:r>
            <a:r>
              <a:rPr lang="en-US" sz="1800" dirty="0"/>
              <a:t> </a:t>
            </a:r>
            <a:r>
              <a:rPr lang="en-US" sz="1800" dirty="0" err="1"/>
              <a:t>việc</a:t>
            </a:r>
            <a:r>
              <a:rPr lang="en-US" sz="1800" dirty="0"/>
              <a:t> chia </a:t>
            </a:r>
            <a:r>
              <a:rPr lang="en-US" sz="1800" dirty="0" err="1"/>
              <a:t>sẻ</a:t>
            </a:r>
            <a:r>
              <a:rPr lang="en-US" sz="1800" dirty="0"/>
              <a:t> </a:t>
            </a:r>
            <a:r>
              <a:rPr lang="en-US" sz="1800" dirty="0" err="1"/>
              <a:t>thông</a:t>
            </a:r>
            <a:r>
              <a:rPr lang="en-US" sz="1800" dirty="0"/>
              <a:t> tin hay </a:t>
            </a:r>
            <a:r>
              <a:rPr lang="en-US" sz="1800" dirty="0" err="1"/>
              <a:t>giao</a:t>
            </a:r>
            <a:r>
              <a:rPr lang="en-US" sz="1800" dirty="0"/>
              <a:t> </a:t>
            </a:r>
            <a:r>
              <a:rPr lang="en-US" sz="1800" dirty="0" err="1"/>
              <a:t>dịch</a:t>
            </a:r>
            <a:r>
              <a:rPr lang="en-US" sz="1800" dirty="0"/>
              <a:t> </a:t>
            </a:r>
            <a:r>
              <a:rPr lang="en-US" sz="1800" dirty="0" err="1"/>
              <a:t>với</a:t>
            </a:r>
            <a:r>
              <a:rPr lang="en-US" sz="1800" dirty="0"/>
              <a:t> </a:t>
            </a:r>
            <a:r>
              <a:rPr lang="en-US" sz="1800" dirty="0" err="1"/>
              <a:t>những</a:t>
            </a:r>
            <a:r>
              <a:rPr lang="en-US" sz="1800" dirty="0"/>
              <a:t> </a:t>
            </a:r>
            <a:r>
              <a:rPr lang="en-US" sz="1800" dirty="0" err="1"/>
              <a:t>người</a:t>
            </a:r>
            <a:r>
              <a:rPr lang="en-US" sz="1800" dirty="0"/>
              <a:t> </a:t>
            </a:r>
            <a:r>
              <a:rPr lang="en-US" sz="1800" dirty="0" err="1" smtClean="0"/>
              <a:t>mà</a:t>
            </a:r>
            <a:r>
              <a:rPr lang="en-US" sz="1800" dirty="0" smtClean="0"/>
              <a:t> </a:t>
            </a:r>
            <a:r>
              <a:rPr lang="en-US" sz="1800" dirty="0" err="1" smtClean="0"/>
              <a:t>bạn</a:t>
            </a:r>
            <a:r>
              <a:rPr lang="en-US" sz="1800" dirty="0" smtClean="0"/>
              <a:t> </a:t>
            </a:r>
            <a:r>
              <a:rPr lang="en-US" sz="1800" dirty="0" err="1"/>
              <a:t>tán</a:t>
            </a:r>
            <a:r>
              <a:rPr lang="en-US" sz="1800" dirty="0"/>
              <a:t> </a:t>
            </a:r>
            <a:r>
              <a:rPr lang="en-US" sz="1800" dirty="0" err="1"/>
              <a:t>gẫu</a:t>
            </a:r>
            <a:r>
              <a:rPr lang="en-US" sz="1800" dirty="0"/>
              <a:t> </a:t>
            </a:r>
            <a:r>
              <a:rPr lang="en-US" sz="1800" dirty="0" err="1"/>
              <a:t>trên</a:t>
            </a:r>
            <a:r>
              <a:rPr lang="en-US" sz="1800" dirty="0"/>
              <a:t> </a:t>
            </a:r>
            <a:r>
              <a:rPr lang="en-US" sz="1800" dirty="0" err="1"/>
              <a:t>mạng</a:t>
            </a:r>
            <a:endParaRPr lang="en-US" sz="1800" dirty="0" smtClean="0"/>
          </a:p>
          <a:p>
            <a:r>
              <a:rPr lang="en-US" sz="1800" dirty="0" err="1" smtClean="0"/>
              <a:t>Thường</a:t>
            </a:r>
            <a:r>
              <a:rPr lang="en-US" sz="1800" dirty="0" smtClean="0"/>
              <a:t> </a:t>
            </a:r>
            <a:r>
              <a:rPr lang="en-US" sz="1800" dirty="0" err="1" smtClean="0"/>
              <a:t>xuyên</a:t>
            </a:r>
            <a:r>
              <a:rPr lang="en-US" sz="1800" dirty="0" smtClean="0"/>
              <a:t> </a:t>
            </a:r>
            <a:r>
              <a:rPr lang="en-US" sz="1800" dirty="0" err="1"/>
              <a:t>thay</a:t>
            </a:r>
            <a:r>
              <a:rPr lang="en-US" sz="1800" dirty="0"/>
              <a:t> </a:t>
            </a:r>
            <a:r>
              <a:rPr lang="en-US" sz="1800" dirty="0" err="1"/>
              <a:t>đổi</a:t>
            </a:r>
            <a:r>
              <a:rPr lang="en-US" sz="1800" dirty="0"/>
              <a:t> </a:t>
            </a:r>
            <a:r>
              <a:rPr lang="en-US" sz="1800" dirty="0" err="1"/>
              <a:t>thông</a:t>
            </a:r>
            <a:r>
              <a:rPr lang="en-US" sz="1800" dirty="0"/>
              <a:t> tin </a:t>
            </a:r>
            <a:r>
              <a:rPr lang="en-US" sz="1800" dirty="0" err="1"/>
              <a:t>cá</a:t>
            </a:r>
            <a:r>
              <a:rPr lang="en-US" sz="1800" dirty="0"/>
              <a:t> </a:t>
            </a:r>
            <a:r>
              <a:rPr lang="en-US" sz="1800" dirty="0" err="1" smtClean="0"/>
              <a:t>nhân</a:t>
            </a:r>
            <a:r>
              <a:rPr lang="en-US" sz="1800" dirty="0" smtClean="0"/>
              <a:t> </a:t>
            </a:r>
            <a:r>
              <a:rPr lang="en-US" sz="1800" dirty="0" err="1" smtClean="0"/>
              <a:t>và</a:t>
            </a:r>
            <a:r>
              <a:rPr lang="en-US" sz="1800" dirty="0" smtClean="0"/>
              <a:t> </a:t>
            </a:r>
            <a:r>
              <a:rPr lang="en-US" sz="1800" dirty="0" err="1" smtClean="0"/>
              <a:t>mật</a:t>
            </a:r>
            <a:r>
              <a:rPr lang="en-US" sz="1800" dirty="0" smtClean="0"/>
              <a:t> </a:t>
            </a:r>
            <a:r>
              <a:rPr lang="en-US" sz="1800" dirty="0" err="1" smtClean="0"/>
              <a:t>khẩu</a:t>
            </a:r>
            <a:endParaRPr lang="en-US" sz="1800" dirty="0" smtClean="0"/>
          </a:p>
        </p:txBody>
      </p:sp>
      <p:sp>
        <p:nvSpPr>
          <p:cNvPr id="115715" name="Slide Number Placeholder 4"/>
          <p:cNvSpPr>
            <a:spLocks noGrp="1"/>
          </p:cNvSpPr>
          <p:nvPr>
            <p:ph type="sldNum" sz="quarter" idx="10"/>
          </p:nvPr>
        </p:nvSpPr>
        <p:spPr>
          <a:noFill/>
        </p:spPr>
        <p:txBody>
          <a:bodyPr/>
          <a:lstStyle/>
          <a:p>
            <a:fld id="{DFC2A3F5-E18E-465B-895E-5435A8F8EEEA}" type="slidenum">
              <a:rPr lang="en-US" smtClean="0">
                <a:latin typeface="Arial" charset="0"/>
              </a:rPr>
              <a:pPr/>
              <a:t>77</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2"/>
          <p:cNvSpPr>
            <a:spLocks noGrp="1" noChangeArrowheads="1"/>
          </p:cNvSpPr>
          <p:nvPr>
            <p:ph type="title"/>
          </p:nvPr>
        </p:nvSpPr>
        <p:spPr/>
        <p:txBody>
          <a:bodyPr/>
          <a:lstStyle/>
          <a:p>
            <a:pPr eaLnBrk="1" hangingPunct="1"/>
            <a:r>
              <a:rPr lang="en-US" dirty="0" err="1"/>
              <a:t>Tự</a:t>
            </a:r>
            <a:r>
              <a:rPr lang="en-US" dirty="0"/>
              <a:t> </a:t>
            </a:r>
            <a:r>
              <a:rPr lang="en-US" dirty="0" err="1"/>
              <a:t>bảo</a:t>
            </a:r>
            <a:r>
              <a:rPr lang="en-US" dirty="0"/>
              <a:t> </a:t>
            </a:r>
            <a:r>
              <a:rPr lang="en-US" dirty="0" err="1"/>
              <a:t>vệ</a:t>
            </a:r>
            <a:r>
              <a:rPr lang="en-US" dirty="0"/>
              <a:t> </a:t>
            </a:r>
            <a:r>
              <a:rPr lang="en-US" dirty="0" err="1"/>
              <a:t>bản</a:t>
            </a:r>
            <a:r>
              <a:rPr lang="en-US" dirty="0"/>
              <a:t> </a:t>
            </a:r>
            <a:r>
              <a:rPr lang="en-US" dirty="0" err="1"/>
              <a:t>thân</a:t>
            </a:r>
            <a:endParaRPr lang="en-US" dirty="0" smtClean="0"/>
          </a:p>
        </p:txBody>
      </p:sp>
      <p:sp>
        <p:nvSpPr>
          <p:cNvPr id="116741" name="Rectangle 3"/>
          <p:cNvSpPr>
            <a:spLocks noGrp="1" noChangeArrowheads="1"/>
          </p:cNvSpPr>
          <p:nvPr>
            <p:ph idx="1"/>
          </p:nvPr>
        </p:nvSpPr>
        <p:spPr/>
        <p:txBody>
          <a:bodyPr/>
          <a:lstStyle/>
          <a:p>
            <a:r>
              <a:rPr lang="en-US" sz="2200" dirty="0" err="1"/>
              <a:t>Sự</a:t>
            </a:r>
            <a:r>
              <a:rPr lang="en-US" sz="2200" dirty="0"/>
              <a:t> </a:t>
            </a:r>
            <a:r>
              <a:rPr lang="en-US" sz="2200" dirty="0" err="1"/>
              <a:t>xâm</a:t>
            </a:r>
            <a:r>
              <a:rPr lang="en-US" sz="2200" dirty="0"/>
              <a:t> </a:t>
            </a:r>
            <a:r>
              <a:rPr lang="en-US" sz="2200" dirty="0" err="1"/>
              <a:t>hại</a:t>
            </a:r>
            <a:r>
              <a:rPr lang="en-US" sz="2200" dirty="0"/>
              <a:t> </a:t>
            </a:r>
            <a:r>
              <a:rPr lang="en-US" sz="2200" dirty="0" err="1"/>
              <a:t>thông</a:t>
            </a:r>
            <a:r>
              <a:rPr lang="en-US" sz="2200" dirty="0"/>
              <a:t> tin </a:t>
            </a:r>
            <a:r>
              <a:rPr lang="en-US" sz="2200" dirty="0" err="1"/>
              <a:t>cá</a:t>
            </a:r>
            <a:r>
              <a:rPr lang="en-US" sz="2200" dirty="0"/>
              <a:t> </a:t>
            </a:r>
            <a:r>
              <a:rPr lang="en-US" sz="2200" dirty="0" err="1"/>
              <a:t>nhân</a:t>
            </a:r>
            <a:r>
              <a:rPr lang="en-US" sz="2200" dirty="0"/>
              <a:t> </a:t>
            </a:r>
            <a:r>
              <a:rPr lang="en-US" sz="2200" dirty="0" err="1"/>
              <a:t>đề</a:t>
            </a:r>
            <a:r>
              <a:rPr lang="en-US" sz="2200" dirty="0"/>
              <a:t> </a:t>
            </a:r>
            <a:r>
              <a:rPr lang="en-US" sz="2200" dirty="0" err="1"/>
              <a:t>cập</a:t>
            </a:r>
            <a:r>
              <a:rPr lang="en-US" sz="2200" dirty="0"/>
              <a:t> </a:t>
            </a:r>
            <a:r>
              <a:rPr lang="en-US" sz="2200" dirty="0" err="1"/>
              <a:t>đến</a:t>
            </a:r>
            <a:r>
              <a:rPr lang="en-US" sz="2200" dirty="0"/>
              <a:t> </a:t>
            </a:r>
            <a:r>
              <a:rPr lang="en-US" sz="2200" dirty="0" err="1"/>
              <a:t>những</a:t>
            </a:r>
            <a:r>
              <a:rPr lang="en-US" sz="2200" dirty="0"/>
              <a:t> </a:t>
            </a:r>
            <a:r>
              <a:rPr lang="en-US" sz="2200" dirty="0" err="1"/>
              <a:t>thông</a:t>
            </a:r>
            <a:r>
              <a:rPr lang="en-US" sz="2200" dirty="0"/>
              <a:t> tin </a:t>
            </a:r>
            <a:r>
              <a:rPr lang="en-US" sz="2200" dirty="0" err="1"/>
              <a:t>về</a:t>
            </a:r>
            <a:r>
              <a:rPr lang="en-US" sz="2200" dirty="0"/>
              <a:t> </a:t>
            </a:r>
            <a:r>
              <a:rPr lang="en-US" sz="2200" dirty="0" err="1"/>
              <a:t>bạn</a:t>
            </a:r>
            <a:r>
              <a:rPr lang="en-US" sz="2200" dirty="0"/>
              <a:t> </a:t>
            </a:r>
            <a:r>
              <a:rPr lang="en-US" sz="2200" dirty="0" err="1"/>
              <a:t>bị</a:t>
            </a:r>
            <a:r>
              <a:rPr lang="en-US" sz="2200" dirty="0"/>
              <a:t> </a:t>
            </a:r>
            <a:r>
              <a:rPr lang="en-US" sz="2200" dirty="0" err="1"/>
              <a:t>truy</a:t>
            </a:r>
            <a:r>
              <a:rPr lang="en-US" sz="2200" dirty="0"/>
              <a:t> </a:t>
            </a:r>
            <a:r>
              <a:rPr lang="en-US" sz="2200" dirty="0" err="1"/>
              <a:t>cập</a:t>
            </a:r>
            <a:r>
              <a:rPr lang="en-US" sz="2200" dirty="0"/>
              <a:t> </a:t>
            </a:r>
            <a:r>
              <a:rPr lang="en-US" sz="2200" dirty="0" err="1"/>
              <a:t>bởi</a:t>
            </a:r>
            <a:r>
              <a:rPr lang="en-US" sz="2200" dirty="0"/>
              <a:t> </a:t>
            </a:r>
            <a:r>
              <a:rPr lang="en-US" sz="2200" dirty="0" err="1"/>
              <a:t>người</a:t>
            </a:r>
            <a:r>
              <a:rPr lang="en-US" sz="2200" dirty="0"/>
              <a:t> </a:t>
            </a:r>
            <a:r>
              <a:rPr lang="en-US" sz="2200" dirty="0" err="1"/>
              <a:t>khác</a:t>
            </a:r>
            <a:r>
              <a:rPr lang="en-US" sz="2200" dirty="0"/>
              <a:t> ở </a:t>
            </a:r>
            <a:r>
              <a:rPr lang="en-US" sz="2200" dirty="0" err="1"/>
              <a:t>trên</a:t>
            </a:r>
            <a:r>
              <a:rPr lang="en-US" sz="2200" dirty="0"/>
              <a:t> </a:t>
            </a:r>
            <a:r>
              <a:rPr lang="en-US" sz="2200" dirty="0" err="1"/>
              <a:t>mạng</a:t>
            </a:r>
            <a:endParaRPr lang="en-US" sz="2200" dirty="0" smtClean="0"/>
          </a:p>
          <a:p>
            <a:r>
              <a:rPr lang="en-US" sz="2200" dirty="0" err="1"/>
              <a:t>Những</a:t>
            </a:r>
            <a:r>
              <a:rPr lang="en-US" sz="2200" dirty="0"/>
              <a:t> </a:t>
            </a:r>
            <a:r>
              <a:rPr lang="en-US" sz="2200" dirty="0" err="1"/>
              <a:t>người</a:t>
            </a:r>
            <a:r>
              <a:rPr lang="en-US" sz="2200" dirty="0"/>
              <a:t> </a:t>
            </a:r>
            <a:r>
              <a:rPr lang="en-US" sz="2200" dirty="0" err="1"/>
              <a:t>khác</a:t>
            </a:r>
            <a:r>
              <a:rPr lang="en-US" sz="2200" dirty="0"/>
              <a:t> </a:t>
            </a:r>
            <a:r>
              <a:rPr lang="en-US" sz="2200" dirty="0" err="1" smtClean="0"/>
              <a:t>có</a:t>
            </a:r>
            <a:r>
              <a:rPr lang="en-US" sz="2200" dirty="0" smtClean="0"/>
              <a:t> </a:t>
            </a:r>
            <a:r>
              <a:rPr lang="en-US" sz="2200" dirty="0" err="1" smtClean="0"/>
              <a:t>thể</a:t>
            </a:r>
            <a:r>
              <a:rPr lang="en-US" sz="2200" dirty="0" smtClean="0"/>
              <a:t> </a:t>
            </a:r>
            <a:r>
              <a:rPr lang="en-US" sz="2200" dirty="0" err="1" smtClean="0"/>
              <a:t>theo</a:t>
            </a:r>
            <a:r>
              <a:rPr lang="en-US" sz="2200" dirty="0" smtClean="0"/>
              <a:t> </a:t>
            </a:r>
            <a:r>
              <a:rPr lang="en-US" sz="2200" dirty="0" err="1" smtClean="0"/>
              <a:t>dõi</a:t>
            </a:r>
            <a:r>
              <a:rPr lang="en-US" sz="2200" dirty="0" smtClean="0"/>
              <a:t> </a:t>
            </a:r>
            <a:r>
              <a:rPr lang="en-US" sz="2200" dirty="0" err="1" smtClean="0"/>
              <a:t>thông</a:t>
            </a:r>
            <a:r>
              <a:rPr lang="en-US" sz="2200" dirty="0" smtClean="0"/>
              <a:t> tin </a:t>
            </a:r>
            <a:r>
              <a:rPr lang="en-US" sz="2200" dirty="0" err="1" smtClean="0"/>
              <a:t>bất</a:t>
            </a:r>
            <a:r>
              <a:rPr lang="en-US" sz="2200" dirty="0" smtClean="0"/>
              <a:t> </a:t>
            </a:r>
            <a:r>
              <a:rPr lang="en-US" sz="2200" dirty="0" err="1" smtClean="0"/>
              <a:t>cứ</a:t>
            </a:r>
            <a:r>
              <a:rPr lang="en-US" sz="2200" dirty="0" smtClean="0"/>
              <a:t> </a:t>
            </a:r>
            <a:r>
              <a:rPr lang="en-US" sz="2200" dirty="0" err="1"/>
              <a:t>khi</a:t>
            </a:r>
            <a:r>
              <a:rPr lang="en-US" sz="2200" dirty="0"/>
              <a:t> </a:t>
            </a:r>
            <a:r>
              <a:rPr lang="en-US" sz="2200" dirty="0" err="1"/>
              <a:t>nào</a:t>
            </a:r>
            <a:r>
              <a:rPr lang="en-US" sz="2200" dirty="0"/>
              <a:t> </a:t>
            </a:r>
            <a:r>
              <a:rPr lang="en-US" sz="2200" dirty="0" err="1"/>
              <a:t>bạn</a:t>
            </a:r>
            <a:r>
              <a:rPr lang="en-US" sz="2200" dirty="0"/>
              <a:t> </a:t>
            </a:r>
            <a:r>
              <a:rPr lang="en-US" sz="2200" dirty="0" err="1"/>
              <a:t>truy</a:t>
            </a:r>
            <a:r>
              <a:rPr lang="en-US" sz="2200" dirty="0"/>
              <a:t> </a:t>
            </a:r>
            <a:r>
              <a:rPr lang="en-US" sz="2200" dirty="0" err="1"/>
              <a:t>cập</a:t>
            </a:r>
            <a:r>
              <a:rPr lang="en-US" sz="2200" dirty="0"/>
              <a:t> </a:t>
            </a:r>
            <a:r>
              <a:rPr lang="en-US" sz="2200" dirty="0" err="1"/>
              <a:t>một</a:t>
            </a:r>
            <a:r>
              <a:rPr lang="en-US" sz="2200" dirty="0"/>
              <a:t> </a:t>
            </a:r>
            <a:r>
              <a:rPr lang="en-US" sz="2200" dirty="0" err="1"/>
              <a:t>trang</a:t>
            </a:r>
            <a:r>
              <a:rPr lang="en-US" sz="2200" dirty="0"/>
              <a:t> </a:t>
            </a:r>
            <a:r>
              <a:rPr lang="en-US" sz="2200" dirty="0" smtClean="0"/>
              <a:t>Web </a:t>
            </a:r>
            <a:r>
              <a:rPr lang="en-US" sz="2200" dirty="0" err="1" smtClean="0"/>
              <a:t>thông</a:t>
            </a:r>
            <a:r>
              <a:rPr lang="en-US" sz="2200" dirty="0" smtClean="0"/>
              <a:t> qua </a:t>
            </a:r>
            <a:r>
              <a:rPr lang="en-US" sz="2200" dirty="0" err="1" smtClean="0"/>
              <a:t>các</a:t>
            </a:r>
            <a:r>
              <a:rPr lang="en-US" sz="2200" dirty="0" smtClean="0"/>
              <a:t> </a:t>
            </a:r>
            <a:r>
              <a:rPr lang="en-US" sz="2200" dirty="0" err="1" smtClean="0"/>
              <a:t>hình</a:t>
            </a:r>
            <a:r>
              <a:rPr lang="en-US" sz="2200" dirty="0" smtClean="0"/>
              <a:t> </a:t>
            </a:r>
            <a:r>
              <a:rPr lang="en-US" sz="2200" dirty="0" err="1" smtClean="0"/>
              <a:t>thức</a:t>
            </a:r>
            <a:r>
              <a:rPr lang="en-US" sz="2200" dirty="0" smtClean="0"/>
              <a:t> </a:t>
            </a:r>
            <a:r>
              <a:rPr lang="en-US" sz="2200" dirty="0" err="1" smtClean="0"/>
              <a:t>như</a:t>
            </a:r>
            <a:r>
              <a:rPr lang="en-US" sz="2200" dirty="0" smtClean="0"/>
              <a:t> </a:t>
            </a:r>
            <a:r>
              <a:rPr lang="en-US" sz="2200" dirty="0" err="1" smtClean="0"/>
              <a:t>các</a:t>
            </a:r>
            <a:r>
              <a:rPr lang="en-US" sz="2200" dirty="0" smtClean="0"/>
              <a:t> </a:t>
            </a:r>
            <a:r>
              <a:rPr lang="en-US" sz="2200" dirty="0" err="1" smtClean="0"/>
              <a:t>biểu</a:t>
            </a:r>
            <a:r>
              <a:rPr lang="en-US" sz="2200" dirty="0" smtClean="0"/>
              <a:t> </a:t>
            </a:r>
            <a:r>
              <a:rPr lang="en-US" sz="2200" dirty="0" err="1" smtClean="0"/>
              <a:t>mẫu</a:t>
            </a:r>
            <a:r>
              <a:rPr lang="en-US" sz="2200" dirty="0" smtClean="0"/>
              <a:t> </a:t>
            </a:r>
            <a:r>
              <a:rPr lang="en-US" sz="2200" dirty="0" err="1" smtClean="0"/>
              <a:t>trực</a:t>
            </a:r>
            <a:r>
              <a:rPr lang="en-US" sz="2200" dirty="0" smtClean="0"/>
              <a:t> </a:t>
            </a:r>
            <a:r>
              <a:rPr lang="en-US" sz="2200" dirty="0" err="1" smtClean="0"/>
              <a:t>tuyến</a:t>
            </a:r>
            <a:r>
              <a:rPr lang="en-US" sz="2200" dirty="0" smtClean="0"/>
              <a:t>, </a:t>
            </a:r>
            <a:r>
              <a:rPr lang="en-US" sz="2200" dirty="0" err="1" smtClean="0"/>
              <a:t>các</a:t>
            </a:r>
            <a:r>
              <a:rPr lang="en-US" sz="2200" dirty="0" smtClean="0"/>
              <a:t> </a:t>
            </a:r>
            <a:r>
              <a:rPr lang="en-US" sz="2200" dirty="0"/>
              <a:t>cookie, </a:t>
            </a:r>
            <a:r>
              <a:rPr lang="en-US" sz="2200" dirty="0" err="1"/>
              <a:t>các</a:t>
            </a:r>
            <a:r>
              <a:rPr lang="en-US" sz="2200" dirty="0"/>
              <a:t> </a:t>
            </a:r>
            <a:r>
              <a:rPr lang="en-US" sz="2200" dirty="0" err="1"/>
              <a:t>dữ</a:t>
            </a:r>
            <a:r>
              <a:rPr lang="en-US" sz="2200" dirty="0"/>
              <a:t> </a:t>
            </a:r>
            <a:r>
              <a:rPr lang="en-US" sz="2200" dirty="0" err="1"/>
              <a:t>liệu</a:t>
            </a:r>
            <a:r>
              <a:rPr lang="en-US" sz="2200" dirty="0"/>
              <a:t> </a:t>
            </a:r>
            <a:r>
              <a:rPr lang="en-US" sz="2200" dirty="0" err="1"/>
              <a:t>tạm</a:t>
            </a:r>
            <a:r>
              <a:rPr lang="en-US" sz="2200" dirty="0"/>
              <a:t> </a:t>
            </a:r>
            <a:r>
              <a:rPr lang="en-US" sz="2200" dirty="0" err="1"/>
              <a:t>thời</a:t>
            </a:r>
            <a:r>
              <a:rPr lang="en-US" sz="2200" dirty="0"/>
              <a:t> </a:t>
            </a:r>
            <a:r>
              <a:rPr lang="en-US" sz="2200" dirty="0" err="1"/>
              <a:t>của</a:t>
            </a:r>
            <a:r>
              <a:rPr lang="en-US" sz="2200" dirty="0"/>
              <a:t> </a:t>
            </a:r>
            <a:r>
              <a:rPr lang="en-US" sz="2200" dirty="0" err="1"/>
              <a:t>trang</a:t>
            </a:r>
            <a:r>
              <a:rPr lang="en-US" sz="2200" dirty="0"/>
              <a:t> </a:t>
            </a:r>
            <a:r>
              <a:rPr lang="en-US" sz="2200" dirty="0" smtClean="0"/>
              <a:t>Web</a:t>
            </a:r>
          </a:p>
          <a:p>
            <a:r>
              <a:rPr lang="en-US" sz="2200" dirty="0" err="1" smtClean="0"/>
              <a:t>Hãy</a:t>
            </a:r>
            <a:r>
              <a:rPr lang="en-US" sz="2200" dirty="0" smtClean="0"/>
              <a:t> </a:t>
            </a:r>
            <a:r>
              <a:rPr lang="en-US" sz="2200" dirty="0" err="1" smtClean="0"/>
              <a:t>đọc</a:t>
            </a:r>
            <a:r>
              <a:rPr lang="en-US" sz="2200" dirty="0" smtClean="0"/>
              <a:t> </a:t>
            </a:r>
            <a:r>
              <a:rPr lang="en-US" sz="2200" dirty="0" err="1"/>
              <a:t>kỹ</a:t>
            </a:r>
            <a:r>
              <a:rPr lang="en-US" sz="2200" dirty="0"/>
              <a:t> </a:t>
            </a:r>
            <a:r>
              <a:rPr lang="en-US" sz="2200" dirty="0" err="1" smtClean="0"/>
              <a:t>các</a:t>
            </a:r>
            <a:r>
              <a:rPr lang="en-US" sz="2200" dirty="0" smtClean="0"/>
              <a:t> </a:t>
            </a:r>
            <a:r>
              <a:rPr lang="en-US" sz="2200" dirty="0" err="1" smtClean="0"/>
              <a:t>hướng</a:t>
            </a:r>
            <a:r>
              <a:rPr lang="en-US" sz="2200" dirty="0" smtClean="0"/>
              <a:t> </a:t>
            </a:r>
            <a:r>
              <a:rPr lang="en-US" sz="2200" dirty="0" err="1" smtClean="0"/>
              <a:t>dẫn</a:t>
            </a:r>
            <a:r>
              <a:rPr lang="en-US" sz="2200" dirty="0" smtClean="0"/>
              <a:t> </a:t>
            </a:r>
            <a:r>
              <a:rPr lang="en-US" sz="2200" dirty="0" err="1"/>
              <a:t>bảo</a:t>
            </a:r>
            <a:r>
              <a:rPr lang="en-US" sz="2200" dirty="0"/>
              <a:t> </a:t>
            </a:r>
            <a:r>
              <a:rPr lang="en-US" sz="2200" dirty="0" err="1"/>
              <a:t>mật</a:t>
            </a:r>
            <a:r>
              <a:rPr lang="en-US" sz="2200" dirty="0"/>
              <a:t> </a:t>
            </a:r>
            <a:r>
              <a:rPr lang="en-US" sz="2200" dirty="0" err="1"/>
              <a:t>trên</a:t>
            </a:r>
            <a:r>
              <a:rPr lang="en-US" sz="2200" dirty="0"/>
              <a:t> </a:t>
            </a:r>
            <a:r>
              <a:rPr lang="en-US" sz="2200" dirty="0" smtClean="0"/>
              <a:t>Website</a:t>
            </a:r>
          </a:p>
          <a:p>
            <a:r>
              <a:rPr lang="en-US" sz="2200" dirty="0" err="1"/>
              <a:t>Không</a:t>
            </a:r>
            <a:r>
              <a:rPr lang="en-US" sz="2200" dirty="0"/>
              <a:t> </a:t>
            </a:r>
            <a:r>
              <a:rPr lang="en-US" sz="2200" dirty="0" err="1"/>
              <a:t>điền</a:t>
            </a:r>
            <a:r>
              <a:rPr lang="en-US" sz="2200" dirty="0"/>
              <a:t> </a:t>
            </a:r>
            <a:r>
              <a:rPr lang="en-US" sz="2200" dirty="0" err="1"/>
              <a:t>vào</a:t>
            </a:r>
            <a:r>
              <a:rPr lang="en-US" sz="2200" dirty="0"/>
              <a:t> </a:t>
            </a:r>
            <a:r>
              <a:rPr lang="en-US" sz="2200" dirty="0" err="1"/>
              <a:t>bất</a:t>
            </a:r>
            <a:r>
              <a:rPr lang="en-US" sz="2200" dirty="0"/>
              <a:t> </a:t>
            </a:r>
            <a:r>
              <a:rPr lang="en-US" sz="2200" dirty="0" err="1"/>
              <a:t>cứ</a:t>
            </a:r>
            <a:r>
              <a:rPr lang="en-US" sz="2200" dirty="0"/>
              <a:t> </a:t>
            </a:r>
            <a:r>
              <a:rPr lang="en-US" sz="2200" dirty="0" err="1"/>
              <a:t>biểu</a:t>
            </a:r>
            <a:r>
              <a:rPr lang="en-US" sz="2200" dirty="0"/>
              <a:t> </a:t>
            </a:r>
            <a:r>
              <a:rPr lang="en-US" sz="2200" dirty="0" err="1"/>
              <a:t>mẫu</a:t>
            </a:r>
            <a:r>
              <a:rPr lang="en-US" sz="2200" dirty="0"/>
              <a:t> </a:t>
            </a:r>
            <a:r>
              <a:rPr lang="en-US" sz="2200" dirty="0" err="1"/>
              <a:t>nào</a:t>
            </a:r>
            <a:r>
              <a:rPr lang="en-US" sz="2200" dirty="0"/>
              <a:t> </a:t>
            </a:r>
            <a:r>
              <a:rPr lang="en-US" sz="2200" dirty="0" err="1"/>
              <a:t>trừ</a:t>
            </a:r>
            <a:r>
              <a:rPr lang="en-US" sz="2200" dirty="0"/>
              <a:t> phi </a:t>
            </a:r>
            <a:r>
              <a:rPr lang="en-US" sz="2200" dirty="0" err="1"/>
              <a:t>bạn</a:t>
            </a:r>
            <a:r>
              <a:rPr lang="en-US" sz="2200" dirty="0"/>
              <a:t> </a:t>
            </a:r>
            <a:r>
              <a:rPr lang="en-US" sz="2200" dirty="0" err="1"/>
              <a:t>thực</a:t>
            </a:r>
            <a:r>
              <a:rPr lang="en-US" sz="2200" dirty="0"/>
              <a:t> </a:t>
            </a:r>
            <a:r>
              <a:rPr lang="en-US" sz="2200" dirty="0" err="1"/>
              <a:t>sự</a:t>
            </a:r>
            <a:r>
              <a:rPr lang="en-US" sz="2200" dirty="0"/>
              <a:t> </a:t>
            </a:r>
            <a:r>
              <a:rPr lang="en-US" sz="2200" dirty="0" err="1"/>
              <a:t>muốn</a:t>
            </a:r>
            <a:r>
              <a:rPr lang="en-US" sz="2200" dirty="0"/>
              <a:t> </a:t>
            </a:r>
            <a:r>
              <a:rPr lang="en-US" sz="2200" dirty="0" err="1"/>
              <a:t>điều</a:t>
            </a:r>
            <a:r>
              <a:rPr lang="en-US" sz="2200" dirty="0"/>
              <a:t> </a:t>
            </a:r>
            <a:r>
              <a:rPr lang="en-US" sz="2200" dirty="0" err="1"/>
              <a:t>gì</a:t>
            </a:r>
            <a:r>
              <a:rPr lang="en-US" sz="2200" dirty="0"/>
              <a:t> </a:t>
            </a:r>
            <a:r>
              <a:rPr lang="en-US" sz="2200" dirty="0" err="1" smtClean="0"/>
              <a:t>đó</a:t>
            </a:r>
            <a:r>
              <a:rPr lang="en-US" sz="2200" dirty="0" smtClean="0"/>
              <a:t> </a:t>
            </a:r>
            <a:r>
              <a:rPr lang="en-US" sz="2200" dirty="0" err="1" smtClean="0"/>
              <a:t>từ</a:t>
            </a:r>
            <a:r>
              <a:rPr lang="en-US" sz="2200" dirty="0" smtClean="0"/>
              <a:t> Website</a:t>
            </a:r>
          </a:p>
          <a:p>
            <a:r>
              <a:rPr lang="en-US" sz="2200" dirty="0" err="1" smtClean="0"/>
              <a:t>Hãy</a:t>
            </a:r>
            <a:r>
              <a:rPr lang="en-US" sz="2200" dirty="0" smtClean="0"/>
              <a:t> </a:t>
            </a:r>
            <a:r>
              <a:rPr lang="en-US" sz="2200" dirty="0" err="1" smtClean="0"/>
              <a:t>cẩn</a:t>
            </a:r>
            <a:r>
              <a:rPr lang="en-US" sz="2200" dirty="0" smtClean="0"/>
              <a:t> </a:t>
            </a:r>
            <a:r>
              <a:rPr lang="en-US" sz="2200" dirty="0" err="1" smtClean="0"/>
              <a:t>thận</a:t>
            </a:r>
            <a:r>
              <a:rPr lang="en-US" sz="2200" dirty="0" smtClean="0"/>
              <a:t> </a:t>
            </a:r>
            <a:r>
              <a:rPr lang="en-US" sz="2200" dirty="0" err="1" smtClean="0"/>
              <a:t>với</a:t>
            </a:r>
            <a:r>
              <a:rPr lang="en-US" sz="2200" dirty="0" smtClean="0"/>
              <a:t> </a:t>
            </a:r>
            <a:r>
              <a:rPr lang="en-US" sz="2200" dirty="0" err="1" smtClean="0"/>
              <a:t>các</a:t>
            </a:r>
            <a:r>
              <a:rPr lang="en-US" sz="2200" dirty="0" smtClean="0"/>
              <a:t> </a:t>
            </a:r>
            <a:r>
              <a:rPr lang="en-US" sz="2200" dirty="0" err="1" smtClean="0"/>
              <a:t>lựa</a:t>
            </a:r>
            <a:r>
              <a:rPr lang="en-US" sz="2200" dirty="0" smtClean="0"/>
              <a:t> </a:t>
            </a:r>
            <a:r>
              <a:rPr lang="en-US" sz="2200" dirty="0" err="1" smtClean="0"/>
              <a:t>chọn</a:t>
            </a:r>
            <a:r>
              <a:rPr lang="en-US" sz="2200" dirty="0" smtClean="0"/>
              <a:t> </a:t>
            </a:r>
            <a:r>
              <a:rPr lang="en-US" sz="2200" dirty="0" err="1" smtClean="0"/>
              <a:t>khi</a:t>
            </a:r>
            <a:r>
              <a:rPr lang="en-US" sz="2200" dirty="0" smtClean="0"/>
              <a:t> </a:t>
            </a:r>
            <a:r>
              <a:rPr lang="en-US" sz="2200" dirty="0" err="1" smtClean="0"/>
              <a:t>bạn</a:t>
            </a:r>
            <a:r>
              <a:rPr lang="en-US" sz="2200" dirty="0" smtClean="0"/>
              <a:t> </a:t>
            </a:r>
            <a:r>
              <a:rPr lang="en-US" sz="2200" dirty="0" err="1" smtClean="0"/>
              <a:t>muốn</a:t>
            </a:r>
            <a:r>
              <a:rPr lang="en-US" sz="2200" dirty="0" smtClean="0"/>
              <a:t> </a:t>
            </a:r>
            <a:r>
              <a:rPr lang="en-US" sz="2200" dirty="0" err="1" smtClean="0"/>
              <a:t>nhận</a:t>
            </a:r>
            <a:r>
              <a:rPr lang="en-US" sz="2200" dirty="0" smtClean="0"/>
              <a:t> email </a:t>
            </a:r>
            <a:r>
              <a:rPr lang="en-US" sz="2200" dirty="0" err="1" smtClean="0"/>
              <a:t>từ</a:t>
            </a:r>
            <a:r>
              <a:rPr lang="en-US" sz="2200" dirty="0" smtClean="0"/>
              <a:t> </a:t>
            </a:r>
            <a:r>
              <a:rPr lang="en-US" sz="2200" dirty="0" err="1" smtClean="0"/>
              <a:t>bên</a:t>
            </a:r>
            <a:r>
              <a:rPr lang="en-US" sz="2200" dirty="0" smtClean="0"/>
              <a:t> </a:t>
            </a:r>
            <a:r>
              <a:rPr lang="en-US" sz="2200" dirty="0" err="1" smtClean="0"/>
              <a:t>thứ</a:t>
            </a:r>
            <a:r>
              <a:rPr lang="en-US" sz="2200" dirty="0" smtClean="0"/>
              <a:t> </a:t>
            </a:r>
            <a:r>
              <a:rPr lang="en-US" sz="2200" dirty="0" err="1" smtClean="0"/>
              <a:t>ba</a:t>
            </a:r>
            <a:r>
              <a:rPr lang="en-US" sz="2200" dirty="0" smtClean="0"/>
              <a:t> </a:t>
            </a:r>
            <a:r>
              <a:rPr lang="en-US" sz="2200" dirty="0" err="1" smtClean="0"/>
              <a:t>luên</a:t>
            </a:r>
            <a:r>
              <a:rPr lang="en-US" sz="2200" dirty="0" smtClean="0"/>
              <a:t> </a:t>
            </a:r>
            <a:r>
              <a:rPr lang="en-US" sz="2200" dirty="0" err="1" smtClean="0"/>
              <a:t>quan</a:t>
            </a:r>
            <a:r>
              <a:rPr lang="en-US" sz="2200" dirty="0" smtClean="0"/>
              <a:t> </a:t>
            </a:r>
            <a:r>
              <a:rPr lang="en-US" sz="2200" dirty="0" err="1" smtClean="0"/>
              <a:t>đến</a:t>
            </a:r>
            <a:r>
              <a:rPr lang="en-US" sz="2200" dirty="0" smtClean="0"/>
              <a:t> </a:t>
            </a:r>
            <a:r>
              <a:rPr lang="en-US" sz="2200" dirty="0" err="1" smtClean="0"/>
              <a:t>các</a:t>
            </a:r>
            <a:r>
              <a:rPr lang="en-US" sz="2200" dirty="0" smtClean="0"/>
              <a:t> </a:t>
            </a:r>
            <a:r>
              <a:rPr lang="en-US" sz="2200" dirty="0" err="1" smtClean="0"/>
              <a:t>sản</a:t>
            </a:r>
            <a:r>
              <a:rPr lang="en-US" sz="2200" dirty="0" smtClean="0"/>
              <a:t> </a:t>
            </a:r>
            <a:r>
              <a:rPr lang="en-US" sz="2200" dirty="0" err="1" smtClean="0"/>
              <a:t>phẩm</a:t>
            </a:r>
            <a:r>
              <a:rPr lang="en-US" sz="2200" dirty="0" smtClean="0"/>
              <a:t> </a:t>
            </a:r>
            <a:r>
              <a:rPr lang="en-US" sz="2200" dirty="0" err="1" smtClean="0"/>
              <a:t>hoặc</a:t>
            </a:r>
            <a:r>
              <a:rPr lang="en-US" sz="2200" dirty="0" smtClean="0"/>
              <a:t> </a:t>
            </a:r>
            <a:r>
              <a:rPr lang="en-US" sz="2200" dirty="0" err="1" smtClean="0"/>
              <a:t>dịch</a:t>
            </a:r>
            <a:r>
              <a:rPr lang="en-US" sz="2200" dirty="0" smtClean="0"/>
              <a:t> </a:t>
            </a:r>
            <a:r>
              <a:rPr lang="en-US" sz="2200" dirty="0" err="1" smtClean="0"/>
              <a:t>vụ</a:t>
            </a:r>
            <a:endParaRPr lang="en-US" sz="2200" dirty="0" smtClean="0"/>
          </a:p>
          <a:p>
            <a:r>
              <a:rPr lang="en-US" sz="2200" dirty="0" err="1" smtClean="0"/>
              <a:t>Cài</a:t>
            </a:r>
            <a:r>
              <a:rPr lang="en-US" sz="2200" dirty="0" smtClean="0"/>
              <a:t> </a:t>
            </a:r>
            <a:r>
              <a:rPr lang="en-US" sz="2200" dirty="0" err="1" smtClean="0"/>
              <a:t>đặt</a:t>
            </a:r>
            <a:r>
              <a:rPr lang="en-US" sz="2200" dirty="0" smtClean="0"/>
              <a:t> </a:t>
            </a:r>
            <a:r>
              <a:rPr lang="en-US" sz="2200" dirty="0" err="1"/>
              <a:t>trình</a:t>
            </a:r>
            <a:r>
              <a:rPr lang="en-US" sz="2200" dirty="0"/>
              <a:t> </a:t>
            </a:r>
            <a:r>
              <a:rPr lang="en-US" sz="2200" dirty="0" err="1"/>
              <a:t>duyệt</a:t>
            </a:r>
            <a:r>
              <a:rPr lang="en-US" sz="2200" dirty="0"/>
              <a:t> </a:t>
            </a:r>
            <a:r>
              <a:rPr lang="en-US" sz="2200" dirty="0" err="1" smtClean="0"/>
              <a:t>để</a:t>
            </a:r>
            <a:r>
              <a:rPr lang="en-US" sz="2200" dirty="0" smtClean="0"/>
              <a:t> </a:t>
            </a:r>
            <a:r>
              <a:rPr lang="en-US" sz="2200" dirty="0" err="1" smtClean="0"/>
              <a:t>hạn</a:t>
            </a:r>
            <a:r>
              <a:rPr lang="en-US" sz="2200" dirty="0" smtClean="0"/>
              <a:t> </a:t>
            </a:r>
            <a:r>
              <a:rPr lang="en-US" sz="2200" dirty="0" err="1"/>
              <a:t>chế</a:t>
            </a:r>
            <a:r>
              <a:rPr lang="en-US" sz="2200" dirty="0"/>
              <a:t> </a:t>
            </a:r>
            <a:r>
              <a:rPr lang="en-US" sz="2200" dirty="0" err="1" smtClean="0"/>
              <a:t>loại</a:t>
            </a:r>
            <a:r>
              <a:rPr lang="en-US" sz="2200" dirty="0" smtClean="0"/>
              <a:t> </a:t>
            </a:r>
            <a:r>
              <a:rPr lang="en-US" sz="2200" dirty="0" err="1" smtClean="0"/>
              <a:t>thông</a:t>
            </a:r>
            <a:r>
              <a:rPr lang="en-US" sz="2200" dirty="0" smtClean="0"/>
              <a:t> </a:t>
            </a:r>
            <a:r>
              <a:rPr lang="en-US" sz="2200" dirty="0"/>
              <a:t>tin </a:t>
            </a:r>
            <a:r>
              <a:rPr lang="en-US" sz="2200" dirty="0" err="1"/>
              <a:t>có</a:t>
            </a:r>
            <a:r>
              <a:rPr lang="en-US" sz="2200" dirty="0"/>
              <a:t> </a:t>
            </a:r>
            <a:r>
              <a:rPr lang="en-US" sz="2200" dirty="0" err="1"/>
              <a:t>thể</a:t>
            </a:r>
            <a:r>
              <a:rPr lang="en-US" sz="2200" dirty="0"/>
              <a:t> </a:t>
            </a:r>
            <a:r>
              <a:rPr lang="en-US" sz="2200" dirty="0" err="1"/>
              <a:t>bị</a:t>
            </a:r>
            <a:r>
              <a:rPr lang="en-US" sz="2200" dirty="0"/>
              <a:t> </a:t>
            </a:r>
            <a:r>
              <a:rPr lang="en-US" sz="2200" dirty="0" err="1"/>
              <a:t>dò</a:t>
            </a:r>
            <a:r>
              <a:rPr lang="en-US" sz="2200" dirty="0"/>
              <a:t> </a:t>
            </a:r>
            <a:r>
              <a:rPr lang="en-US" sz="2200" dirty="0" err="1"/>
              <a:t>tìm</a:t>
            </a:r>
            <a:r>
              <a:rPr lang="en-US" sz="2200" dirty="0"/>
              <a:t> </a:t>
            </a:r>
            <a:endParaRPr lang="en-US" sz="2200" dirty="0" smtClean="0"/>
          </a:p>
        </p:txBody>
      </p:sp>
      <p:sp>
        <p:nvSpPr>
          <p:cNvPr id="116739" name="Slide Number Placeholder 4"/>
          <p:cNvSpPr>
            <a:spLocks noGrp="1"/>
          </p:cNvSpPr>
          <p:nvPr>
            <p:ph type="sldNum" sz="quarter" idx="10"/>
          </p:nvPr>
        </p:nvSpPr>
        <p:spPr>
          <a:noFill/>
        </p:spPr>
        <p:txBody>
          <a:bodyPr/>
          <a:lstStyle/>
          <a:p>
            <a:fld id="{91E222E7-6442-461E-8F5C-F5E16FB7F1B5}" type="slidenum">
              <a:rPr lang="en-US" smtClean="0">
                <a:latin typeface="Arial" charset="0"/>
              </a:rPr>
              <a:pPr/>
              <a:t>78</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2"/>
          <p:cNvSpPr>
            <a:spLocks noGrp="1" noChangeArrowheads="1"/>
          </p:cNvSpPr>
          <p:nvPr>
            <p:ph type="title"/>
          </p:nvPr>
        </p:nvSpPr>
        <p:spPr/>
        <p:txBody>
          <a:bodyPr/>
          <a:lstStyle/>
          <a:p>
            <a:pPr eaLnBrk="1" hangingPunct="1"/>
            <a:r>
              <a:rPr lang="en-US" dirty="0" err="1"/>
              <a:t>Tự</a:t>
            </a:r>
            <a:r>
              <a:rPr lang="en-US" dirty="0"/>
              <a:t> </a:t>
            </a:r>
            <a:r>
              <a:rPr lang="en-US" dirty="0" err="1"/>
              <a:t>bảo</a:t>
            </a:r>
            <a:r>
              <a:rPr lang="en-US" dirty="0"/>
              <a:t> </a:t>
            </a:r>
            <a:r>
              <a:rPr lang="en-US" dirty="0" err="1"/>
              <a:t>vệ</a:t>
            </a:r>
            <a:r>
              <a:rPr lang="en-US" dirty="0"/>
              <a:t> </a:t>
            </a:r>
            <a:r>
              <a:rPr lang="en-US" dirty="0" err="1"/>
              <a:t>bản</a:t>
            </a:r>
            <a:r>
              <a:rPr lang="en-US" dirty="0"/>
              <a:t> </a:t>
            </a:r>
            <a:r>
              <a:rPr lang="en-US" dirty="0" err="1"/>
              <a:t>thân</a:t>
            </a:r>
            <a:endParaRPr lang="en-US" dirty="0" smtClean="0"/>
          </a:p>
        </p:txBody>
      </p:sp>
      <p:sp>
        <p:nvSpPr>
          <p:cNvPr id="116741" name="Rectangle 3"/>
          <p:cNvSpPr>
            <a:spLocks noGrp="1" noChangeArrowheads="1"/>
          </p:cNvSpPr>
          <p:nvPr>
            <p:ph idx="1"/>
          </p:nvPr>
        </p:nvSpPr>
        <p:spPr/>
        <p:txBody>
          <a:bodyPr/>
          <a:lstStyle/>
          <a:p>
            <a:r>
              <a:rPr lang="en-US" sz="2000" dirty="0" err="1"/>
              <a:t>Nếu</a:t>
            </a:r>
            <a:r>
              <a:rPr lang="en-US" sz="2000" dirty="0"/>
              <a:t> </a:t>
            </a:r>
            <a:r>
              <a:rPr lang="en-US" sz="2000" dirty="0" err="1"/>
              <a:t>bạn</a:t>
            </a:r>
            <a:r>
              <a:rPr lang="en-US" sz="2000" dirty="0"/>
              <a:t> </a:t>
            </a:r>
            <a:r>
              <a:rPr lang="en-US" sz="2000" dirty="0" err="1" smtClean="0"/>
              <a:t>bắt</a:t>
            </a:r>
            <a:r>
              <a:rPr lang="en-US" sz="2000" dirty="0" smtClean="0"/>
              <a:t> </a:t>
            </a:r>
            <a:r>
              <a:rPr lang="en-US" sz="2000" dirty="0" err="1" smtClean="0"/>
              <a:t>đầu</a:t>
            </a:r>
            <a:r>
              <a:rPr lang="en-US" sz="2000" dirty="0" smtClean="0"/>
              <a:t> </a:t>
            </a:r>
            <a:r>
              <a:rPr lang="en-US" sz="2000" dirty="0" err="1" smtClean="0"/>
              <a:t>thấy</a:t>
            </a:r>
            <a:r>
              <a:rPr lang="en-US" sz="2000" dirty="0" smtClean="0"/>
              <a:t> </a:t>
            </a:r>
            <a:r>
              <a:rPr lang="en-US" sz="2000" dirty="0" err="1"/>
              <a:t>mình</a:t>
            </a:r>
            <a:r>
              <a:rPr lang="en-US" sz="2000" dirty="0"/>
              <a:t> </a:t>
            </a:r>
            <a:r>
              <a:rPr lang="en-US" sz="2000" dirty="0" err="1"/>
              <a:t>nhận</a:t>
            </a:r>
            <a:r>
              <a:rPr lang="en-US" sz="2000" dirty="0"/>
              <a:t> </a:t>
            </a:r>
            <a:r>
              <a:rPr lang="en-US" sz="2000" dirty="0" err="1"/>
              <a:t>được</a:t>
            </a:r>
            <a:r>
              <a:rPr lang="en-US" sz="2000" dirty="0"/>
              <a:t> </a:t>
            </a:r>
            <a:r>
              <a:rPr lang="en-US" sz="2000" dirty="0" err="1"/>
              <a:t>nhiều</a:t>
            </a:r>
            <a:r>
              <a:rPr lang="en-US" sz="2000" dirty="0"/>
              <a:t> </a:t>
            </a:r>
            <a:r>
              <a:rPr lang="en-US" sz="2000" dirty="0" err="1"/>
              <a:t>thư</a:t>
            </a:r>
            <a:r>
              <a:rPr lang="en-US" sz="2000" dirty="0"/>
              <a:t> </a:t>
            </a:r>
            <a:r>
              <a:rPr lang="en-US" sz="2000" dirty="0" err="1"/>
              <a:t>rác</a:t>
            </a:r>
            <a:r>
              <a:rPr lang="en-US" sz="2000" dirty="0"/>
              <a:t>, </a:t>
            </a:r>
            <a:r>
              <a:rPr lang="en-US" sz="2000" dirty="0" err="1"/>
              <a:t>hãy</a:t>
            </a:r>
            <a:r>
              <a:rPr lang="en-US" sz="2000" dirty="0"/>
              <a:t> </a:t>
            </a:r>
            <a:r>
              <a:rPr lang="en-US" sz="2000" dirty="0" err="1"/>
              <a:t>xóa</a:t>
            </a:r>
            <a:r>
              <a:rPr lang="en-US" sz="2000" dirty="0"/>
              <a:t> </a:t>
            </a:r>
            <a:r>
              <a:rPr lang="en-US" sz="2000" dirty="0" err="1" smtClean="0"/>
              <a:t>các</a:t>
            </a:r>
            <a:r>
              <a:rPr lang="en-US" sz="2000" dirty="0" smtClean="0"/>
              <a:t> cookie</a:t>
            </a:r>
          </a:p>
          <a:p>
            <a:r>
              <a:rPr lang="en-US" sz="2000" dirty="0" err="1"/>
              <a:t>Hãy</a:t>
            </a:r>
            <a:r>
              <a:rPr lang="en-US" sz="2000" dirty="0"/>
              <a:t> </a:t>
            </a:r>
            <a:r>
              <a:rPr lang="en-US" sz="2000" dirty="0" err="1"/>
              <a:t>xóa</a:t>
            </a:r>
            <a:r>
              <a:rPr lang="en-US" sz="2000" dirty="0"/>
              <a:t> </a:t>
            </a:r>
            <a:r>
              <a:rPr lang="en-US" sz="2000" dirty="0" err="1"/>
              <a:t>lịch</a:t>
            </a:r>
            <a:r>
              <a:rPr lang="en-US" sz="2000" dirty="0"/>
              <a:t> </a:t>
            </a:r>
            <a:r>
              <a:rPr lang="en-US" sz="2000" dirty="0" err="1"/>
              <a:t>sử</a:t>
            </a:r>
            <a:r>
              <a:rPr lang="en-US" sz="2000" dirty="0"/>
              <a:t> </a:t>
            </a:r>
            <a:r>
              <a:rPr lang="en-US" sz="2000" dirty="0" err="1"/>
              <a:t>trang</a:t>
            </a:r>
            <a:r>
              <a:rPr lang="en-US" sz="2000" dirty="0"/>
              <a:t> </a:t>
            </a:r>
            <a:r>
              <a:rPr lang="en-US" sz="2000" dirty="0" err="1"/>
              <a:t>bạn</a:t>
            </a:r>
            <a:r>
              <a:rPr lang="en-US" sz="2000" dirty="0"/>
              <a:t> </a:t>
            </a:r>
            <a:r>
              <a:rPr lang="en-US" sz="2000" dirty="0" err="1"/>
              <a:t>truy</a:t>
            </a:r>
            <a:r>
              <a:rPr lang="en-US" sz="2000" dirty="0"/>
              <a:t> </a:t>
            </a:r>
            <a:r>
              <a:rPr lang="en-US" sz="2000" dirty="0" err="1"/>
              <a:t>cập</a:t>
            </a:r>
            <a:endParaRPr lang="en-US" sz="2000" dirty="0" smtClean="0"/>
          </a:p>
          <a:p>
            <a:r>
              <a:rPr lang="en-US" sz="2000" dirty="0" err="1" smtClean="0"/>
              <a:t>Thiết</a:t>
            </a:r>
            <a:r>
              <a:rPr lang="en-US" sz="2000" dirty="0" smtClean="0"/>
              <a:t> </a:t>
            </a:r>
            <a:r>
              <a:rPr lang="en-US" sz="2000" dirty="0" err="1" smtClean="0"/>
              <a:t>lập</a:t>
            </a:r>
            <a:r>
              <a:rPr lang="en-US" sz="2000" dirty="0" smtClean="0"/>
              <a:t> </a:t>
            </a:r>
            <a:r>
              <a:rPr lang="en-US" sz="2000" dirty="0" err="1"/>
              <a:t>một</a:t>
            </a:r>
            <a:r>
              <a:rPr lang="en-US" sz="2000" dirty="0"/>
              <a:t> </a:t>
            </a:r>
            <a:r>
              <a:rPr lang="en-US" sz="2000" dirty="0" err="1"/>
              <a:t>tài</a:t>
            </a:r>
            <a:r>
              <a:rPr lang="en-US" sz="2000" dirty="0"/>
              <a:t> </a:t>
            </a:r>
            <a:r>
              <a:rPr lang="en-US" sz="2000" dirty="0" err="1"/>
              <a:t>khoản</a:t>
            </a:r>
            <a:r>
              <a:rPr lang="en-US" sz="2000" dirty="0"/>
              <a:t> </a:t>
            </a:r>
            <a:r>
              <a:rPr lang="en-US" sz="2000" dirty="0" err="1"/>
              <a:t>thư</a:t>
            </a:r>
            <a:r>
              <a:rPr lang="en-US" sz="2000" dirty="0"/>
              <a:t> </a:t>
            </a:r>
            <a:r>
              <a:rPr lang="en-US" sz="2000" dirty="0" err="1"/>
              <a:t>điện</a:t>
            </a:r>
            <a:r>
              <a:rPr lang="en-US" sz="2000" dirty="0"/>
              <a:t> </a:t>
            </a:r>
            <a:r>
              <a:rPr lang="en-US" sz="2000" dirty="0" err="1"/>
              <a:t>tử</a:t>
            </a:r>
            <a:r>
              <a:rPr lang="en-US" sz="2000" dirty="0"/>
              <a:t> </a:t>
            </a:r>
            <a:r>
              <a:rPr lang="en-US" sz="2000" dirty="0" err="1"/>
              <a:t>riêng</a:t>
            </a:r>
            <a:r>
              <a:rPr lang="en-US" sz="2000" dirty="0"/>
              <a:t> </a:t>
            </a:r>
            <a:r>
              <a:rPr lang="en-US" sz="2000" dirty="0" err="1"/>
              <a:t>để</a:t>
            </a:r>
            <a:r>
              <a:rPr lang="en-US" sz="2000" dirty="0"/>
              <a:t> </a:t>
            </a:r>
            <a:r>
              <a:rPr lang="en-US" sz="2000" dirty="0" err="1"/>
              <a:t>nhận</a:t>
            </a:r>
            <a:r>
              <a:rPr lang="en-US" sz="2000" dirty="0"/>
              <a:t> </a:t>
            </a:r>
            <a:r>
              <a:rPr lang="en-US" sz="2000" dirty="0" err="1"/>
              <a:t>các</a:t>
            </a:r>
            <a:r>
              <a:rPr lang="en-US" sz="2000" dirty="0"/>
              <a:t> </a:t>
            </a:r>
            <a:r>
              <a:rPr lang="en-US" sz="2000" dirty="0" err="1"/>
              <a:t>giao</a:t>
            </a:r>
            <a:r>
              <a:rPr lang="en-US" sz="2000" dirty="0"/>
              <a:t> </a:t>
            </a:r>
            <a:r>
              <a:rPr lang="en-US" sz="2000" dirty="0" err="1"/>
              <a:t>dịch</a:t>
            </a:r>
            <a:r>
              <a:rPr lang="en-US" sz="2000" dirty="0"/>
              <a:t> </a:t>
            </a:r>
            <a:r>
              <a:rPr lang="en-US" sz="2000" dirty="0" err="1"/>
              <a:t>khác</a:t>
            </a:r>
            <a:r>
              <a:rPr lang="en-US" sz="2000" dirty="0"/>
              <a:t> </a:t>
            </a:r>
            <a:r>
              <a:rPr lang="en-US" sz="2000" dirty="0" err="1"/>
              <a:t>và</a:t>
            </a:r>
            <a:r>
              <a:rPr lang="en-US" sz="2000" dirty="0"/>
              <a:t> </a:t>
            </a:r>
            <a:r>
              <a:rPr lang="en-US" sz="2000" dirty="0" err="1"/>
              <a:t>dùng</a:t>
            </a:r>
            <a:r>
              <a:rPr lang="en-US" sz="2000" dirty="0"/>
              <a:t> </a:t>
            </a:r>
            <a:r>
              <a:rPr lang="en-US" sz="2000" dirty="0" err="1" smtClean="0"/>
              <a:t>bí</a:t>
            </a:r>
            <a:r>
              <a:rPr lang="en-US" sz="2000" dirty="0" smtClean="0"/>
              <a:t> </a:t>
            </a:r>
            <a:r>
              <a:rPr lang="en-US" sz="2000" dirty="0" err="1" smtClean="0"/>
              <a:t>danh</a:t>
            </a:r>
            <a:r>
              <a:rPr lang="en-US" sz="2000" dirty="0" smtClean="0"/>
              <a:t> </a:t>
            </a:r>
            <a:r>
              <a:rPr lang="en-US" sz="2000" dirty="0" err="1"/>
              <a:t>thay</a:t>
            </a:r>
            <a:r>
              <a:rPr lang="en-US" sz="2000" dirty="0"/>
              <a:t> </a:t>
            </a:r>
            <a:r>
              <a:rPr lang="en-US" sz="2000" dirty="0" err="1"/>
              <a:t>vì</a:t>
            </a:r>
            <a:r>
              <a:rPr lang="en-US" sz="2000" dirty="0"/>
              <a:t> </a:t>
            </a:r>
            <a:r>
              <a:rPr lang="en-US" sz="2000" dirty="0" err="1"/>
              <a:t>tên</a:t>
            </a:r>
            <a:r>
              <a:rPr lang="en-US" sz="2000" dirty="0"/>
              <a:t> </a:t>
            </a:r>
            <a:r>
              <a:rPr lang="en-US" sz="2000" dirty="0" err="1"/>
              <a:t>của</a:t>
            </a:r>
            <a:r>
              <a:rPr lang="en-US" sz="2000" dirty="0"/>
              <a:t> </a:t>
            </a:r>
            <a:r>
              <a:rPr lang="en-US" sz="2000" dirty="0" err="1"/>
              <a:t>bạn</a:t>
            </a:r>
            <a:endParaRPr lang="en-US" sz="2000" dirty="0" smtClean="0"/>
          </a:p>
          <a:p>
            <a:r>
              <a:rPr lang="en-US" sz="2000" dirty="0" err="1"/>
              <a:t>Không</a:t>
            </a:r>
            <a:r>
              <a:rPr lang="en-US" sz="2000" dirty="0"/>
              <a:t> </a:t>
            </a:r>
            <a:r>
              <a:rPr lang="en-US" sz="2000" dirty="0" err="1"/>
              <a:t>để</a:t>
            </a:r>
            <a:r>
              <a:rPr lang="en-US" sz="2000" dirty="0"/>
              <a:t> </a:t>
            </a:r>
            <a:r>
              <a:rPr lang="en-US" sz="2000" dirty="0" err="1" smtClean="0"/>
              <a:t>quên</a:t>
            </a:r>
            <a:r>
              <a:rPr lang="en-US" sz="2000" dirty="0" smtClean="0"/>
              <a:t> </a:t>
            </a:r>
            <a:r>
              <a:rPr lang="en-US" sz="2000" dirty="0" err="1" smtClean="0"/>
              <a:t>các</a:t>
            </a:r>
            <a:r>
              <a:rPr lang="en-US" sz="2000" dirty="0" smtClean="0"/>
              <a:t> </a:t>
            </a:r>
            <a:r>
              <a:rPr lang="en-US" sz="2000" dirty="0" err="1"/>
              <a:t>thiết</a:t>
            </a:r>
            <a:r>
              <a:rPr lang="en-US" sz="2000" dirty="0"/>
              <a:t> </a:t>
            </a:r>
            <a:r>
              <a:rPr lang="en-US" sz="2000" dirty="0" err="1"/>
              <a:t>bị</a:t>
            </a:r>
            <a:r>
              <a:rPr lang="en-US" sz="2000" dirty="0"/>
              <a:t> </a:t>
            </a:r>
            <a:r>
              <a:rPr lang="en-US" sz="2000" dirty="0" err="1"/>
              <a:t>máy</a:t>
            </a:r>
            <a:r>
              <a:rPr lang="en-US" sz="2000" dirty="0"/>
              <a:t> </a:t>
            </a:r>
            <a:r>
              <a:rPr lang="en-US" sz="2000" dirty="0" err="1"/>
              <a:t>tính</a:t>
            </a:r>
            <a:r>
              <a:rPr lang="en-US" sz="2000" dirty="0"/>
              <a:t> </a:t>
            </a:r>
            <a:r>
              <a:rPr lang="en-US" sz="2000" dirty="0" err="1"/>
              <a:t>chứa</a:t>
            </a:r>
            <a:r>
              <a:rPr lang="en-US" sz="2000" dirty="0"/>
              <a:t> </a:t>
            </a:r>
            <a:r>
              <a:rPr lang="en-US" sz="2000" dirty="0" err="1"/>
              <a:t>thông</a:t>
            </a:r>
            <a:r>
              <a:rPr lang="en-US" sz="2000" dirty="0"/>
              <a:t> tin </a:t>
            </a:r>
            <a:r>
              <a:rPr lang="en-US" sz="2000" dirty="0" err="1"/>
              <a:t>cá</a:t>
            </a:r>
            <a:r>
              <a:rPr lang="en-US" sz="2000" dirty="0"/>
              <a:t> </a:t>
            </a:r>
            <a:r>
              <a:rPr lang="en-US" sz="2000" dirty="0" err="1"/>
              <a:t>nhân</a:t>
            </a:r>
            <a:r>
              <a:rPr lang="en-US" sz="2000" dirty="0"/>
              <a:t> ở </a:t>
            </a:r>
            <a:r>
              <a:rPr lang="en-US" sz="2000" dirty="0" err="1"/>
              <a:t>nơi</a:t>
            </a:r>
            <a:r>
              <a:rPr lang="en-US" sz="2000" dirty="0"/>
              <a:t> </a:t>
            </a:r>
            <a:r>
              <a:rPr lang="en-US" sz="2000" dirty="0" err="1"/>
              <a:t>công</a:t>
            </a:r>
            <a:r>
              <a:rPr lang="en-US" sz="2000" dirty="0"/>
              <a:t> </a:t>
            </a:r>
            <a:r>
              <a:rPr lang="en-US" sz="2000" dirty="0" err="1" smtClean="0"/>
              <a:t>cộng</a:t>
            </a:r>
            <a:endParaRPr lang="en-US" sz="2000" dirty="0" smtClean="0"/>
          </a:p>
          <a:p>
            <a:r>
              <a:rPr lang="en-US" sz="2000" dirty="0" err="1" smtClean="0"/>
              <a:t>Mua</a:t>
            </a:r>
            <a:r>
              <a:rPr lang="en-US" sz="2000" dirty="0" smtClean="0"/>
              <a:t> </a:t>
            </a:r>
            <a:r>
              <a:rPr lang="en-US" sz="2000" dirty="0" err="1" smtClean="0"/>
              <a:t>phần</a:t>
            </a:r>
            <a:r>
              <a:rPr lang="en-US" sz="2000" dirty="0" smtClean="0"/>
              <a:t> </a:t>
            </a:r>
            <a:r>
              <a:rPr lang="en-US" sz="2000" dirty="0" err="1" smtClean="0"/>
              <a:t>mềm</a:t>
            </a:r>
            <a:r>
              <a:rPr lang="en-US" sz="2000" dirty="0" smtClean="0"/>
              <a:t> </a:t>
            </a:r>
            <a:r>
              <a:rPr lang="en-US" sz="2000" dirty="0" err="1"/>
              <a:t>theo</a:t>
            </a:r>
            <a:r>
              <a:rPr lang="en-US" sz="2000" dirty="0"/>
              <a:t> </a:t>
            </a:r>
            <a:r>
              <a:rPr lang="en-US" sz="2000" dirty="0" err="1"/>
              <a:t>dõi</a:t>
            </a:r>
            <a:r>
              <a:rPr lang="en-US" sz="2000" dirty="0"/>
              <a:t> </a:t>
            </a:r>
            <a:r>
              <a:rPr lang="en-US" sz="2000" dirty="0" err="1"/>
              <a:t>vấn</a:t>
            </a:r>
            <a:r>
              <a:rPr lang="en-US" sz="2000" dirty="0"/>
              <a:t> </a:t>
            </a:r>
            <a:r>
              <a:rPr lang="en-US" sz="2000" dirty="0" err="1"/>
              <a:t>đề</a:t>
            </a:r>
            <a:r>
              <a:rPr lang="en-US" sz="2000" dirty="0"/>
              <a:t> </a:t>
            </a:r>
            <a:r>
              <a:rPr lang="en-US" sz="2000" dirty="0" err="1"/>
              <a:t>bảo</a:t>
            </a:r>
            <a:r>
              <a:rPr lang="en-US" sz="2000" dirty="0"/>
              <a:t> </a:t>
            </a:r>
            <a:r>
              <a:rPr lang="en-US" sz="2000" dirty="0" err="1" smtClean="0"/>
              <a:t>mật</a:t>
            </a:r>
            <a:r>
              <a:rPr lang="en-US" sz="2000" dirty="0" smtClean="0"/>
              <a:t> </a:t>
            </a:r>
            <a:r>
              <a:rPr lang="en-US" sz="2000" dirty="0" err="1" smtClean="0"/>
              <a:t>từ</a:t>
            </a:r>
            <a:r>
              <a:rPr lang="en-US" sz="2000" dirty="0" smtClean="0"/>
              <a:t> </a:t>
            </a:r>
            <a:r>
              <a:rPr lang="en-US" sz="2000" dirty="0" err="1" smtClean="0"/>
              <a:t>bên</a:t>
            </a:r>
            <a:r>
              <a:rPr lang="en-US" sz="2000" dirty="0" smtClean="0"/>
              <a:t> </a:t>
            </a:r>
            <a:r>
              <a:rPr lang="en-US" sz="2000" dirty="0" err="1" smtClean="0"/>
              <a:t>thứ</a:t>
            </a:r>
            <a:r>
              <a:rPr lang="en-US" sz="2000" dirty="0" smtClean="0"/>
              <a:t> </a:t>
            </a:r>
            <a:r>
              <a:rPr lang="en-US" sz="2000" dirty="0" err="1" smtClean="0"/>
              <a:t>ba</a:t>
            </a:r>
            <a:r>
              <a:rPr lang="en-US" sz="2000" dirty="0" smtClean="0"/>
              <a:t> </a:t>
            </a:r>
          </a:p>
          <a:p>
            <a:r>
              <a:rPr lang="en-US" sz="2000" dirty="0" err="1" smtClean="0"/>
              <a:t>Khi</a:t>
            </a:r>
            <a:r>
              <a:rPr lang="en-US" sz="2000" dirty="0" smtClean="0"/>
              <a:t> </a:t>
            </a:r>
            <a:r>
              <a:rPr lang="en-US" sz="2000" dirty="0" err="1" smtClean="0"/>
              <a:t>kết</a:t>
            </a:r>
            <a:r>
              <a:rPr lang="en-US" sz="2000" dirty="0" smtClean="0"/>
              <a:t> </a:t>
            </a:r>
            <a:r>
              <a:rPr lang="en-US" sz="2000" dirty="0" err="1" smtClean="0"/>
              <a:t>nối</a:t>
            </a:r>
            <a:r>
              <a:rPr lang="en-US" sz="2000" dirty="0" smtClean="0"/>
              <a:t> Internet, </a:t>
            </a:r>
            <a:r>
              <a:rPr lang="en-US" sz="2000" dirty="0" err="1" smtClean="0"/>
              <a:t>sử</a:t>
            </a:r>
            <a:r>
              <a:rPr lang="en-US" sz="2000" dirty="0" smtClean="0"/>
              <a:t> </a:t>
            </a:r>
            <a:r>
              <a:rPr lang="en-US" sz="2000" dirty="0" err="1" smtClean="0"/>
              <a:t>dụng</a:t>
            </a:r>
            <a:r>
              <a:rPr lang="en-US" sz="2000" dirty="0" smtClean="0"/>
              <a:t> </a:t>
            </a:r>
            <a:r>
              <a:rPr lang="en-US" sz="2000" dirty="0" err="1" smtClean="0"/>
              <a:t>theo</a:t>
            </a:r>
            <a:r>
              <a:rPr lang="en-US" sz="2000" dirty="0" smtClean="0"/>
              <a:t> </a:t>
            </a:r>
            <a:r>
              <a:rPr lang="en-US" sz="2000" dirty="0" err="1" smtClean="0"/>
              <a:t>cảm</a:t>
            </a:r>
            <a:r>
              <a:rPr lang="en-US" sz="2000" dirty="0" smtClean="0"/>
              <a:t> </a:t>
            </a:r>
            <a:r>
              <a:rPr lang="en-US" sz="2000" dirty="0" err="1" smtClean="0"/>
              <a:t>giác</a:t>
            </a:r>
            <a:r>
              <a:rPr lang="en-US" sz="2000" dirty="0" smtClean="0"/>
              <a:t> </a:t>
            </a:r>
            <a:r>
              <a:rPr lang="en-US" sz="2000" dirty="0" err="1" smtClean="0"/>
              <a:t>chung</a:t>
            </a:r>
            <a:endParaRPr lang="en-US" sz="2000" dirty="0" smtClean="0"/>
          </a:p>
          <a:p>
            <a:r>
              <a:rPr lang="en-US" sz="2000" dirty="0" err="1"/>
              <a:t>Có</a:t>
            </a:r>
            <a:r>
              <a:rPr lang="en-US" sz="2000" dirty="0"/>
              <a:t> </a:t>
            </a:r>
            <a:r>
              <a:rPr lang="en-US" sz="2000" dirty="0" err="1"/>
              <a:t>rất</a:t>
            </a:r>
            <a:r>
              <a:rPr lang="en-US" sz="2000" dirty="0"/>
              <a:t> </a:t>
            </a:r>
            <a:r>
              <a:rPr lang="en-US" sz="2000" dirty="0" err="1"/>
              <a:t>nhiều</a:t>
            </a:r>
            <a:r>
              <a:rPr lang="en-US" sz="2000" dirty="0"/>
              <a:t> </a:t>
            </a:r>
            <a:r>
              <a:rPr lang="en-US" sz="2000" dirty="0" err="1"/>
              <a:t>địa</a:t>
            </a:r>
            <a:r>
              <a:rPr lang="en-US" sz="2000" dirty="0"/>
              <a:t> </a:t>
            </a:r>
            <a:r>
              <a:rPr lang="en-US" sz="2000" dirty="0" err="1"/>
              <a:t>chỉ</a:t>
            </a:r>
            <a:r>
              <a:rPr lang="en-US" sz="2000" dirty="0"/>
              <a:t> </a:t>
            </a:r>
            <a:r>
              <a:rPr lang="en-US" sz="2000" dirty="0" err="1"/>
              <a:t>trang</a:t>
            </a:r>
            <a:r>
              <a:rPr lang="en-US" sz="2000" dirty="0"/>
              <a:t> Web </a:t>
            </a:r>
            <a:r>
              <a:rPr lang="en-US" sz="2000" dirty="0" err="1"/>
              <a:t>trên</a:t>
            </a:r>
            <a:r>
              <a:rPr lang="en-US" sz="2000" dirty="0"/>
              <a:t> </a:t>
            </a:r>
            <a:r>
              <a:rPr lang="en-US" sz="2000" dirty="0" smtClean="0"/>
              <a:t>Internet </a:t>
            </a:r>
            <a:r>
              <a:rPr lang="en-US" sz="2000" dirty="0" err="1"/>
              <a:t>thảo</a:t>
            </a:r>
            <a:r>
              <a:rPr lang="en-US" sz="2000" dirty="0"/>
              <a:t> </a:t>
            </a:r>
            <a:r>
              <a:rPr lang="en-US" sz="2000" dirty="0" err="1"/>
              <a:t>luận</a:t>
            </a:r>
            <a:r>
              <a:rPr lang="en-US" sz="2000" dirty="0"/>
              <a:t> </a:t>
            </a:r>
            <a:r>
              <a:rPr lang="en-US" sz="2000" dirty="0" err="1"/>
              <a:t>và</a:t>
            </a:r>
            <a:r>
              <a:rPr lang="en-US" sz="2000" dirty="0"/>
              <a:t> </a:t>
            </a:r>
            <a:r>
              <a:rPr lang="en-US" sz="2000" dirty="0" err="1"/>
              <a:t>giải</a:t>
            </a:r>
            <a:r>
              <a:rPr lang="en-US" sz="2000" dirty="0"/>
              <a:t> </a:t>
            </a:r>
            <a:r>
              <a:rPr lang="en-US" sz="2000" dirty="0" err="1"/>
              <a:t>thích</a:t>
            </a:r>
            <a:r>
              <a:rPr lang="en-US" sz="2000" dirty="0"/>
              <a:t> </a:t>
            </a:r>
            <a:r>
              <a:rPr lang="en-US" sz="2000" dirty="0" err="1"/>
              <a:t>các</a:t>
            </a:r>
            <a:r>
              <a:rPr lang="en-US" sz="2000" dirty="0"/>
              <a:t> </a:t>
            </a:r>
            <a:r>
              <a:rPr lang="en-US" sz="2000" dirty="0" err="1"/>
              <a:t>vấn</a:t>
            </a:r>
            <a:r>
              <a:rPr lang="en-US" sz="2000" dirty="0"/>
              <a:t> </a:t>
            </a:r>
            <a:r>
              <a:rPr lang="en-US" sz="2000" dirty="0" err="1"/>
              <a:t>đề</a:t>
            </a:r>
            <a:r>
              <a:rPr lang="en-US" sz="2000" dirty="0"/>
              <a:t> </a:t>
            </a:r>
            <a:r>
              <a:rPr lang="en-US" sz="2000" dirty="0" err="1"/>
              <a:t>bảo</a:t>
            </a:r>
            <a:r>
              <a:rPr lang="en-US" sz="2000" dirty="0"/>
              <a:t> </a:t>
            </a:r>
            <a:r>
              <a:rPr lang="en-US" sz="2000" dirty="0" err="1"/>
              <a:t>mật</a:t>
            </a:r>
            <a:r>
              <a:rPr lang="en-US" sz="2000" dirty="0"/>
              <a:t> </a:t>
            </a:r>
            <a:r>
              <a:rPr lang="en-US" sz="2000" dirty="0" err="1"/>
              <a:t>kỹ</a:t>
            </a:r>
            <a:r>
              <a:rPr lang="en-US" sz="2000" dirty="0"/>
              <a:t> </a:t>
            </a:r>
            <a:r>
              <a:rPr lang="en-US" sz="2000" dirty="0" err="1"/>
              <a:t>càng</a:t>
            </a:r>
            <a:r>
              <a:rPr lang="en-US" sz="2000" dirty="0"/>
              <a:t> </a:t>
            </a:r>
            <a:r>
              <a:rPr lang="en-US" sz="2000" dirty="0" err="1"/>
              <a:t>đồng</a:t>
            </a:r>
            <a:r>
              <a:rPr lang="en-US" sz="2000" dirty="0"/>
              <a:t> </a:t>
            </a:r>
            <a:r>
              <a:rPr lang="en-US" sz="2000" dirty="0" err="1"/>
              <a:t>thời</a:t>
            </a:r>
            <a:r>
              <a:rPr lang="en-US" sz="2000" dirty="0"/>
              <a:t> </a:t>
            </a:r>
            <a:r>
              <a:rPr lang="en-US" sz="2000" dirty="0" err="1" smtClean="0"/>
              <a:t>chúng</a:t>
            </a:r>
            <a:r>
              <a:rPr lang="en-US" sz="2000" dirty="0" smtClean="0"/>
              <a:t> </a:t>
            </a:r>
            <a:r>
              <a:rPr lang="en-US" sz="2000" dirty="0" err="1"/>
              <a:t>cũng</a:t>
            </a:r>
            <a:r>
              <a:rPr lang="en-US" sz="2000" dirty="0"/>
              <a:t> </a:t>
            </a:r>
            <a:r>
              <a:rPr lang="en-US" sz="2000" dirty="0" err="1"/>
              <a:t>cung</a:t>
            </a:r>
            <a:r>
              <a:rPr lang="en-US" sz="2000" dirty="0"/>
              <a:t> </a:t>
            </a:r>
            <a:r>
              <a:rPr lang="en-US" sz="2000" dirty="0" err="1"/>
              <a:t>cấp</a:t>
            </a:r>
            <a:r>
              <a:rPr lang="en-US" sz="2000" dirty="0"/>
              <a:t> </a:t>
            </a:r>
            <a:r>
              <a:rPr lang="en-US" sz="2000" dirty="0" err="1"/>
              <a:t>những</a:t>
            </a:r>
            <a:r>
              <a:rPr lang="en-US" sz="2000" dirty="0"/>
              <a:t> </a:t>
            </a:r>
            <a:r>
              <a:rPr lang="en-US" sz="2000" dirty="0" err="1"/>
              <a:t>gợi</a:t>
            </a:r>
            <a:r>
              <a:rPr lang="en-US" sz="2000" dirty="0"/>
              <a:t> ý </a:t>
            </a:r>
            <a:r>
              <a:rPr lang="en-US" sz="2000" dirty="0" err="1"/>
              <a:t>để</a:t>
            </a:r>
            <a:r>
              <a:rPr lang="en-US" sz="2000" dirty="0"/>
              <a:t> </a:t>
            </a:r>
            <a:r>
              <a:rPr lang="en-US" sz="2000" dirty="0" err="1"/>
              <a:t>làm</a:t>
            </a:r>
            <a:r>
              <a:rPr lang="en-US" sz="2000" dirty="0"/>
              <a:t> </a:t>
            </a:r>
            <a:r>
              <a:rPr lang="en-US" sz="2000" dirty="0" err="1"/>
              <a:t>thế</a:t>
            </a:r>
            <a:r>
              <a:rPr lang="en-US" sz="2000" dirty="0"/>
              <a:t> </a:t>
            </a:r>
            <a:r>
              <a:rPr lang="en-US" sz="2000" dirty="0" err="1"/>
              <a:t>nào</a:t>
            </a:r>
            <a:r>
              <a:rPr lang="en-US" sz="2000" dirty="0"/>
              <a:t> </a:t>
            </a:r>
            <a:r>
              <a:rPr lang="en-US" sz="2000" dirty="0" err="1" smtClean="0"/>
              <a:t>bạn</a:t>
            </a:r>
            <a:r>
              <a:rPr lang="en-US" sz="2000" dirty="0" smtClean="0"/>
              <a:t> </a:t>
            </a:r>
            <a:r>
              <a:rPr lang="en-US" sz="2000" dirty="0" err="1" smtClean="0"/>
              <a:t>có</a:t>
            </a:r>
            <a:r>
              <a:rPr lang="en-US" sz="2000" dirty="0" smtClean="0"/>
              <a:t> </a:t>
            </a:r>
            <a:r>
              <a:rPr lang="en-US" sz="2000" dirty="0" err="1" smtClean="0"/>
              <a:t>thể</a:t>
            </a:r>
            <a:r>
              <a:rPr lang="en-US" sz="2000" dirty="0" smtClean="0"/>
              <a:t> </a:t>
            </a:r>
            <a:r>
              <a:rPr lang="en-US" sz="2000" dirty="0" err="1" smtClean="0"/>
              <a:t>bảo</a:t>
            </a:r>
            <a:r>
              <a:rPr lang="en-US" sz="2000" dirty="0" smtClean="0"/>
              <a:t> </a:t>
            </a:r>
            <a:r>
              <a:rPr lang="en-US" sz="2000" dirty="0" err="1"/>
              <a:t>vệ</a:t>
            </a:r>
            <a:r>
              <a:rPr lang="en-US" sz="2000" dirty="0"/>
              <a:t> </a:t>
            </a:r>
            <a:r>
              <a:rPr lang="en-US" sz="2000" dirty="0" err="1"/>
              <a:t>bản</a:t>
            </a:r>
            <a:r>
              <a:rPr lang="en-US" sz="2000" dirty="0"/>
              <a:t> </a:t>
            </a:r>
            <a:r>
              <a:rPr lang="en-US" sz="2000" dirty="0" err="1"/>
              <a:t>thân</a:t>
            </a:r>
            <a:r>
              <a:rPr lang="en-US" sz="2000" dirty="0"/>
              <a:t> </a:t>
            </a:r>
            <a:r>
              <a:rPr lang="en-US" sz="2000" dirty="0" err="1"/>
              <a:t>và</a:t>
            </a:r>
            <a:r>
              <a:rPr lang="en-US" sz="2000" dirty="0"/>
              <a:t> </a:t>
            </a:r>
            <a:r>
              <a:rPr lang="en-US" sz="2000" dirty="0" err="1"/>
              <a:t>gia</a:t>
            </a:r>
            <a:r>
              <a:rPr lang="en-US" sz="2000" dirty="0"/>
              <a:t> </a:t>
            </a:r>
            <a:r>
              <a:rPr lang="en-US" sz="2000" dirty="0" err="1"/>
              <a:t>đình</a:t>
            </a:r>
            <a:r>
              <a:rPr lang="en-US" sz="2000" dirty="0"/>
              <a:t> </a:t>
            </a:r>
            <a:r>
              <a:rPr lang="en-US" sz="2000" dirty="0" err="1"/>
              <a:t>khi</a:t>
            </a:r>
            <a:r>
              <a:rPr lang="en-US" sz="2000" dirty="0"/>
              <a:t> </a:t>
            </a:r>
            <a:r>
              <a:rPr lang="en-US" sz="2000" dirty="0" err="1"/>
              <a:t>kết</a:t>
            </a:r>
            <a:r>
              <a:rPr lang="en-US" sz="2000" dirty="0"/>
              <a:t> </a:t>
            </a:r>
            <a:r>
              <a:rPr lang="en-US" sz="2000" dirty="0" err="1"/>
              <a:t>nối</a:t>
            </a:r>
            <a:r>
              <a:rPr lang="en-US" sz="2000" dirty="0"/>
              <a:t> </a:t>
            </a:r>
            <a:r>
              <a:rPr lang="en-US" sz="2000" dirty="0" err="1" smtClean="0"/>
              <a:t>mạng</a:t>
            </a:r>
            <a:r>
              <a:rPr lang="en-US" sz="2000" dirty="0" smtClean="0"/>
              <a:t>  </a:t>
            </a:r>
          </a:p>
          <a:p>
            <a:pPr eaLnBrk="1" hangingPunct="1">
              <a:spcAft>
                <a:spcPct val="50000"/>
              </a:spcAft>
              <a:buFont typeface="Wingdings" pitchFamily="2" charset="2"/>
              <a:buNone/>
            </a:pPr>
            <a:endParaRPr lang="en-US" sz="2000" dirty="0" smtClean="0"/>
          </a:p>
        </p:txBody>
      </p:sp>
      <p:sp>
        <p:nvSpPr>
          <p:cNvPr id="116739" name="Slide Number Placeholder 4"/>
          <p:cNvSpPr>
            <a:spLocks noGrp="1"/>
          </p:cNvSpPr>
          <p:nvPr>
            <p:ph type="sldNum" sz="quarter" idx="10"/>
          </p:nvPr>
        </p:nvSpPr>
        <p:spPr>
          <a:noFill/>
        </p:spPr>
        <p:txBody>
          <a:bodyPr/>
          <a:lstStyle/>
          <a:p>
            <a:fld id="{91E222E7-6442-461E-8F5C-F5E16FB7F1B5}" type="slidenum">
              <a:rPr lang="en-US" smtClean="0">
                <a:latin typeface="Arial" charset="0"/>
              </a:rPr>
              <a:pPr/>
              <a:t>79</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9" name="Picture 12" descr="C857_02 copy.jpg"/>
          <p:cNvPicPr>
            <a:picLocks noChangeAspect="1"/>
          </p:cNvPicPr>
          <p:nvPr/>
        </p:nvPicPr>
        <p:blipFill>
          <a:blip r:embed="rId3" cstate="print"/>
          <a:srcRect/>
          <a:stretch>
            <a:fillRect/>
          </a:stretch>
        </p:blipFill>
        <p:spPr bwMode="auto">
          <a:xfrm>
            <a:off x="5962080" y="1952625"/>
            <a:ext cx="2730500" cy="895350"/>
          </a:xfrm>
          <a:prstGeom prst="rect">
            <a:avLst/>
          </a:prstGeom>
          <a:noFill/>
          <a:ln w="9525">
            <a:noFill/>
            <a:miter lim="800000"/>
            <a:headEnd/>
            <a:tailEnd/>
          </a:ln>
        </p:spPr>
      </p:pic>
      <p:sp>
        <p:nvSpPr>
          <p:cNvPr id="8194" name="Rectangle 4"/>
          <p:cNvSpPr>
            <a:spLocks noGrp="1" noChangeArrowheads="1"/>
          </p:cNvSpPr>
          <p:nvPr>
            <p:ph type="title"/>
          </p:nvPr>
        </p:nvSpPr>
        <p:spPr>
          <a:xfrm>
            <a:off x="609600" y="579438"/>
            <a:ext cx="8534400" cy="563562"/>
          </a:xfrm>
        </p:spPr>
        <p:txBody>
          <a:bodyPr/>
          <a:lstStyle/>
          <a:p>
            <a:pPr marL="0" indent="0" eaLnBrk="1" hangingPunct="1"/>
            <a:r>
              <a:rPr lang="en-US" sz="2400" dirty="0" err="1" smtClean="0"/>
              <a:t>Sử</a:t>
            </a:r>
            <a:r>
              <a:rPr lang="en-US" sz="2400" dirty="0" smtClean="0"/>
              <a:t> </a:t>
            </a:r>
            <a:r>
              <a:rPr lang="en-US" sz="2400" dirty="0" err="1" smtClean="0"/>
              <a:t>dụng</a:t>
            </a:r>
            <a:r>
              <a:rPr lang="en-US" sz="2400" dirty="0" smtClean="0"/>
              <a:t> </a:t>
            </a:r>
            <a:r>
              <a:rPr lang="en-US" sz="2400" dirty="0" err="1" smtClean="0"/>
              <a:t>địa</a:t>
            </a:r>
            <a:r>
              <a:rPr lang="en-US" sz="2400" dirty="0" smtClean="0"/>
              <a:t> </a:t>
            </a:r>
            <a:r>
              <a:rPr lang="en-US" sz="2400" dirty="0" err="1" smtClean="0"/>
              <a:t>chỉ</a:t>
            </a:r>
            <a:r>
              <a:rPr lang="en-US" sz="2400" dirty="0"/>
              <a:t> </a:t>
            </a:r>
            <a:r>
              <a:rPr lang="en-US" sz="2400" dirty="0" smtClean="0"/>
              <a:t>URL</a:t>
            </a:r>
            <a:br>
              <a:rPr lang="en-US" sz="2400" dirty="0" smtClean="0"/>
            </a:br>
            <a:r>
              <a:rPr lang="en-US" sz="2400" dirty="0" smtClean="0"/>
              <a:t>(Uniform </a:t>
            </a:r>
            <a:r>
              <a:rPr lang="en-US" sz="2400" dirty="0"/>
              <a:t>Resource Locator ) </a:t>
            </a:r>
            <a:endParaRPr lang="en-US" sz="2400" dirty="0" smtClean="0"/>
          </a:p>
        </p:txBody>
      </p:sp>
      <p:sp>
        <p:nvSpPr>
          <p:cNvPr id="8197" name="Content Placeholder 9"/>
          <p:cNvSpPr>
            <a:spLocks noGrp="1"/>
          </p:cNvSpPr>
          <p:nvPr>
            <p:ph sz="half" idx="1"/>
          </p:nvPr>
        </p:nvSpPr>
        <p:spPr>
          <a:xfrm>
            <a:off x="422719" y="1271778"/>
            <a:ext cx="5817801" cy="4911648"/>
          </a:xfrm>
        </p:spPr>
        <p:txBody>
          <a:bodyPr/>
          <a:lstStyle/>
          <a:p>
            <a:pPr eaLnBrk="1" hangingPunct="1">
              <a:spcBef>
                <a:spcPts val="600"/>
              </a:spcBef>
              <a:spcAft>
                <a:spcPts val="600"/>
              </a:spcAft>
            </a:pPr>
            <a:r>
              <a:rPr lang="vi-VN" sz="2400" dirty="0"/>
              <a:t>Có thể giao tiếp với bất kỳ máy tính nào khác được cung cấp</a:t>
            </a:r>
            <a:r>
              <a:rPr lang="en-US" sz="2400" dirty="0" smtClean="0"/>
              <a:t>:</a:t>
            </a:r>
          </a:p>
          <a:p>
            <a:pPr lvl="1" eaLnBrk="1" hangingPunct="1">
              <a:spcBef>
                <a:spcPts val="600"/>
              </a:spcBef>
              <a:spcAft>
                <a:spcPts val="600"/>
              </a:spcAft>
            </a:pPr>
            <a:r>
              <a:rPr lang="vi-VN" sz="2000" dirty="0"/>
              <a:t>Bạn </a:t>
            </a:r>
            <a:r>
              <a:rPr lang="vi-VN" sz="2000" dirty="0" smtClean="0"/>
              <a:t>biết </a:t>
            </a:r>
            <a:r>
              <a:rPr lang="vi-VN" sz="2000" dirty="0"/>
              <a:t>địa chỉ của máy tính </a:t>
            </a:r>
            <a:r>
              <a:rPr lang="vi-VN" sz="2000" dirty="0" smtClean="0"/>
              <a:t>khác</a:t>
            </a:r>
            <a:endParaRPr lang="en-US" sz="2000" dirty="0" smtClean="0"/>
          </a:p>
          <a:p>
            <a:pPr lvl="1" eaLnBrk="1" hangingPunct="1">
              <a:spcBef>
                <a:spcPts val="600"/>
              </a:spcBef>
              <a:spcAft>
                <a:spcPts val="600"/>
              </a:spcAft>
            </a:pPr>
            <a:r>
              <a:rPr lang="vi-VN" sz="2000" dirty="0" smtClean="0"/>
              <a:t>Cả </a:t>
            </a:r>
            <a:r>
              <a:rPr lang="vi-VN" sz="2000" dirty="0"/>
              <a:t>hai máy tính đều nói cùng một giao </a:t>
            </a:r>
            <a:r>
              <a:rPr lang="vi-VN" sz="2000" dirty="0" smtClean="0"/>
              <a:t>thức</a:t>
            </a:r>
            <a:r>
              <a:rPr lang="en-US" sz="2000" dirty="0" smtClean="0"/>
              <a:t> </a:t>
            </a:r>
          </a:p>
          <a:p>
            <a:pPr eaLnBrk="1" hangingPunct="1">
              <a:spcBef>
                <a:spcPts val="600"/>
              </a:spcBef>
              <a:spcAft>
                <a:spcPts val="600"/>
              </a:spcAft>
            </a:pPr>
            <a:r>
              <a:rPr lang="vi-VN" sz="2400" dirty="0"/>
              <a:t>Trình duyệt Web giao tiếp với bất kỳ máy chủ kết nối với Internet</a:t>
            </a:r>
            <a:endParaRPr lang="en-US" sz="2400" dirty="0" smtClean="0"/>
          </a:p>
          <a:p>
            <a:pPr lvl="1" eaLnBrk="1" hangingPunct="1">
              <a:spcBef>
                <a:spcPts val="600"/>
              </a:spcBef>
              <a:spcAft>
                <a:spcPts val="600"/>
              </a:spcAft>
            </a:pPr>
            <a:r>
              <a:rPr lang="vi-VN" sz="2000" dirty="0"/>
              <a:t>Sử dụng phần </a:t>
            </a:r>
            <a:r>
              <a:rPr lang="vi-VN" sz="2000" dirty="0" smtClean="0"/>
              <a:t>giao </a:t>
            </a:r>
            <a:r>
              <a:rPr lang="vi-VN" sz="2000" dirty="0"/>
              <a:t>thức </a:t>
            </a:r>
            <a:r>
              <a:rPr lang="vi-VN" sz="2000" dirty="0" smtClean="0"/>
              <a:t>của URL</a:t>
            </a:r>
            <a:r>
              <a:rPr lang="en-US" sz="2000" dirty="0" smtClean="0"/>
              <a:t> </a:t>
            </a:r>
          </a:p>
          <a:p>
            <a:pPr eaLnBrk="1" hangingPunct="1">
              <a:spcBef>
                <a:spcPts val="600"/>
              </a:spcBef>
              <a:spcAft>
                <a:spcPts val="600"/>
              </a:spcAft>
            </a:pPr>
            <a:r>
              <a:rPr lang="vi-VN" sz="2400" dirty="0" smtClean="0"/>
              <a:t>Không cần </a:t>
            </a:r>
            <a:r>
              <a:rPr lang="vi-VN" sz="2400" dirty="0"/>
              <a:t>phải gõ "www" của địa chỉ </a:t>
            </a:r>
            <a:r>
              <a:rPr lang="vi-VN" sz="2400" dirty="0" smtClean="0"/>
              <a:t>web</a:t>
            </a:r>
            <a:endParaRPr lang="en-US" sz="2400" dirty="0" smtClean="0"/>
          </a:p>
          <a:p>
            <a:pPr lvl="1"/>
            <a:r>
              <a:rPr lang="vi-VN" sz="2000" dirty="0"/>
              <a:t>Rất quan trọng để </a:t>
            </a:r>
            <a:r>
              <a:rPr lang="vi-VN" sz="2000" dirty="0" smtClean="0"/>
              <a:t>vào</a:t>
            </a:r>
            <a:r>
              <a:rPr lang="en-US" sz="2000" dirty="0" smtClean="0"/>
              <a:t> </a:t>
            </a:r>
            <a:r>
              <a:rPr lang="en-US" sz="2000" dirty="0" err="1" smtClean="0"/>
              <a:t>nhập</a:t>
            </a:r>
            <a:r>
              <a:rPr lang="en-US" sz="2000" dirty="0" smtClean="0"/>
              <a:t> </a:t>
            </a:r>
            <a:r>
              <a:rPr lang="en-US" sz="2000" dirty="0" err="1" smtClean="0"/>
              <a:t>vào</a:t>
            </a:r>
            <a:r>
              <a:rPr lang="vi-VN" sz="2000" dirty="0" smtClean="0"/>
              <a:t> </a:t>
            </a:r>
            <a:r>
              <a:rPr lang="vi-VN" sz="2000" dirty="0"/>
              <a:t>giao thức nếu máy chủ loại khác nhau</a:t>
            </a:r>
            <a:endParaRPr lang="vi-VN" sz="2000" dirty="0">
              <a:effectLst/>
            </a:endParaRPr>
          </a:p>
        </p:txBody>
      </p:sp>
      <p:pic>
        <p:nvPicPr>
          <p:cNvPr id="8198" name="Content Placeholder 11" descr="C857_03 copy.jpg"/>
          <p:cNvPicPr>
            <a:picLocks noGrp="1" noChangeAspect="1"/>
          </p:cNvPicPr>
          <p:nvPr>
            <p:ph sz="half" idx="2"/>
          </p:nvPr>
        </p:nvPicPr>
        <p:blipFill>
          <a:blip r:embed="rId4" cstate="print"/>
          <a:stretch>
            <a:fillRect/>
          </a:stretch>
        </p:blipFill>
        <p:spPr>
          <a:xfrm>
            <a:off x="5667756" y="3585464"/>
            <a:ext cx="2731008" cy="896112"/>
          </a:xfrm>
        </p:spPr>
      </p:pic>
      <p:sp>
        <p:nvSpPr>
          <p:cNvPr id="8196" name="Slide Number Placeholder 6"/>
          <p:cNvSpPr>
            <a:spLocks noGrp="1"/>
          </p:cNvSpPr>
          <p:nvPr>
            <p:ph type="sldNum" sz="quarter" idx="10"/>
          </p:nvPr>
        </p:nvSpPr>
        <p:spPr>
          <a:noFill/>
        </p:spPr>
        <p:txBody>
          <a:bodyPr/>
          <a:lstStyle/>
          <a:p>
            <a:fld id="{8524F3CA-6320-4232-8906-8E9665EF1971}" type="slidenum">
              <a:rPr lang="en-US" smtClean="0">
                <a:latin typeface="Arial" charset="0"/>
              </a:rPr>
              <a:pPr/>
              <a:t>8</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Rectangle 2"/>
          <p:cNvSpPr>
            <a:spLocks noGrp="1" noChangeArrowheads="1"/>
          </p:cNvSpPr>
          <p:nvPr>
            <p:ph type="title"/>
          </p:nvPr>
        </p:nvSpPr>
        <p:spPr/>
        <p:txBody>
          <a:bodyPr/>
          <a:lstStyle/>
          <a:p>
            <a:pPr eaLnBrk="1" hangingPunct="1"/>
            <a:r>
              <a:rPr lang="en-US" dirty="0" err="1" smtClean="0"/>
              <a:t>Cập</a:t>
            </a:r>
            <a:r>
              <a:rPr lang="en-US" dirty="0" smtClean="0"/>
              <a:t> </a:t>
            </a:r>
            <a:r>
              <a:rPr lang="en-US" dirty="0" err="1" smtClean="0"/>
              <a:t>nhật</a:t>
            </a:r>
            <a:r>
              <a:rPr lang="en-US" dirty="0" smtClean="0"/>
              <a:t> </a:t>
            </a:r>
            <a:r>
              <a:rPr lang="en-US" dirty="0" err="1"/>
              <a:t>những</a:t>
            </a:r>
            <a:r>
              <a:rPr lang="en-US" dirty="0"/>
              <a:t> </a:t>
            </a:r>
            <a:r>
              <a:rPr lang="en-US" dirty="0" err="1"/>
              <a:t>thay</a:t>
            </a:r>
            <a:r>
              <a:rPr lang="en-US" dirty="0"/>
              <a:t> </a:t>
            </a:r>
            <a:r>
              <a:rPr lang="en-US" dirty="0" err="1"/>
              <a:t>đổi</a:t>
            </a:r>
            <a:r>
              <a:rPr lang="en-US" dirty="0"/>
              <a:t> </a:t>
            </a:r>
            <a:r>
              <a:rPr lang="en-US" dirty="0" err="1" smtClean="0"/>
              <a:t>về</a:t>
            </a:r>
            <a:r>
              <a:rPr lang="en-US" dirty="0" smtClean="0"/>
              <a:t> </a:t>
            </a:r>
            <a:r>
              <a:rPr lang="en-US" dirty="0" err="1"/>
              <a:t>công</a:t>
            </a:r>
            <a:r>
              <a:rPr lang="en-US" dirty="0"/>
              <a:t> </a:t>
            </a:r>
            <a:r>
              <a:rPr lang="en-US" dirty="0" err="1"/>
              <a:t>nghệ</a:t>
            </a:r>
            <a:endParaRPr lang="en-US" dirty="0" smtClean="0"/>
          </a:p>
        </p:txBody>
      </p:sp>
      <p:sp>
        <p:nvSpPr>
          <p:cNvPr id="6" name="Content Placeholder 5"/>
          <p:cNvSpPr>
            <a:spLocks noGrp="1"/>
          </p:cNvSpPr>
          <p:nvPr>
            <p:ph idx="1"/>
          </p:nvPr>
        </p:nvSpPr>
        <p:spPr/>
        <p:txBody>
          <a:bodyPr/>
          <a:lstStyle/>
          <a:p>
            <a:r>
              <a:rPr lang="en-US" sz="1800" dirty="0" err="1" smtClean="0"/>
              <a:t>Cần</a:t>
            </a:r>
            <a:r>
              <a:rPr lang="en-US" sz="1800" dirty="0" smtClean="0"/>
              <a:t> </a:t>
            </a:r>
            <a:r>
              <a:rPr lang="en-US" sz="1800" dirty="0" err="1" smtClean="0"/>
              <a:t>phải</a:t>
            </a:r>
            <a:r>
              <a:rPr lang="en-US" sz="1800" dirty="0" smtClean="0"/>
              <a:t> </a:t>
            </a:r>
            <a:r>
              <a:rPr lang="en-US" sz="1800" dirty="0" err="1"/>
              <a:t>nhận</a:t>
            </a:r>
            <a:r>
              <a:rPr lang="en-US" sz="1800" dirty="0"/>
              <a:t> </a:t>
            </a:r>
            <a:r>
              <a:rPr lang="en-US" sz="1800" dirty="0" err="1"/>
              <a:t>thức</a:t>
            </a:r>
            <a:r>
              <a:rPr lang="en-US" sz="1800" dirty="0"/>
              <a:t> </a:t>
            </a:r>
            <a:r>
              <a:rPr lang="en-US" sz="1800" dirty="0" err="1" smtClean="0"/>
              <a:t>tầm</a:t>
            </a:r>
            <a:r>
              <a:rPr lang="en-US" sz="1800" dirty="0" smtClean="0"/>
              <a:t> </a:t>
            </a:r>
            <a:r>
              <a:rPr lang="en-US" sz="1800" dirty="0" err="1" smtClean="0"/>
              <a:t>quan</a:t>
            </a:r>
            <a:r>
              <a:rPr lang="en-US" sz="1800" dirty="0" smtClean="0"/>
              <a:t> </a:t>
            </a:r>
            <a:r>
              <a:rPr lang="en-US" sz="1800" dirty="0" err="1" smtClean="0"/>
              <a:t>trong</a:t>
            </a:r>
            <a:r>
              <a:rPr lang="en-US" sz="1800" dirty="0" smtClean="0"/>
              <a:t> </a:t>
            </a:r>
            <a:r>
              <a:rPr lang="en-US" sz="1800" dirty="0" err="1" smtClean="0"/>
              <a:t>của</a:t>
            </a:r>
            <a:r>
              <a:rPr lang="en-US" sz="1800" dirty="0" smtClean="0"/>
              <a:t> </a:t>
            </a:r>
            <a:r>
              <a:rPr lang="en-US" sz="1800" dirty="0" err="1" smtClean="0"/>
              <a:t>những</a:t>
            </a:r>
            <a:r>
              <a:rPr lang="en-US" sz="1800" dirty="0" smtClean="0"/>
              <a:t> </a:t>
            </a:r>
            <a:r>
              <a:rPr lang="en-US" sz="1800" dirty="0" err="1"/>
              <a:t>thay</a:t>
            </a:r>
            <a:r>
              <a:rPr lang="en-US" sz="1800" dirty="0"/>
              <a:t> </a:t>
            </a:r>
            <a:r>
              <a:rPr lang="en-US" sz="1800" dirty="0" err="1"/>
              <a:t>đổi</a:t>
            </a:r>
            <a:r>
              <a:rPr lang="en-US" sz="1800" dirty="0"/>
              <a:t> </a:t>
            </a:r>
            <a:r>
              <a:rPr lang="en-US" sz="1800" dirty="0" err="1"/>
              <a:t>về</a:t>
            </a:r>
            <a:r>
              <a:rPr lang="en-US" sz="1800" dirty="0"/>
              <a:t> </a:t>
            </a:r>
            <a:r>
              <a:rPr lang="en-US" sz="1800" dirty="0" err="1"/>
              <a:t>công</a:t>
            </a:r>
            <a:r>
              <a:rPr lang="en-US" sz="1800" dirty="0"/>
              <a:t> </a:t>
            </a:r>
            <a:r>
              <a:rPr lang="en-US" sz="1800" dirty="0" err="1"/>
              <a:t>nghệ</a:t>
            </a:r>
            <a:r>
              <a:rPr lang="en-US" sz="1800" dirty="0"/>
              <a:t> </a:t>
            </a:r>
            <a:r>
              <a:rPr lang="en-US" sz="1800" dirty="0" err="1"/>
              <a:t>và</a:t>
            </a:r>
            <a:r>
              <a:rPr lang="en-US" sz="1800" dirty="0"/>
              <a:t> </a:t>
            </a:r>
            <a:r>
              <a:rPr lang="en-US" sz="1800" dirty="0" err="1"/>
              <a:t>chúng</a:t>
            </a:r>
            <a:r>
              <a:rPr lang="en-US" sz="1800" dirty="0"/>
              <a:t> </a:t>
            </a:r>
            <a:r>
              <a:rPr lang="en-US" sz="1800" dirty="0" err="1"/>
              <a:t>ảnh</a:t>
            </a:r>
            <a:r>
              <a:rPr lang="en-US" sz="1800" dirty="0"/>
              <a:t> </a:t>
            </a:r>
            <a:r>
              <a:rPr lang="en-US" sz="1800" dirty="0" err="1"/>
              <a:t>hưởng</a:t>
            </a:r>
            <a:r>
              <a:rPr lang="en-US" sz="1800" dirty="0"/>
              <a:t> </a:t>
            </a:r>
            <a:r>
              <a:rPr lang="en-US" sz="1800" dirty="0" err="1"/>
              <a:t>đến</a:t>
            </a:r>
            <a:r>
              <a:rPr lang="en-US" sz="1800" dirty="0"/>
              <a:t> </a:t>
            </a:r>
            <a:r>
              <a:rPr lang="en-US" sz="1800" dirty="0" err="1"/>
              <a:t>việc</a:t>
            </a:r>
            <a:r>
              <a:rPr lang="en-US" sz="1800" dirty="0"/>
              <a:t> </a:t>
            </a:r>
            <a:r>
              <a:rPr lang="en-US" sz="1800" dirty="0" err="1"/>
              <a:t>bạn</a:t>
            </a:r>
            <a:r>
              <a:rPr lang="en-US" sz="1800" dirty="0"/>
              <a:t> </a:t>
            </a:r>
            <a:r>
              <a:rPr lang="en-US" sz="1800" dirty="0" err="1"/>
              <a:t>sử</a:t>
            </a:r>
            <a:r>
              <a:rPr lang="en-US" sz="1800" dirty="0"/>
              <a:t> </a:t>
            </a:r>
            <a:r>
              <a:rPr lang="en-US" sz="1800" dirty="0" err="1"/>
              <a:t>dụng</a:t>
            </a:r>
            <a:r>
              <a:rPr lang="en-US" sz="1800" dirty="0"/>
              <a:t> </a:t>
            </a:r>
            <a:r>
              <a:rPr lang="en-US" sz="1800" dirty="0" err="1"/>
              <a:t>máy</a:t>
            </a:r>
            <a:r>
              <a:rPr lang="en-US" sz="1800" dirty="0"/>
              <a:t> </a:t>
            </a:r>
            <a:r>
              <a:rPr lang="en-US" sz="1800" dirty="0" err="1"/>
              <a:t>tính</a:t>
            </a:r>
            <a:r>
              <a:rPr lang="en-US" sz="1800" dirty="0"/>
              <a:t> </a:t>
            </a:r>
            <a:r>
              <a:rPr lang="en-US" sz="1800" dirty="0" err="1"/>
              <a:t>kết</a:t>
            </a:r>
            <a:r>
              <a:rPr lang="en-US" sz="1800" dirty="0"/>
              <a:t> </a:t>
            </a:r>
            <a:r>
              <a:rPr lang="en-US" sz="1800" dirty="0" err="1"/>
              <a:t>nối</a:t>
            </a:r>
            <a:r>
              <a:rPr lang="en-US" sz="1800" dirty="0"/>
              <a:t> </a:t>
            </a:r>
            <a:r>
              <a:rPr lang="en-US" sz="1800" dirty="0" err="1"/>
              <a:t>mạng</a:t>
            </a:r>
            <a:r>
              <a:rPr lang="en-US" sz="1800" dirty="0"/>
              <a:t> </a:t>
            </a:r>
            <a:r>
              <a:rPr lang="en-US" sz="1800" dirty="0" err="1"/>
              <a:t>như</a:t>
            </a:r>
            <a:r>
              <a:rPr lang="en-US" sz="1800" dirty="0"/>
              <a:t> </a:t>
            </a:r>
            <a:r>
              <a:rPr lang="en-US" sz="1800" dirty="0" err="1"/>
              <a:t>thế</a:t>
            </a:r>
            <a:r>
              <a:rPr lang="en-US" sz="1800" dirty="0"/>
              <a:t> </a:t>
            </a:r>
            <a:r>
              <a:rPr lang="en-US" sz="1800" dirty="0" err="1"/>
              <a:t>nào</a:t>
            </a:r>
            <a:endParaRPr lang="en-US" sz="1800" dirty="0" smtClean="0"/>
          </a:p>
          <a:p>
            <a:r>
              <a:rPr lang="en-US" sz="1800" dirty="0" err="1"/>
              <a:t>Không</a:t>
            </a:r>
            <a:r>
              <a:rPr lang="en-US" sz="1800" dirty="0"/>
              <a:t> </a:t>
            </a:r>
            <a:r>
              <a:rPr lang="en-US" sz="1800" dirty="0" err="1"/>
              <a:t>phải</a:t>
            </a:r>
            <a:r>
              <a:rPr lang="en-US" sz="1800" dirty="0"/>
              <a:t> </a:t>
            </a:r>
            <a:r>
              <a:rPr lang="en-US" sz="1800" dirty="0" err="1"/>
              <a:t>tất</a:t>
            </a:r>
            <a:r>
              <a:rPr lang="en-US" sz="1800" dirty="0"/>
              <a:t> </a:t>
            </a:r>
            <a:r>
              <a:rPr lang="en-US" sz="1800" dirty="0" err="1"/>
              <a:t>cả</a:t>
            </a:r>
            <a:r>
              <a:rPr lang="en-US" sz="1800" dirty="0"/>
              <a:t> </a:t>
            </a:r>
            <a:r>
              <a:rPr lang="en-US" sz="1800" dirty="0" err="1"/>
              <a:t>nhưng</a:t>
            </a:r>
            <a:r>
              <a:rPr lang="en-US" sz="1800" dirty="0"/>
              <a:t> </a:t>
            </a:r>
            <a:r>
              <a:rPr lang="en-US" sz="1800" dirty="0" err="1"/>
              <a:t>thông</a:t>
            </a:r>
            <a:r>
              <a:rPr lang="en-US" sz="1800" dirty="0"/>
              <a:t> tin </a:t>
            </a:r>
            <a:r>
              <a:rPr lang="en-US" sz="1800" dirty="0" err="1"/>
              <a:t>cập</a:t>
            </a:r>
            <a:r>
              <a:rPr lang="en-US" sz="1800" dirty="0"/>
              <a:t> </a:t>
            </a:r>
            <a:r>
              <a:rPr lang="en-US" sz="1800" dirty="0" err="1"/>
              <a:t>nhật</a:t>
            </a:r>
            <a:r>
              <a:rPr lang="en-US" sz="1800" dirty="0"/>
              <a:t> </a:t>
            </a:r>
            <a:r>
              <a:rPr lang="en-US" sz="1800" dirty="0" err="1"/>
              <a:t>đều</a:t>
            </a:r>
            <a:r>
              <a:rPr lang="en-US" sz="1800" dirty="0"/>
              <a:t> </a:t>
            </a:r>
            <a:r>
              <a:rPr lang="en-US" sz="1800" dirty="0" err="1"/>
              <a:t>là</a:t>
            </a:r>
            <a:r>
              <a:rPr lang="en-US" sz="1800" dirty="0"/>
              <a:t> </a:t>
            </a:r>
            <a:r>
              <a:rPr lang="en-US" sz="1800" dirty="0" err="1"/>
              <a:t>cần</a:t>
            </a:r>
            <a:r>
              <a:rPr lang="en-US" sz="1800" dirty="0"/>
              <a:t> </a:t>
            </a:r>
            <a:r>
              <a:rPr lang="en-US" sz="1800" dirty="0" err="1"/>
              <a:t>thiết</a:t>
            </a:r>
            <a:r>
              <a:rPr lang="en-US" sz="1800" dirty="0"/>
              <a:t> </a:t>
            </a:r>
            <a:r>
              <a:rPr lang="en-US" sz="1800" dirty="0" err="1"/>
              <a:t>cho</a:t>
            </a:r>
            <a:r>
              <a:rPr lang="en-US" sz="1800" dirty="0"/>
              <a:t> </a:t>
            </a:r>
            <a:r>
              <a:rPr lang="en-US" sz="1800" dirty="0" err="1"/>
              <a:t>các</a:t>
            </a:r>
            <a:r>
              <a:rPr lang="en-US" sz="1800" dirty="0"/>
              <a:t> </a:t>
            </a:r>
            <a:r>
              <a:rPr lang="en-US" sz="1800" dirty="0" err="1"/>
              <a:t>chương</a:t>
            </a:r>
            <a:r>
              <a:rPr lang="en-US" sz="1800" dirty="0"/>
              <a:t> </a:t>
            </a:r>
            <a:r>
              <a:rPr lang="en-US" sz="1800" dirty="0" err="1"/>
              <a:t>trình</a:t>
            </a:r>
            <a:r>
              <a:rPr lang="en-US" sz="1800" dirty="0"/>
              <a:t> </a:t>
            </a:r>
            <a:r>
              <a:rPr lang="en-US" sz="1800" dirty="0" err="1"/>
              <a:t>phần</a:t>
            </a:r>
            <a:r>
              <a:rPr lang="en-US" sz="1800" dirty="0"/>
              <a:t> </a:t>
            </a:r>
            <a:r>
              <a:rPr lang="en-US" sz="1800" dirty="0" err="1" smtClean="0"/>
              <a:t>mềm</a:t>
            </a:r>
            <a:r>
              <a:rPr lang="en-US" sz="1800" dirty="0" smtClean="0"/>
              <a:t> </a:t>
            </a:r>
            <a:r>
              <a:rPr lang="en-US" sz="1800" dirty="0" err="1"/>
              <a:t>nhưng</a:t>
            </a:r>
            <a:r>
              <a:rPr lang="en-US" sz="1800" dirty="0"/>
              <a:t> </a:t>
            </a:r>
            <a:r>
              <a:rPr lang="en-US" sz="1800" dirty="0" err="1" smtClean="0"/>
              <a:t>cần</a:t>
            </a:r>
            <a:r>
              <a:rPr lang="en-US" sz="1800" dirty="0" smtClean="0"/>
              <a:t> </a:t>
            </a:r>
            <a:r>
              <a:rPr lang="en-US" sz="1800" dirty="0" err="1"/>
              <a:t>đăng</a:t>
            </a:r>
            <a:r>
              <a:rPr lang="en-US" sz="1800" dirty="0"/>
              <a:t> </a:t>
            </a:r>
            <a:r>
              <a:rPr lang="en-US" sz="1800" dirty="0" err="1"/>
              <a:t>ký</a:t>
            </a:r>
            <a:r>
              <a:rPr lang="en-US" sz="1800" dirty="0"/>
              <a:t> </a:t>
            </a:r>
            <a:r>
              <a:rPr lang="en-US" sz="1800" dirty="0" err="1"/>
              <a:t>nhận</a:t>
            </a:r>
            <a:r>
              <a:rPr lang="en-US" sz="1800" dirty="0"/>
              <a:t> </a:t>
            </a:r>
            <a:r>
              <a:rPr lang="en-US" sz="1800" dirty="0" err="1"/>
              <a:t>thông</a:t>
            </a:r>
            <a:r>
              <a:rPr lang="en-US" sz="1800" dirty="0"/>
              <a:t> </a:t>
            </a:r>
            <a:r>
              <a:rPr lang="en-US" sz="1800" dirty="0" err="1"/>
              <a:t>báo</a:t>
            </a:r>
            <a:r>
              <a:rPr lang="en-US" sz="1800" dirty="0"/>
              <a:t> </a:t>
            </a:r>
            <a:r>
              <a:rPr lang="en-US" sz="1800" dirty="0" err="1"/>
              <a:t>tự</a:t>
            </a:r>
            <a:r>
              <a:rPr lang="en-US" sz="1800" dirty="0"/>
              <a:t> </a:t>
            </a:r>
            <a:r>
              <a:rPr lang="en-US" sz="1800" dirty="0" err="1"/>
              <a:t>động</a:t>
            </a:r>
            <a:r>
              <a:rPr lang="en-US" sz="1800" dirty="0"/>
              <a:t> </a:t>
            </a:r>
            <a:r>
              <a:rPr lang="en-US" sz="1800" dirty="0" err="1"/>
              <a:t>để</a:t>
            </a:r>
            <a:r>
              <a:rPr lang="en-US" sz="1800" dirty="0"/>
              <a:t> </a:t>
            </a:r>
            <a:r>
              <a:rPr lang="en-US" sz="1800" dirty="0" err="1"/>
              <a:t>có</a:t>
            </a:r>
            <a:r>
              <a:rPr lang="en-US" sz="1800" dirty="0"/>
              <a:t> </a:t>
            </a:r>
            <a:r>
              <a:rPr lang="en-US" sz="1800" dirty="0" err="1"/>
              <a:t>thể</a:t>
            </a:r>
            <a:r>
              <a:rPr lang="en-US" sz="1800" dirty="0"/>
              <a:t> </a:t>
            </a:r>
            <a:r>
              <a:rPr lang="en-US" sz="1800" dirty="0" err="1" smtClean="0"/>
              <a:t>trợ</a:t>
            </a:r>
            <a:r>
              <a:rPr lang="en-US" sz="1800" dirty="0" smtClean="0"/>
              <a:t> </a:t>
            </a:r>
            <a:r>
              <a:rPr lang="en-US" sz="1800" dirty="0" err="1" smtClean="0"/>
              <a:t>giúp</a:t>
            </a:r>
            <a:r>
              <a:rPr lang="en-US" sz="1800" dirty="0" smtClean="0"/>
              <a:t> </a:t>
            </a:r>
            <a:r>
              <a:rPr lang="en-US" sz="1800" dirty="0" err="1" smtClean="0"/>
              <a:t>về</a:t>
            </a:r>
            <a:r>
              <a:rPr lang="en-US" sz="1800" dirty="0" smtClean="0"/>
              <a:t> </a:t>
            </a:r>
            <a:r>
              <a:rPr lang="en-US" sz="1800" dirty="0" err="1"/>
              <a:t>những</a:t>
            </a:r>
            <a:r>
              <a:rPr lang="en-US" sz="1800" dirty="0"/>
              <a:t> </a:t>
            </a:r>
            <a:r>
              <a:rPr lang="en-US" sz="1800" dirty="0" err="1"/>
              <a:t>vấn</a:t>
            </a:r>
            <a:r>
              <a:rPr lang="en-US" sz="1800" dirty="0"/>
              <a:t> </a:t>
            </a:r>
            <a:r>
              <a:rPr lang="en-US" sz="1800" dirty="0" err="1"/>
              <a:t>đề</a:t>
            </a:r>
            <a:r>
              <a:rPr lang="en-US" sz="1800" dirty="0"/>
              <a:t> </a:t>
            </a:r>
            <a:r>
              <a:rPr lang="en-US" sz="1800" dirty="0" err="1" smtClean="0"/>
              <a:t>gặp</a:t>
            </a:r>
            <a:r>
              <a:rPr lang="en-US" sz="1800" dirty="0" smtClean="0"/>
              <a:t> </a:t>
            </a:r>
            <a:r>
              <a:rPr lang="en-US" sz="1800" dirty="0" err="1"/>
              <a:t>phải</a:t>
            </a:r>
            <a:endParaRPr lang="en-US" sz="1800" dirty="0" smtClean="0"/>
          </a:p>
          <a:p>
            <a:r>
              <a:rPr lang="en-US" sz="1800" dirty="0" err="1" smtClean="0"/>
              <a:t>Hầu</a:t>
            </a:r>
            <a:r>
              <a:rPr lang="en-US" sz="1800" dirty="0" smtClean="0"/>
              <a:t> </a:t>
            </a:r>
            <a:r>
              <a:rPr lang="en-US" sz="1800" dirty="0" err="1" smtClean="0"/>
              <a:t>hết</a:t>
            </a:r>
            <a:r>
              <a:rPr lang="en-US" sz="1800" dirty="0" smtClean="0"/>
              <a:t> </a:t>
            </a:r>
            <a:r>
              <a:rPr lang="en-US" sz="1800" dirty="0" err="1" smtClean="0"/>
              <a:t>các</a:t>
            </a:r>
            <a:r>
              <a:rPr lang="en-US" sz="1800" dirty="0" smtClean="0"/>
              <a:t> </a:t>
            </a:r>
            <a:r>
              <a:rPr lang="en-US" sz="1800" dirty="0" err="1" smtClean="0"/>
              <a:t>cập</a:t>
            </a:r>
            <a:r>
              <a:rPr lang="en-US" sz="1800" dirty="0" smtClean="0"/>
              <a:t> </a:t>
            </a:r>
            <a:r>
              <a:rPr lang="en-US" sz="1800" dirty="0" err="1"/>
              <a:t>nhật</a:t>
            </a:r>
            <a:r>
              <a:rPr lang="en-US" sz="1800" dirty="0"/>
              <a:t> </a:t>
            </a:r>
            <a:r>
              <a:rPr lang="en-US" sz="1800" dirty="0" err="1"/>
              <a:t>tích</a:t>
            </a:r>
            <a:r>
              <a:rPr lang="en-US" sz="1800" dirty="0"/>
              <a:t> </a:t>
            </a:r>
            <a:r>
              <a:rPr lang="en-US" sz="1800" dirty="0" err="1"/>
              <a:t>cực</a:t>
            </a:r>
            <a:r>
              <a:rPr lang="en-US" sz="1800" dirty="0"/>
              <a:t> </a:t>
            </a:r>
            <a:r>
              <a:rPr lang="en-US" sz="1800" dirty="0" err="1" smtClean="0"/>
              <a:t>giúpnắm</a:t>
            </a:r>
            <a:r>
              <a:rPr lang="en-US" sz="1800" dirty="0" smtClean="0"/>
              <a:t> </a:t>
            </a:r>
            <a:r>
              <a:rPr lang="en-US" sz="1800" dirty="0" err="1"/>
              <a:t>được</a:t>
            </a:r>
            <a:r>
              <a:rPr lang="en-US" sz="1800" dirty="0"/>
              <a:t> </a:t>
            </a:r>
            <a:r>
              <a:rPr lang="en-US" sz="1800" dirty="0" err="1"/>
              <a:t>những</a:t>
            </a:r>
            <a:r>
              <a:rPr lang="en-US" sz="1800" dirty="0"/>
              <a:t> </a:t>
            </a:r>
            <a:r>
              <a:rPr lang="en-US" sz="1800" dirty="0" err="1"/>
              <a:t>thông</a:t>
            </a:r>
            <a:r>
              <a:rPr lang="en-US" sz="1800" dirty="0"/>
              <a:t> tin </a:t>
            </a:r>
            <a:r>
              <a:rPr lang="en-US" sz="1800" dirty="0" err="1"/>
              <a:t>về</a:t>
            </a:r>
            <a:r>
              <a:rPr lang="en-US" sz="1800" dirty="0"/>
              <a:t> </a:t>
            </a:r>
            <a:r>
              <a:rPr lang="en-US" sz="1800" dirty="0" err="1"/>
              <a:t>các</a:t>
            </a:r>
            <a:r>
              <a:rPr lang="en-US" sz="1800" dirty="0"/>
              <a:t> </a:t>
            </a:r>
            <a:r>
              <a:rPr lang="en-US" sz="1800" dirty="0" err="1"/>
              <a:t>chương</a:t>
            </a:r>
            <a:r>
              <a:rPr lang="en-US" sz="1800" dirty="0"/>
              <a:t> </a:t>
            </a:r>
            <a:r>
              <a:rPr lang="en-US" sz="1800" dirty="0" err="1"/>
              <a:t>trình</a:t>
            </a:r>
            <a:r>
              <a:rPr lang="en-US" sz="1800" dirty="0"/>
              <a:t> </a:t>
            </a:r>
            <a:r>
              <a:rPr lang="en-US" sz="1800" dirty="0" err="1"/>
              <a:t>diệt</a:t>
            </a:r>
            <a:r>
              <a:rPr lang="en-US" sz="1800" dirty="0"/>
              <a:t> </a:t>
            </a:r>
            <a:r>
              <a:rPr lang="en-US" sz="1800" dirty="0" smtClean="0"/>
              <a:t>virus  </a:t>
            </a:r>
            <a:r>
              <a:rPr lang="en-US" sz="1800" dirty="0"/>
              <a:t>hay </a:t>
            </a:r>
            <a:r>
              <a:rPr lang="en-US" sz="1800" dirty="0" err="1"/>
              <a:t>các</a:t>
            </a:r>
            <a:r>
              <a:rPr lang="en-US" sz="1800" dirty="0"/>
              <a:t> </a:t>
            </a:r>
            <a:r>
              <a:rPr lang="en-US" sz="1800" dirty="0" err="1"/>
              <a:t>phần</a:t>
            </a:r>
            <a:r>
              <a:rPr lang="en-US" sz="1800" dirty="0"/>
              <a:t> </a:t>
            </a:r>
            <a:r>
              <a:rPr lang="en-US" sz="1800" dirty="0" err="1"/>
              <a:t>mềm</a:t>
            </a:r>
            <a:r>
              <a:rPr lang="en-US" sz="1800" dirty="0"/>
              <a:t> </a:t>
            </a:r>
            <a:r>
              <a:rPr lang="en-US" sz="1800" dirty="0" err="1"/>
              <a:t>bảo</a:t>
            </a:r>
            <a:r>
              <a:rPr lang="en-US" sz="1800" dirty="0"/>
              <a:t> </a:t>
            </a:r>
            <a:r>
              <a:rPr lang="en-US" sz="1800" dirty="0" err="1"/>
              <a:t>vệ</a:t>
            </a:r>
            <a:endParaRPr lang="en-US" sz="1800" dirty="0" smtClean="0"/>
          </a:p>
          <a:p>
            <a:r>
              <a:rPr lang="en-US" sz="1800" dirty="0" err="1" smtClean="0"/>
              <a:t>Thật</a:t>
            </a:r>
            <a:r>
              <a:rPr lang="en-US" sz="1800" dirty="0" smtClean="0"/>
              <a:t> </a:t>
            </a:r>
            <a:r>
              <a:rPr lang="en-US" sz="1800" dirty="0" err="1" smtClean="0"/>
              <a:t>thú</a:t>
            </a:r>
            <a:r>
              <a:rPr lang="en-US" sz="1800" dirty="0" smtClean="0"/>
              <a:t> </a:t>
            </a:r>
            <a:r>
              <a:rPr lang="en-US" sz="1800" dirty="0" err="1"/>
              <a:t>vị</a:t>
            </a:r>
            <a:r>
              <a:rPr lang="en-US" sz="1800" dirty="0"/>
              <a:t> </a:t>
            </a:r>
            <a:r>
              <a:rPr lang="en-US" sz="1800" dirty="0" err="1"/>
              <a:t>khi</a:t>
            </a:r>
            <a:r>
              <a:rPr lang="en-US" sz="1800" dirty="0"/>
              <a:t> </a:t>
            </a:r>
            <a:r>
              <a:rPr lang="en-US" sz="1800" dirty="0" err="1"/>
              <a:t>bạn</a:t>
            </a:r>
            <a:r>
              <a:rPr lang="en-US" sz="1800" dirty="0"/>
              <a:t> </a:t>
            </a:r>
            <a:r>
              <a:rPr lang="en-US" sz="1800" dirty="0" err="1"/>
              <a:t>có</a:t>
            </a:r>
            <a:r>
              <a:rPr lang="en-US" sz="1800" dirty="0"/>
              <a:t> </a:t>
            </a:r>
            <a:r>
              <a:rPr lang="en-US" sz="1800" dirty="0" err="1"/>
              <a:t>thể</a:t>
            </a:r>
            <a:r>
              <a:rPr lang="en-US" sz="1800" dirty="0"/>
              <a:t> </a:t>
            </a:r>
            <a:r>
              <a:rPr lang="en-US" sz="1800" dirty="0" err="1"/>
              <a:t>tìm</a:t>
            </a:r>
            <a:r>
              <a:rPr lang="en-US" sz="1800" dirty="0"/>
              <a:t> </a:t>
            </a:r>
            <a:r>
              <a:rPr lang="en-US" sz="1800" dirty="0" err="1"/>
              <a:t>hiểu</a:t>
            </a:r>
            <a:r>
              <a:rPr lang="en-US" sz="1800" dirty="0"/>
              <a:t> </a:t>
            </a:r>
            <a:r>
              <a:rPr lang="en-US" sz="1800" dirty="0" err="1"/>
              <a:t>được</a:t>
            </a:r>
            <a:r>
              <a:rPr lang="en-US" sz="1800" dirty="0"/>
              <a:t> </a:t>
            </a:r>
            <a:r>
              <a:rPr lang="en-US" sz="1800" dirty="0" err="1"/>
              <a:t>công</a:t>
            </a:r>
            <a:r>
              <a:rPr lang="en-US" sz="1800" dirty="0"/>
              <a:t> </a:t>
            </a:r>
            <a:r>
              <a:rPr lang="en-US" sz="1800" dirty="0" err="1"/>
              <a:t>nghệ</a:t>
            </a:r>
            <a:r>
              <a:rPr lang="en-US" sz="1800" dirty="0"/>
              <a:t> </a:t>
            </a:r>
            <a:r>
              <a:rPr lang="en-US" sz="1800" dirty="0" err="1"/>
              <a:t>đó</a:t>
            </a:r>
            <a:r>
              <a:rPr lang="en-US" sz="1800" dirty="0"/>
              <a:t> </a:t>
            </a:r>
            <a:r>
              <a:rPr lang="en-US" sz="1800" dirty="0" err="1"/>
              <a:t>là</a:t>
            </a:r>
            <a:r>
              <a:rPr lang="en-US" sz="1800" dirty="0"/>
              <a:t> </a:t>
            </a:r>
            <a:r>
              <a:rPr lang="en-US" sz="1800" dirty="0" err="1"/>
              <a:t>gì</a:t>
            </a:r>
            <a:r>
              <a:rPr lang="en-US" sz="1800" dirty="0"/>
              <a:t> </a:t>
            </a:r>
            <a:r>
              <a:rPr lang="en-US" sz="1800" dirty="0" err="1"/>
              <a:t>và</a:t>
            </a:r>
            <a:r>
              <a:rPr lang="en-US" sz="1800" dirty="0"/>
              <a:t> </a:t>
            </a:r>
            <a:r>
              <a:rPr lang="en-US" sz="1800" dirty="0" err="1"/>
              <a:t>nó</a:t>
            </a:r>
            <a:r>
              <a:rPr lang="en-US" sz="1800" dirty="0"/>
              <a:t> </a:t>
            </a:r>
            <a:r>
              <a:rPr lang="en-US" sz="1800" dirty="0" err="1"/>
              <a:t>đem</a:t>
            </a:r>
            <a:r>
              <a:rPr lang="en-US" sz="1800" dirty="0"/>
              <a:t> </a:t>
            </a:r>
            <a:r>
              <a:rPr lang="en-US" sz="1800" dirty="0" err="1"/>
              <a:t>lại</a:t>
            </a:r>
            <a:r>
              <a:rPr lang="en-US" sz="1800" dirty="0"/>
              <a:t> </a:t>
            </a:r>
            <a:r>
              <a:rPr lang="en-US" sz="1800" dirty="0" err="1"/>
              <a:t>lợi</a:t>
            </a:r>
            <a:r>
              <a:rPr lang="en-US" sz="1800" dirty="0"/>
              <a:t> </a:t>
            </a:r>
            <a:r>
              <a:rPr lang="en-US" sz="1800" dirty="0" err="1"/>
              <a:t>ích</a:t>
            </a:r>
            <a:r>
              <a:rPr lang="en-US" sz="1800" dirty="0"/>
              <a:t> </a:t>
            </a:r>
            <a:r>
              <a:rPr lang="en-US" sz="1800" dirty="0" err="1"/>
              <a:t>gì</a:t>
            </a:r>
            <a:r>
              <a:rPr lang="en-US" sz="1800" dirty="0"/>
              <a:t> </a:t>
            </a:r>
            <a:r>
              <a:rPr lang="en-US" sz="1800" dirty="0" err="1"/>
              <a:t>cho</a:t>
            </a:r>
            <a:r>
              <a:rPr lang="en-US" sz="1800" dirty="0"/>
              <a:t> </a:t>
            </a:r>
            <a:r>
              <a:rPr lang="en-US" sz="1800" dirty="0" err="1" smtClean="0"/>
              <a:t>bạn</a:t>
            </a:r>
            <a:r>
              <a:rPr lang="en-US" sz="1800" dirty="0"/>
              <a:t>, </a:t>
            </a:r>
            <a:r>
              <a:rPr lang="en-US" sz="1800" dirty="0" err="1"/>
              <a:t>cho</a:t>
            </a:r>
            <a:r>
              <a:rPr lang="en-US" sz="1800" dirty="0"/>
              <a:t> </a:t>
            </a:r>
            <a:r>
              <a:rPr lang="en-US" sz="1800" dirty="0" err="1"/>
              <a:t>công</a:t>
            </a:r>
            <a:r>
              <a:rPr lang="en-US" sz="1800" dirty="0"/>
              <a:t> </a:t>
            </a:r>
            <a:r>
              <a:rPr lang="en-US" sz="1800" dirty="0" err="1"/>
              <a:t>ty</a:t>
            </a:r>
            <a:r>
              <a:rPr lang="en-US" sz="1800" dirty="0"/>
              <a:t> </a:t>
            </a:r>
            <a:r>
              <a:rPr lang="en-US" sz="1800" dirty="0" err="1"/>
              <a:t>và</a:t>
            </a:r>
            <a:r>
              <a:rPr lang="en-US" sz="1800" dirty="0"/>
              <a:t> </a:t>
            </a:r>
            <a:r>
              <a:rPr lang="en-US" sz="1800" dirty="0" err="1"/>
              <a:t>cho</a:t>
            </a:r>
            <a:r>
              <a:rPr lang="en-US" sz="1800" dirty="0"/>
              <a:t> </a:t>
            </a:r>
            <a:r>
              <a:rPr lang="en-US" sz="1800" dirty="0" err="1"/>
              <a:t>gia</a:t>
            </a:r>
            <a:r>
              <a:rPr lang="en-US" sz="1800" dirty="0"/>
              <a:t> </a:t>
            </a:r>
            <a:r>
              <a:rPr lang="en-US" sz="1800" dirty="0" err="1"/>
              <a:t>đình</a:t>
            </a:r>
            <a:r>
              <a:rPr lang="en-US" sz="1800" dirty="0"/>
              <a:t> </a:t>
            </a:r>
            <a:r>
              <a:rPr lang="en-US" sz="1800" dirty="0" err="1" smtClean="0"/>
              <a:t>bạn</a:t>
            </a:r>
            <a:r>
              <a:rPr lang="en-US" sz="1800" dirty="0" smtClean="0"/>
              <a:t>, </a:t>
            </a:r>
            <a:r>
              <a:rPr lang="en-US" sz="1800" dirty="0" err="1" smtClean="0"/>
              <a:t>bằng</a:t>
            </a:r>
            <a:r>
              <a:rPr lang="en-US" sz="1800" dirty="0" smtClean="0"/>
              <a:t> </a:t>
            </a:r>
            <a:r>
              <a:rPr lang="en-US" sz="1800" dirty="0" err="1" smtClean="0"/>
              <a:t>cách</a:t>
            </a:r>
            <a:r>
              <a:rPr lang="en-US" sz="1800" dirty="0" smtClean="0"/>
              <a:t>:</a:t>
            </a:r>
          </a:p>
          <a:p>
            <a:pPr lvl="1"/>
            <a:r>
              <a:rPr lang="vi-VN" sz="1600" dirty="0" smtClean="0"/>
              <a:t>Đăng </a:t>
            </a:r>
            <a:r>
              <a:rPr lang="vi-VN" sz="1600" dirty="0"/>
              <a:t>nhập vào danh sách nhận thư trực tuyến của lĩnh vực công nghệ. </a:t>
            </a:r>
          </a:p>
          <a:p>
            <a:pPr lvl="1"/>
            <a:r>
              <a:rPr lang="vi-VN" sz="1600" dirty="0" smtClean="0"/>
              <a:t>Mua </a:t>
            </a:r>
            <a:r>
              <a:rPr lang="vi-VN" sz="1600" dirty="0"/>
              <a:t>hoặc đăng ký các ấn phẩm tạp chí hay tạp chí định kỳ về những tiến bộ kỹ thuật trong lĩnh vực công nghiệp máy tính.</a:t>
            </a:r>
          </a:p>
          <a:p>
            <a:pPr lvl="1"/>
            <a:r>
              <a:rPr lang="vi-VN" sz="1600" dirty="0" smtClean="0"/>
              <a:t>Đăng </a:t>
            </a:r>
            <a:r>
              <a:rPr lang="vi-VN" sz="1600" dirty="0"/>
              <a:t>ký vào các bản tin công nghệ trực tuyến của trường </a:t>
            </a:r>
            <a:r>
              <a:rPr lang="en-US" sz="1600" dirty="0" err="1" smtClean="0"/>
              <a:t>đại</a:t>
            </a:r>
            <a:r>
              <a:rPr lang="en-US" sz="1600" dirty="0" smtClean="0"/>
              <a:t> </a:t>
            </a:r>
            <a:r>
              <a:rPr lang="en-US" sz="1600" dirty="0" err="1" smtClean="0"/>
              <a:t>học</a:t>
            </a:r>
            <a:r>
              <a:rPr lang="en-US" sz="1600" dirty="0" smtClean="0"/>
              <a:t> </a:t>
            </a:r>
            <a:r>
              <a:rPr lang="en-US" sz="1600" dirty="0" err="1" smtClean="0"/>
              <a:t>hoặc</a:t>
            </a:r>
            <a:r>
              <a:rPr lang="en-US" sz="1600" dirty="0" smtClean="0"/>
              <a:t> </a:t>
            </a:r>
            <a:r>
              <a:rPr lang="en-US" sz="1600" dirty="0" err="1" smtClean="0"/>
              <a:t>cao</a:t>
            </a:r>
            <a:r>
              <a:rPr lang="en-US" sz="1600" dirty="0" smtClean="0"/>
              <a:t> </a:t>
            </a:r>
            <a:r>
              <a:rPr lang="en-US" sz="1600" dirty="0" err="1" smtClean="0"/>
              <a:t>đẳng</a:t>
            </a:r>
            <a:r>
              <a:rPr lang="en-US" sz="1600" dirty="0" smtClean="0"/>
              <a:t> </a:t>
            </a:r>
            <a:r>
              <a:rPr lang="en-US" sz="1600" dirty="0" err="1" smtClean="0"/>
              <a:t>tại</a:t>
            </a:r>
            <a:r>
              <a:rPr lang="en-US" sz="1600" dirty="0" smtClean="0"/>
              <a:t> </a:t>
            </a:r>
            <a:r>
              <a:rPr lang="en-US" sz="1600" dirty="0" err="1" smtClean="0"/>
              <a:t>địa</a:t>
            </a:r>
            <a:r>
              <a:rPr lang="en-US" sz="1600" dirty="0" smtClean="0"/>
              <a:t> </a:t>
            </a:r>
            <a:r>
              <a:rPr lang="en-US" sz="1600" dirty="0" err="1" smtClean="0"/>
              <a:t>phương</a:t>
            </a:r>
            <a:r>
              <a:rPr lang="vi-VN" sz="1600" dirty="0" smtClean="0"/>
              <a:t>. </a:t>
            </a:r>
            <a:endParaRPr lang="vi-VN" sz="1600" dirty="0"/>
          </a:p>
          <a:p>
            <a:pPr lvl="1"/>
            <a:r>
              <a:rPr lang="vi-VN" sz="1600" dirty="0" smtClean="0"/>
              <a:t>Nghe các </a:t>
            </a:r>
            <a:r>
              <a:rPr lang="vi-VN" sz="1600" dirty="0"/>
              <a:t>bản báo cáo hay đọc phần kỹ thuật công nghệ trên tờ báo địa phương để xem những sản phẩm mới và đọc những ý kiến của các chuyên gia về sản phẩm đó</a:t>
            </a:r>
          </a:p>
          <a:p>
            <a:pPr lvl="1"/>
            <a:endParaRPr lang="en-US" sz="1600" dirty="0" smtClean="0"/>
          </a:p>
          <a:p>
            <a:endParaRPr lang="en-US" sz="2000" dirty="0"/>
          </a:p>
        </p:txBody>
      </p:sp>
      <p:sp>
        <p:nvSpPr>
          <p:cNvPr id="117763" name="Slide Number Placeholder 4"/>
          <p:cNvSpPr>
            <a:spLocks noGrp="1"/>
          </p:cNvSpPr>
          <p:nvPr>
            <p:ph type="sldNum" sz="quarter" idx="10"/>
          </p:nvPr>
        </p:nvSpPr>
        <p:spPr>
          <a:noFill/>
        </p:spPr>
        <p:txBody>
          <a:bodyPr/>
          <a:lstStyle/>
          <a:p>
            <a:fld id="{C3563982-0A75-4B96-8738-FEE1701F4026}" type="slidenum">
              <a:rPr lang="en-US" smtClean="0">
                <a:latin typeface="Arial" charset="0"/>
              </a:rPr>
              <a:pPr/>
              <a:t>80</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en-US" dirty="0" err="1" smtClean="0"/>
              <a:t>Xem</a:t>
            </a:r>
            <a:r>
              <a:rPr lang="en-US" dirty="0" smtClean="0"/>
              <a:t> </a:t>
            </a:r>
            <a:r>
              <a:rPr lang="en-US" dirty="0" err="1" smtClean="0"/>
              <a:t>xét</a:t>
            </a:r>
            <a:r>
              <a:rPr lang="en-US" dirty="0" smtClean="0"/>
              <a:t> </a:t>
            </a:r>
            <a:r>
              <a:rPr lang="en-US" dirty="0" err="1" smtClean="0"/>
              <a:t>trách</a:t>
            </a:r>
            <a:r>
              <a:rPr lang="en-US" dirty="0" smtClean="0"/>
              <a:t> </a:t>
            </a:r>
            <a:r>
              <a:rPr lang="en-US" dirty="0" err="1"/>
              <a:t>nhiệm</a:t>
            </a:r>
            <a:r>
              <a:rPr lang="en-US" dirty="0"/>
              <a:t> </a:t>
            </a:r>
            <a:r>
              <a:rPr lang="en-US" dirty="0" err="1"/>
              <a:t>của</a:t>
            </a:r>
            <a:r>
              <a:rPr lang="en-US" dirty="0"/>
              <a:t> </a:t>
            </a:r>
            <a:r>
              <a:rPr lang="en-US" dirty="0" err="1"/>
              <a:t>cá</a:t>
            </a:r>
            <a:r>
              <a:rPr lang="en-US" dirty="0"/>
              <a:t> </a:t>
            </a:r>
            <a:r>
              <a:rPr lang="en-US" dirty="0" err="1"/>
              <a:t>nhân</a:t>
            </a:r>
            <a:endParaRPr lang="en-US" dirty="0"/>
          </a:p>
        </p:txBody>
      </p:sp>
      <p:sp>
        <p:nvSpPr>
          <p:cNvPr id="6" name="Content Placeholder 5"/>
          <p:cNvSpPr>
            <a:spLocks noGrp="1"/>
          </p:cNvSpPr>
          <p:nvPr>
            <p:ph idx="1"/>
          </p:nvPr>
        </p:nvSpPr>
        <p:spPr/>
        <p:txBody>
          <a:bodyPr/>
          <a:lstStyle/>
          <a:p>
            <a:r>
              <a:rPr lang="en-US" sz="2200" dirty="0" err="1" smtClean="0"/>
              <a:t>Tất</a:t>
            </a:r>
            <a:r>
              <a:rPr lang="en-US" sz="2200" dirty="0" smtClean="0"/>
              <a:t> </a:t>
            </a:r>
            <a:r>
              <a:rPr lang="en-US" sz="2200" dirty="0" err="1" smtClean="0"/>
              <a:t>cả</a:t>
            </a:r>
            <a:r>
              <a:rPr lang="en-US" sz="2200" dirty="0" smtClean="0"/>
              <a:t> </a:t>
            </a:r>
            <a:r>
              <a:rPr lang="en-US" sz="2200" dirty="0" err="1"/>
              <a:t>cùng</a:t>
            </a:r>
            <a:r>
              <a:rPr lang="en-US" sz="2200" dirty="0"/>
              <a:t> chia </a:t>
            </a:r>
            <a:r>
              <a:rPr lang="en-US" sz="2200" dirty="0" err="1"/>
              <a:t>sẻ</a:t>
            </a:r>
            <a:r>
              <a:rPr lang="en-US" sz="2200" dirty="0"/>
              <a:t> </a:t>
            </a:r>
            <a:r>
              <a:rPr lang="en-US" sz="2200" dirty="0" err="1"/>
              <a:t>một</a:t>
            </a:r>
            <a:r>
              <a:rPr lang="en-US" sz="2200" dirty="0"/>
              <a:t> </a:t>
            </a:r>
            <a:r>
              <a:rPr lang="en-US" sz="2200" dirty="0" err="1"/>
              <a:t>số</a:t>
            </a:r>
            <a:r>
              <a:rPr lang="en-US" sz="2200" dirty="0"/>
              <a:t> </a:t>
            </a:r>
            <a:r>
              <a:rPr lang="en-US" sz="2200" dirty="0" err="1"/>
              <a:t>trách</a:t>
            </a:r>
            <a:r>
              <a:rPr lang="en-US" sz="2200" dirty="0"/>
              <a:t> </a:t>
            </a:r>
            <a:r>
              <a:rPr lang="en-US" sz="2200" dirty="0" err="1"/>
              <a:t>nhiệm</a:t>
            </a:r>
            <a:r>
              <a:rPr lang="en-US" sz="2200" dirty="0"/>
              <a:t> </a:t>
            </a:r>
            <a:r>
              <a:rPr lang="en-US" sz="2200" dirty="0" err="1"/>
              <a:t>với</a:t>
            </a:r>
            <a:r>
              <a:rPr lang="en-US" sz="2200" dirty="0"/>
              <a:t> </a:t>
            </a:r>
            <a:r>
              <a:rPr lang="en-US" sz="2200" dirty="0" err="1"/>
              <a:t>vai</a:t>
            </a:r>
            <a:r>
              <a:rPr lang="en-US" sz="2200" dirty="0"/>
              <a:t> </a:t>
            </a:r>
            <a:r>
              <a:rPr lang="en-US" sz="2200" dirty="0" err="1"/>
              <a:t>trò</a:t>
            </a:r>
            <a:r>
              <a:rPr lang="en-US" sz="2200" dirty="0"/>
              <a:t> </a:t>
            </a:r>
            <a:r>
              <a:rPr lang="en-US" sz="2200" dirty="0" err="1"/>
              <a:t>là</a:t>
            </a:r>
            <a:r>
              <a:rPr lang="en-US" sz="2200" dirty="0"/>
              <a:t> </a:t>
            </a:r>
            <a:r>
              <a:rPr lang="en-US" sz="2200" dirty="0" err="1"/>
              <a:t>người</a:t>
            </a:r>
            <a:r>
              <a:rPr lang="en-US" sz="2200" dirty="0"/>
              <a:t> </a:t>
            </a:r>
            <a:r>
              <a:rPr lang="en-US" sz="2200" dirty="0" err="1"/>
              <a:t>sử</a:t>
            </a:r>
            <a:r>
              <a:rPr lang="en-US" sz="2200" dirty="0"/>
              <a:t> </a:t>
            </a:r>
            <a:r>
              <a:rPr lang="en-US" sz="2200" dirty="0" err="1"/>
              <a:t>dụng</a:t>
            </a:r>
            <a:r>
              <a:rPr lang="en-US" sz="2200" dirty="0"/>
              <a:t> </a:t>
            </a:r>
            <a:r>
              <a:rPr lang="en-US" sz="2200" dirty="0" err="1"/>
              <a:t>máy</a:t>
            </a:r>
            <a:r>
              <a:rPr lang="en-US" sz="2200" dirty="0"/>
              <a:t> </a:t>
            </a:r>
            <a:r>
              <a:rPr lang="en-US" sz="2200" dirty="0" err="1"/>
              <a:t>tính</a:t>
            </a:r>
            <a:r>
              <a:rPr lang="en-US" sz="2200" dirty="0"/>
              <a:t> </a:t>
            </a:r>
            <a:r>
              <a:rPr lang="en-US" sz="2200" dirty="0" err="1"/>
              <a:t>và</a:t>
            </a:r>
            <a:r>
              <a:rPr lang="en-US" sz="2200" dirty="0"/>
              <a:t> </a:t>
            </a:r>
            <a:r>
              <a:rPr lang="en-US" sz="2200" dirty="0" err="1"/>
              <a:t>người</a:t>
            </a:r>
            <a:r>
              <a:rPr lang="en-US" sz="2200" dirty="0"/>
              <a:t> </a:t>
            </a:r>
            <a:r>
              <a:rPr lang="en-US" sz="2200" dirty="0" err="1"/>
              <a:t>dùng</a:t>
            </a:r>
            <a:r>
              <a:rPr lang="en-US" sz="2200" dirty="0"/>
              <a:t> </a:t>
            </a:r>
            <a:r>
              <a:rPr lang="en-US" sz="2200" dirty="0" err="1" smtClean="0"/>
              <a:t>trực</a:t>
            </a:r>
            <a:r>
              <a:rPr lang="en-US" sz="2200" dirty="0" smtClean="0"/>
              <a:t> </a:t>
            </a:r>
            <a:r>
              <a:rPr lang="en-US" sz="2200" dirty="0" err="1" smtClean="0"/>
              <a:t>tuyến</a:t>
            </a:r>
            <a:endParaRPr lang="en-US" sz="2200" dirty="0"/>
          </a:p>
          <a:p>
            <a:r>
              <a:rPr lang="en-US" sz="2200" dirty="0" err="1" smtClean="0"/>
              <a:t>Những</a:t>
            </a:r>
            <a:r>
              <a:rPr lang="en-US" sz="2200" dirty="0" smtClean="0"/>
              <a:t> </a:t>
            </a:r>
            <a:r>
              <a:rPr lang="en-US" sz="2200" dirty="0" err="1" smtClean="0"/>
              <a:t>thứ</a:t>
            </a:r>
            <a:r>
              <a:rPr lang="en-US" sz="2200" dirty="0" smtClean="0"/>
              <a:t> </a:t>
            </a:r>
            <a:r>
              <a:rPr lang="en-US" sz="2200" dirty="0" err="1" smtClean="0"/>
              <a:t>có</a:t>
            </a:r>
            <a:r>
              <a:rPr lang="en-US" sz="2200" dirty="0" smtClean="0"/>
              <a:t> </a:t>
            </a:r>
            <a:r>
              <a:rPr lang="en-US" sz="2200" dirty="0" err="1" smtClean="0"/>
              <a:t>thể</a:t>
            </a:r>
            <a:r>
              <a:rPr lang="en-US" sz="2200" dirty="0" smtClean="0"/>
              <a:t> </a:t>
            </a:r>
            <a:r>
              <a:rPr lang="en-US" sz="2200" dirty="0" err="1" smtClean="0"/>
              <a:t>tiêu</a:t>
            </a:r>
            <a:r>
              <a:rPr lang="en-US" sz="2200" dirty="0" smtClean="0"/>
              <a:t> </a:t>
            </a:r>
            <a:r>
              <a:rPr lang="en-US" sz="2200" dirty="0" err="1" smtClean="0"/>
              <a:t>dùng</a:t>
            </a:r>
            <a:r>
              <a:rPr lang="en-US" sz="2200" dirty="0" smtClean="0"/>
              <a:t> </a:t>
            </a:r>
            <a:r>
              <a:rPr lang="en-US" sz="2200" dirty="0" err="1" smtClean="0"/>
              <a:t>đề</a:t>
            </a:r>
            <a:r>
              <a:rPr lang="en-US" sz="2200" dirty="0" smtClean="0"/>
              <a:t> </a:t>
            </a:r>
            <a:r>
              <a:rPr lang="en-US" sz="2200" dirty="0" err="1" smtClean="0"/>
              <a:t>cập</a:t>
            </a:r>
            <a:r>
              <a:rPr lang="en-US" sz="2200" dirty="0" smtClean="0"/>
              <a:t> </a:t>
            </a:r>
            <a:r>
              <a:rPr lang="en-US" sz="2200" dirty="0" err="1" smtClean="0"/>
              <a:t>tới</a:t>
            </a:r>
            <a:r>
              <a:rPr lang="en-US" sz="2200" dirty="0" smtClean="0"/>
              <a:t> </a:t>
            </a:r>
            <a:r>
              <a:rPr lang="en-US" sz="2200" dirty="0" err="1" smtClean="0"/>
              <a:t>các</a:t>
            </a:r>
            <a:r>
              <a:rPr lang="en-US" sz="2200" dirty="0" smtClean="0"/>
              <a:t> </a:t>
            </a:r>
            <a:r>
              <a:rPr lang="en-US" sz="2200" dirty="0" err="1" smtClean="0"/>
              <a:t>thiết</a:t>
            </a:r>
            <a:r>
              <a:rPr lang="en-US" sz="2200" dirty="0" smtClean="0"/>
              <a:t> </a:t>
            </a:r>
            <a:r>
              <a:rPr lang="en-US" sz="2200" dirty="0" err="1" smtClean="0"/>
              <a:t>bị</a:t>
            </a:r>
            <a:r>
              <a:rPr lang="en-US" sz="2200" dirty="0" smtClean="0"/>
              <a:t> </a:t>
            </a:r>
            <a:r>
              <a:rPr lang="en-US" sz="2200" dirty="0" err="1" smtClean="0"/>
              <a:t>có</a:t>
            </a:r>
            <a:r>
              <a:rPr lang="en-US" sz="2200" dirty="0" smtClean="0"/>
              <a:t> </a:t>
            </a:r>
            <a:r>
              <a:rPr lang="en-US" sz="2200" dirty="0" err="1" smtClean="0"/>
              <a:t>có</a:t>
            </a:r>
            <a:r>
              <a:rPr lang="en-US" sz="2200" dirty="0" smtClean="0"/>
              <a:t> </a:t>
            </a:r>
            <a:r>
              <a:rPr lang="en-US" sz="2200" dirty="0" err="1" smtClean="0"/>
              <a:t>sẵn</a:t>
            </a:r>
            <a:r>
              <a:rPr lang="en-US" sz="2200" dirty="0" smtClean="0"/>
              <a:t> </a:t>
            </a:r>
            <a:r>
              <a:rPr lang="en-US" sz="2200" dirty="0" err="1" smtClean="0"/>
              <a:t>hoặc</a:t>
            </a:r>
            <a:r>
              <a:rPr lang="en-US" sz="2200" dirty="0" smtClean="0"/>
              <a:t> </a:t>
            </a:r>
            <a:r>
              <a:rPr lang="en-US" sz="2200" dirty="0" err="1" smtClean="0"/>
              <a:t>có</a:t>
            </a:r>
            <a:r>
              <a:rPr lang="en-US" sz="2200" dirty="0" smtClean="0"/>
              <a:t> </a:t>
            </a:r>
            <a:r>
              <a:rPr lang="en-US" sz="2200" dirty="0" err="1" smtClean="0"/>
              <a:t>thể</a:t>
            </a:r>
            <a:r>
              <a:rPr lang="en-US" sz="2200" dirty="0" smtClean="0"/>
              <a:t> </a:t>
            </a:r>
            <a:r>
              <a:rPr lang="en-US" sz="2200" dirty="0" err="1" smtClean="0"/>
              <a:t>tái</a:t>
            </a:r>
            <a:r>
              <a:rPr lang="en-US" sz="2200" dirty="0" smtClean="0"/>
              <a:t> </a:t>
            </a:r>
            <a:r>
              <a:rPr lang="en-US" sz="2200" dirty="0" err="1" smtClean="0"/>
              <a:t>chế</a:t>
            </a:r>
            <a:r>
              <a:rPr lang="en-US" sz="2200" dirty="0" smtClean="0"/>
              <a:t> </a:t>
            </a:r>
            <a:r>
              <a:rPr lang="en-US" sz="2200" dirty="0" err="1" smtClean="0"/>
              <a:t>được</a:t>
            </a:r>
            <a:endParaRPr lang="en-US" sz="2200" dirty="0" smtClean="0"/>
          </a:p>
          <a:p>
            <a:r>
              <a:rPr lang="en-US" sz="2200" dirty="0" err="1" smtClean="0"/>
              <a:t>Thực</a:t>
            </a:r>
            <a:r>
              <a:rPr lang="en-US" sz="2200" dirty="0" smtClean="0"/>
              <a:t> </a:t>
            </a:r>
            <a:r>
              <a:rPr lang="en-US" sz="2200" dirty="0" err="1" smtClean="0"/>
              <a:t>hiện</a:t>
            </a:r>
            <a:r>
              <a:rPr lang="en-US" sz="2200" dirty="0" smtClean="0"/>
              <a:t> </a:t>
            </a:r>
            <a:r>
              <a:rPr lang="en-US" sz="2200" dirty="0" err="1"/>
              <a:t>những</a:t>
            </a:r>
            <a:r>
              <a:rPr lang="en-US" sz="2200" dirty="0"/>
              <a:t> </a:t>
            </a:r>
            <a:r>
              <a:rPr lang="en-US" sz="2200" dirty="0" err="1" smtClean="0"/>
              <a:t>hoạt</a:t>
            </a:r>
            <a:r>
              <a:rPr lang="en-US" sz="2200" dirty="0" smtClean="0"/>
              <a:t> </a:t>
            </a:r>
            <a:r>
              <a:rPr lang="en-US" sz="2200" dirty="0" err="1" smtClean="0"/>
              <a:t>động</a:t>
            </a:r>
            <a:r>
              <a:rPr lang="en-US" sz="2200" dirty="0" smtClean="0"/>
              <a:t> </a:t>
            </a:r>
            <a:r>
              <a:rPr lang="en-US" sz="2200" dirty="0" err="1"/>
              <a:t>có</a:t>
            </a:r>
            <a:r>
              <a:rPr lang="en-US" sz="2200" dirty="0"/>
              <a:t> </a:t>
            </a:r>
            <a:r>
              <a:rPr lang="en-US" sz="2200" dirty="0" err="1"/>
              <a:t>trách</a:t>
            </a:r>
            <a:r>
              <a:rPr lang="en-US" sz="2200" dirty="0"/>
              <a:t> </a:t>
            </a:r>
            <a:r>
              <a:rPr lang="en-US" sz="2200" dirty="0" err="1"/>
              <a:t>nhiệm</a:t>
            </a:r>
            <a:r>
              <a:rPr lang="en-US" sz="2200" dirty="0"/>
              <a:t> </a:t>
            </a:r>
            <a:r>
              <a:rPr lang="en-US" sz="2200" dirty="0" err="1"/>
              <a:t>với</a:t>
            </a:r>
            <a:r>
              <a:rPr lang="en-US" sz="2200" dirty="0"/>
              <a:t> </a:t>
            </a:r>
            <a:r>
              <a:rPr lang="en-US" sz="2200" dirty="0" err="1"/>
              <a:t>môi</a:t>
            </a:r>
            <a:r>
              <a:rPr lang="en-US" sz="2200" dirty="0"/>
              <a:t> </a:t>
            </a:r>
            <a:r>
              <a:rPr lang="en-US" sz="2200" dirty="0" err="1" smtClean="0"/>
              <a:t>trường</a:t>
            </a:r>
            <a:r>
              <a:rPr lang="en-US" sz="2200" dirty="0" smtClean="0"/>
              <a:t> </a:t>
            </a:r>
            <a:r>
              <a:rPr lang="en-US" sz="2200" dirty="0" err="1" smtClean="0"/>
              <a:t>khi</a:t>
            </a:r>
            <a:r>
              <a:rPr lang="en-US" sz="2200" dirty="0" smtClean="0"/>
              <a:t> </a:t>
            </a:r>
            <a:r>
              <a:rPr lang="en-US" sz="2200" dirty="0" err="1" smtClean="0"/>
              <a:t>mua</a:t>
            </a:r>
            <a:r>
              <a:rPr lang="en-US" sz="2200" dirty="0" smtClean="0"/>
              <a:t> </a:t>
            </a:r>
            <a:r>
              <a:rPr lang="en-US" sz="2200" dirty="0" err="1" smtClean="0"/>
              <a:t>các</a:t>
            </a:r>
            <a:r>
              <a:rPr lang="en-US" sz="2200" dirty="0" smtClean="0"/>
              <a:t> </a:t>
            </a:r>
            <a:r>
              <a:rPr lang="en-US" sz="2200" dirty="0" err="1" smtClean="0"/>
              <a:t>thiết</a:t>
            </a:r>
            <a:r>
              <a:rPr lang="en-US" sz="2200" dirty="0" smtClean="0"/>
              <a:t> </a:t>
            </a:r>
            <a:r>
              <a:rPr lang="en-US" sz="2200" dirty="0" err="1" smtClean="0"/>
              <a:t>bị</a:t>
            </a:r>
            <a:r>
              <a:rPr lang="en-US" sz="2200" dirty="0" smtClean="0"/>
              <a:t> </a:t>
            </a:r>
            <a:r>
              <a:rPr lang="en-US" sz="2200" dirty="0" err="1" smtClean="0"/>
              <a:t>máy</a:t>
            </a:r>
            <a:r>
              <a:rPr lang="en-US" sz="2200" dirty="0" smtClean="0"/>
              <a:t> </a:t>
            </a:r>
            <a:r>
              <a:rPr lang="en-US" sz="2200" dirty="0" err="1" smtClean="0"/>
              <a:t>tính</a:t>
            </a:r>
            <a:r>
              <a:rPr lang="en-US" sz="2200" dirty="0" smtClean="0"/>
              <a:t> </a:t>
            </a:r>
            <a:r>
              <a:rPr lang="en-US" sz="2200" dirty="0" err="1" smtClean="0"/>
              <a:t>mới</a:t>
            </a:r>
            <a:r>
              <a:rPr lang="en-US" sz="2200" dirty="0" smtClean="0"/>
              <a:t> </a:t>
            </a:r>
            <a:r>
              <a:rPr lang="en-US" sz="2200" dirty="0" err="1" smtClean="0"/>
              <a:t>hoặc</a:t>
            </a:r>
            <a:r>
              <a:rPr lang="en-US" sz="2200" dirty="0"/>
              <a:t> </a:t>
            </a:r>
            <a:r>
              <a:rPr lang="en-US" sz="2200" dirty="0" err="1"/>
              <a:t>những</a:t>
            </a:r>
            <a:r>
              <a:rPr lang="en-US" sz="2200" dirty="0"/>
              <a:t> </a:t>
            </a:r>
            <a:r>
              <a:rPr lang="en-US" sz="2200" dirty="0" err="1"/>
              <a:t>thứ</a:t>
            </a:r>
            <a:r>
              <a:rPr lang="en-US" sz="2200" dirty="0"/>
              <a:t> </a:t>
            </a:r>
            <a:r>
              <a:rPr lang="en-US" sz="2200" dirty="0" err="1"/>
              <a:t>có</a:t>
            </a:r>
            <a:r>
              <a:rPr lang="en-US" sz="2200" dirty="0"/>
              <a:t> </a:t>
            </a:r>
            <a:r>
              <a:rPr lang="en-US" sz="2200" dirty="0" err="1"/>
              <a:t>thể</a:t>
            </a:r>
            <a:r>
              <a:rPr lang="en-US" sz="2200" dirty="0"/>
              <a:t> </a:t>
            </a:r>
            <a:r>
              <a:rPr lang="en-US" sz="2200" dirty="0" err="1"/>
              <a:t>tiêu</a:t>
            </a:r>
            <a:r>
              <a:rPr lang="en-US" sz="2200" dirty="0"/>
              <a:t> </a:t>
            </a:r>
            <a:r>
              <a:rPr lang="en-US" sz="2200" dirty="0" err="1" smtClean="0"/>
              <a:t>dùng</a:t>
            </a:r>
            <a:endParaRPr lang="en-US" sz="2200" dirty="0"/>
          </a:p>
          <a:p>
            <a:r>
              <a:rPr lang="en-US" sz="2200" dirty="0" err="1" smtClean="0"/>
              <a:t>Xem</a:t>
            </a:r>
            <a:r>
              <a:rPr lang="en-US" sz="2200" dirty="0" smtClean="0"/>
              <a:t> </a:t>
            </a:r>
            <a:r>
              <a:rPr lang="en-US" sz="2200" dirty="0" err="1" smtClean="0"/>
              <a:t>xét</a:t>
            </a:r>
            <a:r>
              <a:rPr lang="en-US" sz="2200" dirty="0" smtClean="0"/>
              <a:t> </a:t>
            </a:r>
            <a:r>
              <a:rPr lang="en-US" sz="2200" dirty="0" err="1" smtClean="0"/>
              <a:t>các</a:t>
            </a:r>
            <a:r>
              <a:rPr lang="en-US" sz="2200" dirty="0" smtClean="0"/>
              <a:t> </a:t>
            </a:r>
            <a:r>
              <a:rPr lang="en-US" sz="2200" dirty="0" err="1"/>
              <a:t>công</a:t>
            </a:r>
            <a:r>
              <a:rPr lang="en-US" sz="2200" dirty="0"/>
              <a:t> </a:t>
            </a:r>
            <a:r>
              <a:rPr lang="en-US" sz="2200" dirty="0" err="1"/>
              <a:t>ty</a:t>
            </a:r>
            <a:r>
              <a:rPr lang="en-US" sz="2200" dirty="0"/>
              <a:t> </a:t>
            </a:r>
            <a:r>
              <a:rPr lang="en-US" sz="2200" dirty="0" err="1" smtClean="0"/>
              <a:t>tại</a:t>
            </a:r>
            <a:r>
              <a:rPr lang="en-US" sz="2200" dirty="0" smtClean="0"/>
              <a:t> </a:t>
            </a:r>
            <a:r>
              <a:rPr lang="en-US" sz="2200" dirty="0" err="1" smtClean="0"/>
              <a:t>địa</a:t>
            </a:r>
            <a:r>
              <a:rPr lang="en-US" sz="2200" dirty="0" smtClean="0"/>
              <a:t> </a:t>
            </a:r>
            <a:r>
              <a:rPr lang="en-US" sz="2200" dirty="0" err="1" smtClean="0"/>
              <a:t>phương</a:t>
            </a:r>
            <a:r>
              <a:rPr lang="en-US" sz="2200" dirty="0" smtClean="0"/>
              <a:t> </a:t>
            </a:r>
            <a:r>
              <a:rPr lang="en-US" sz="2200" dirty="0" err="1" smtClean="0"/>
              <a:t>chuyên</a:t>
            </a:r>
            <a:r>
              <a:rPr lang="en-US" sz="2200" dirty="0" smtClean="0"/>
              <a:t> </a:t>
            </a:r>
            <a:r>
              <a:rPr lang="en-US" sz="2200" dirty="0" err="1"/>
              <a:t>tiêu</a:t>
            </a:r>
            <a:r>
              <a:rPr lang="en-US" sz="2200" dirty="0"/>
              <a:t> </a:t>
            </a:r>
            <a:r>
              <a:rPr lang="en-US" sz="2200" dirty="0" err="1"/>
              <a:t>hủy</a:t>
            </a:r>
            <a:r>
              <a:rPr lang="en-US" sz="2200" dirty="0"/>
              <a:t> </a:t>
            </a:r>
            <a:r>
              <a:rPr lang="en-US" sz="2200" dirty="0" err="1"/>
              <a:t>những</a:t>
            </a:r>
            <a:r>
              <a:rPr lang="en-US" sz="2200" dirty="0"/>
              <a:t> </a:t>
            </a:r>
            <a:r>
              <a:rPr lang="en-US" sz="2200" dirty="0" err="1"/>
              <a:t>bộ</a:t>
            </a:r>
            <a:r>
              <a:rPr lang="en-US" sz="2200" dirty="0"/>
              <a:t> </a:t>
            </a:r>
            <a:r>
              <a:rPr lang="en-US" sz="2200" dirty="0" err="1"/>
              <a:t>phận</a:t>
            </a:r>
            <a:r>
              <a:rPr lang="en-US" sz="2200" dirty="0"/>
              <a:t> </a:t>
            </a:r>
            <a:r>
              <a:rPr lang="en-US" sz="2200" dirty="0" err="1"/>
              <a:t>hỏng</a:t>
            </a:r>
            <a:r>
              <a:rPr lang="en-US" sz="2200" dirty="0"/>
              <a:t> </a:t>
            </a:r>
            <a:r>
              <a:rPr lang="en-US" sz="2200" dirty="0" err="1"/>
              <a:t>của</a:t>
            </a:r>
            <a:r>
              <a:rPr lang="en-US" sz="2200" dirty="0"/>
              <a:t> </a:t>
            </a:r>
            <a:r>
              <a:rPr lang="en-US" sz="2200" dirty="0" err="1"/>
              <a:t>máy</a:t>
            </a:r>
            <a:r>
              <a:rPr lang="en-US" sz="2200" dirty="0"/>
              <a:t> </a:t>
            </a:r>
            <a:r>
              <a:rPr lang="en-US" sz="2200" dirty="0" err="1"/>
              <a:t>tính</a:t>
            </a:r>
            <a:r>
              <a:rPr lang="en-US" sz="2200" dirty="0"/>
              <a:t> </a:t>
            </a:r>
            <a:r>
              <a:rPr lang="en-US" sz="2200" dirty="0" err="1"/>
              <a:t>gồm</a:t>
            </a:r>
            <a:r>
              <a:rPr lang="en-US" sz="2200" dirty="0"/>
              <a:t> </a:t>
            </a:r>
            <a:r>
              <a:rPr lang="en-US" sz="2200" dirty="0" err="1"/>
              <a:t>cả</a:t>
            </a:r>
            <a:r>
              <a:rPr lang="en-US" sz="2200" dirty="0"/>
              <a:t> </a:t>
            </a:r>
            <a:r>
              <a:rPr lang="en-US" sz="2200" dirty="0" err="1"/>
              <a:t>điện</a:t>
            </a:r>
            <a:r>
              <a:rPr lang="en-US" sz="2200" dirty="0"/>
              <a:t> </a:t>
            </a:r>
            <a:r>
              <a:rPr lang="en-US" sz="2200" dirty="0" err="1"/>
              <a:t>thoại</a:t>
            </a:r>
            <a:r>
              <a:rPr lang="en-US" sz="2200" dirty="0"/>
              <a:t> di </a:t>
            </a:r>
            <a:r>
              <a:rPr lang="en-US" sz="2200" dirty="0" err="1"/>
              <a:t>động</a:t>
            </a:r>
            <a:r>
              <a:rPr lang="en-US" sz="2200" dirty="0"/>
              <a:t> </a:t>
            </a:r>
            <a:r>
              <a:rPr lang="en-US" sz="2200" dirty="0" err="1"/>
              <a:t>hỏng</a:t>
            </a:r>
            <a:endParaRPr lang="en-US" sz="2200" dirty="0"/>
          </a:p>
          <a:p>
            <a:r>
              <a:rPr lang="en-US" sz="2200" dirty="0" err="1" smtClean="0"/>
              <a:t>Xem</a:t>
            </a:r>
            <a:r>
              <a:rPr lang="en-US" sz="2200" dirty="0" smtClean="0"/>
              <a:t> </a:t>
            </a:r>
            <a:r>
              <a:rPr lang="en-US" sz="2200" dirty="0" err="1" smtClean="0"/>
              <a:t>xét</a:t>
            </a:r>
            <a:r>
              <a:rPr lang="en-US" sz="2200" dirty="0" smtClean="0"/>
              <a:t> </a:t>
            </a:r>
            <a:r>
              <a:rPr lang="en-US" sz="2200" dirty="0" err="1"/>
              <a:t>việc</a:t>
            </a:r>
            <a:r>
              <a:rPr lang="en-US" sz="2200" dirty="0"/>
              <a:t> </a:t>
            </a:r>
            <a:r>
              <a:rPr lang="en-US" sz="2200" dirty="0" err="1"/>
              <a:t>quyên</a:t>
            </a:r>
            <a:r>
              <a:rPr lang="en-US" sz="2200" dirty="0"/>
              <a:t> </a:t>
            </a:r>
            <a:r>
              <a:rPr lang="en-US" sz="2200" dirty="0" err="1"/>
              <a:t>góp</a:t>
            </a:r>
            <a:r>
              <a:rPr lang="en-US" sz="2200" dirty="0"/>
              <a:t> </a:t>
            </a:r>
            <a:r>
              <a:rPr lang="en-US" sz="2200" dirty="0" err="1" smtClean="0"/>
              <a:t>các</a:t>
            </a:r>
            <a:r>
              <a:rPr lang="en-US" sz="2200" dirty="0" smtClean="0"/>
              <a:t> </a:t>
            </a:r>
            <a:r>
              <a:rPr lang="en-US" sz="2200" dirty="0" err="1" smtClean="0"/>
              <a:t>máy</a:t>
            </a:r>
            <a:r>
              <a:rPr lang="en-US" sz="2200" dirty="0" smtClean="0"/>
              <a:t> </a:t>
            </a:r>
            <a:r>
              <a:rPr lang="en-US" sz="2200" dirty="0" err="1" smtClean="0"/>
              <a:t>tính</a:t>
            </a:r>
            <a:r>
              <a:rPr lang="en-US" sz="2200" dirty="0" smtClean="0"/>
              <a:t> </a:t>
            </a:r>
            <a:r>
              <a:rPr lang="en-US" sz="2200" dirty="0" err="1" smtClean="0"/>
              <a:t>cũ</a:t>
            </a:r>
            <a:r>
              <a:rPr lang="en-US" sz="2200" dirty="0" smtClean="0"/>
              <a:t> </a:t>
            </a:r>
            <a:r>
              <a:rPr lang="en-US" sz="2200" dirty="0" err="1"/>
              <a:t>cho</a:t>
            </a:r>
            <a:r>
              <a:rPr lang="en-US" sz="2200" dirty="0"/>
              <a:t> </a:t>
            </a:r>
            <a:r>
              <a:rPr lang="en-US" sz="2200" dirty="0" err="1"/>
              <a:t>tổ</a:t>
            </a:r>
            <a:r>
              <a:rPr lang="en-US" sz="2200" dirty="0"/>
              <a:t> </a:t>
            </a:r>
            <a:r>
              <a:rPr lang="en-US" sz="2200" dirty="0" err="1"/>
              <a:t>chức</a:t>
            </a:r>
            <a:r>
              <a:rPr lang="en-US" sz="2200" dirty="0"/>
              <a:t> </a:t>
            </a:r>
            <a:r>
              <a:rPr lang="en-US" sz="2200" dirty="0" err="1"/>
              <a:t>từ</a:t>
            </a:r>
            <a:r>
              <a:rPr lang="en-US" sz="2200" dirty="0"/>
              <a:t> </a:t>
            </a:r>
            <a:r>
              <a:rPr lang="en-US" sz="2200" dirty="0" err="1"/>
              <a:t>thiện</a:t>
            </a:r>
            <a:r>
              <a:rPr lang="en-US" sz="2200" dirty="0"/>
              <a:t> hay </a:t>
            </a:r>
            <a:r>
              <a:rPr lang="en-US" sz="2200" dirty="0" err="1"/>
              <a:t>cho</a:t>
            </a:r>
            <a:r>
              <a:rPr lang="en-US" sz="2200" dirty="0"/>
              <a:t> </a:t>
            </a:r>
            <a:r>
              <a:rPr lang="en-US" sz="2200" dirty="0" err="1" smtClean="0"/>
              <a:t>cá</a:t>
            </a:r>
            <a:r>
              <a:rPr lang="en-US" sz="2200" dirty="0" smtClean="0"/>
              <a:t> </a:t>
            </a:r>
            <a:r>
              <a:rPr lang="en-US" sz="2200" dirty="0" err="1" smtClean="0"/>
              <a:t>nhân</a:t>
            </a:r>
            <a:r>
              <a:rPr lang="en-US" sz="2200" dirty="0" smtClean="0"/>
              <a:t> </a:t>
            </a:r>
            <a:r>
              <a:rPr lang="en-US" sz="2200" dirty="0" err="1"/>
              <a:t>khác</a:t>
            </a:r>
            <a:r>
              <a:rPr lang="en-US" sz="2200" dirty="0"/>
              <a:t> </a:t>
            </a:r>
            <a:r>
              <a:rPr lang="en-US" sz="2200" dirty="0" err="1"/>
              <a:t>dùng</a:t>
            </a:r>
            <a:r>
              <a:rPr lang="en-US" sz="2200" dirty="0"/>
              <a:t> </a:t>
            </a:r>
            <a:r>
              <a:rPr lang="en-US" sz="2200" dirty="0" err="1"/>
              <a:t>nó</a:t>
            </a:r>
            <a:r>
              <a:rPr lang="en-US" sz="2200" dirty="0"/>
              <a:t> </a:t>
            </a:r>
          </a:p>
          <a:p>
            <a:pPr lvl="1"/>
            <a:r>
              <a:rPr lang="en-US" sz="1800" dirty="0" err="1" smtClean="0"/>
              <a:t>Thực</a:t>
            </a:r>
            <a:r>
              <a:rPr lang="en-US" sz="1800" dirty="0" smtClean="0"/>
              <a:t> </a:t>
            </a:r>
            <a:r>
              <a:rPr lang="en-US" sz="1800" dirty="0" err="1" smtClean="0"/>
              <a:t>hiện</a:t>
            </a:r>
            <a:r>
              <a:rPr lang="en-US" sz="1800" dirty="0" smtClean="0"/>
              <a:t> </a:t>
            </a:r>
            <a:r>
              <a:rPr lang="en-US" sz="1800" dirty="0" err="1"/>
              <a:t>sao</a:t>
            </a:r>
            <a:r>
              <a:rPr lang="en-US" sz="1800" dirty="0"/>
              <a:t> </a:t>
            </a:r>
            <a:r>
              <a:rPr lang="en-US" sz="1800" dirty="0" err="1"/>
              <a:t>lưu</a:t>
            </a:r>
            <a:r>
              <a:rPr lang="en-US" sz="1800" dirty="0"/>
              <a:t> </a:t>
            </a:r>
            <a:r>
              <a:rPr lang="en-US" sz="1800" dirty="0" err="1"/>
              <a:t>dữ</a:t>
            </a:r>
            <a:r>
              <a:rPr lang="en-US" sz="1800" dirty="0"/>
              <a:t> </a:t>
            </a:r>
            <a:r>
              <a:rPr lang="en-US" sz="1800" dirty="0" err="1"/>
              <a:t>liệu</a:t>
            </a:r>
            <a:r>
              <a:rPr lang="en-US" sz="1800" dirty="0"/>
              <a:t> </a:t>
            </a:r>
            <a:r>
              <a:rPr lang="en-US" sz="1800" dirty="0" err="1"/>
              <a:t>của</a:t>
            </a:r>
            <a:r>
              <a:rPr lang="en-US" sz="1800" dirty="0"/>
              <a:t> </a:t>
            </a:r>
            <a:r>
              <a:rPr lang="en-US" sz="1800" dirty="0" err="1"/>
              <a:t>mình</a:t>
            </a:r>
            <a:r>
              <a:rPr lang="en-US" sz="1800" dirty="0"/>
              <a:t> </a:t>
            </a:r>
            <a:r>
              <a:rPr lang="en-US" sz="1800" dirty="0" err="1"/>
              <a:t>và</a:t>
            </a:r>
            <a:r>
              <a:rPr lang="en-US" sz="1800" dirty="0"/>
              <a:t> </a:t>
            </a:r>
            <a:r>
              <a:rPr lang="en-US" sz="1800" dirty="0" err="1"/>
              <a:t>xóa</a:t>
            </a:r>
            <a:r>
              <a:rPr lang="en-US" sz="1800" dirty="0"/>
              <a:t> </a:t>
            </a:r>
            <a:r>
              <a:rPr lang="en-US" sz="1800" dirty="0" err="1"/>
              <a:t>bỏ</a:t>
            </a:r>
            <a:r>
              <a:rPr lang="en-US" sz="1800" dirty="0"/>
              <a:t> </a:t>
            </a:r>
            <a:r>
              <a:rPr lang="en-US" sz="1800" dirty="0" err="1"/>
              <a:t>chúng</a:t>
            </a:r>
            <a:r>
              <a:rPr lang="en-US" sz="1800" dirty="0"/>
              <a:t> </a:t>
            </a:r>
            <a:r>
              <a:rPr lang="en-US" sz="1800" dirty="0" err="1"/>
              <a:t>trên</a:t>
            </a:r>
            <a:r>
              <a:rPr lang="en-US" sz="1800" dirty="0"/>
              <a:t> </a:t>
            </a:r>
            <a:r>
              <a:rPr lang="en-US" sz="1800" dirty="0" err="1"/>
              <a:t>máy</a:t>
            </a:r>
            <a:r>
              <a:rPr lang="en-US" sz="1800" dirty="0"/>
              <a:t> </a:t>
            </a:r>
            <a:r>
              <a:rPr lang="en-US" sz="1800" dirty="0" err="1"/>
              <a:t>cũ</a:t>
            </a:r>
            <a:endParaRPr lang="en-US" sz="1800" dirty="0" smtClean="0"/>
          </a:p>
          <a:p>
            <a:r>
              <a:rPr lang="en-US" sz="2200" dirty="0" smtClean="0"/>
              <a:t>Chia </a:t>
            </a:r>
            <a:r>
              <a:rPr lang="en-US" sz="2200" dirty="0" err="1" smtClean="0"/>
              <a:t>sẻ</a:t>
            </a:r>
            <a:r>
              <a:rPr lang="en-US" sz="2200" dirty="0" smtClean="0"/>
              <a:t> tri </a:t>
            </a:r>
            <a:r>
              <a:rPr lang="en-US" sz="2200" dirty="0" err="1" smtClean="0"/>
              <a:t>thức</a:t>
            </a:r>
            <a:r>
              <a:rPr lang="en-US" sz="2200" dirty="0" smtClean="0"/>
              <a:t> </a:t>
            </a:r>
            <a:r>
              <a:rPr lang="en-US" sz="2200" dirty="0" err="1" smtClean="0"/>
              <a:t>mới</a:t>
            </a:r>
            <a:r>
              <a:rPr lang="en-US" sz="2200" dirty="0" smtClean="0"/>
              <a:t> </a:t>
            </a:r>
            <a:r>
              <a:rPr lang="en-US" sz="2200" dirty="0" err="1" smtClean="0"/>
              <a:t>với</a:t>
            </a:r>
            <a:r>
              <a:rPr lang="en-US" sz="2200" dirty="0" smtClean="0"/>
              <a:t> </a:t>
            </a:r>
            <a:r>
              <a:rPr lang="en-US" sz="2200" dirty="0" err="1" smtClean="0"/>
              <a:t>những</a:t>
            </a:r>
            <a:r>
              <a:rPr lang="en-US" sz="2200" dirty="0" smtClean="0"/>
              <a:t> </a:t>
            </a:r>
            <a:r>
              <a:rPr lang="en-US" sz="2200" dirty="0" err="1" smtClean="0"/>
              <a:t>người</a:t>
            </a:r>
            <a:r>
              <a:rPr lang="en-US" sz="2200" dirty="0" smtClean="0"/>
              <a:t> </a:t>
            </a:r>
            <a:r>
              <a:rPr lang="en-US" sz="2200" dirty="0" err="1" smtClean="0"/>
              <a:t>khác</a:t>
            </a:r>
            <a:endParaRPr lang="en-US" sz="2200" dirty="0" smtClean="0"/>
          </a:p>
          <a:p>
            <a:endParaRPr lang="en-US" sz="2400" dirty="0"/>
          </a:p>
        </p:txBody>
      </p:sp>
      <p:sp>
        <p:nvSpPr>
          <p:cNvPr id="118789" name="Slide Number Placeholder 4"/>
          <p:cNvSpPr>
            <a:spLocks noGrp="1"/>
          </p:cNvSpPr>
          <p:nvPr>
            <p:ph type="sldNum" sz="quarter" idx="10"/>
          </p:nvPr>
        </p:nvSpPr>
        <p:spPr>
          <a:noFill/>
        </p:spPr>
        <p:txBody>
          <a:bodyPr/>
          <a:lstStyle/>
          <a:p>
            <a:fld id="{7DF34357-3EE1-48EC-A687-52BA60F5DEA3}" type="slidenum">
              <a:rPr lang="en-US" smtClean="0">
                <a:latin typeface="Arial" charset="0"/>
              </a:rPr>
              <a:pPr/>
              <a:t>81</a:t>
            </a:fld>
            <a:endParaRPr lang="en-US" dirty="0" smtClean="0">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Xác</a:t>
            </a:r>
            <a:r>
              <a:rPr lang="en-US" dirty="0"/>
              <a:t> </a:t>
            </a:r>
            <a:r>
              <a:rPr lang="en-US" dirty="0" err="1"/>
              <a:t>định</a:t>
            </a:r>
            <a:r>
              <a:rPr lang="en-US" dirty="0"/>
              <a:t> </a:t>
            </a:r>
            <a:r>
              <a:rPr lang="en-US" dirty="0" err="1"/>
              <a:t>loại</a:t>
            </a:r>
            <a:r>
              <a:rPr lang="en-US" dirty="0"/>
              <a:t> </a:t>
            </a:r>
            <a:r>
              <a:rPr lang="en-US" dirty="0" err="1" smtClean="0"/>
              <a:t>trang</a:t>
            </a:r>
            <a:r>
              <a:rPr lang="en-US" dirty="0" smtClean="0"/>
              <a:t> </a:t>
            </a:r>
            <a:r>
              <a:rPr lang="en-US" dirty="0"/>
              <a:t>Web</a:t>
            </a:r>
          </a:p>
        </p:txBody>
      </p:sp>
      <p:sp>
        <p:nvSpPr>
          <p:cNvPr id="7" name="Content Placeholder 6"/>
          <p:cNvSpPr>
            <a:spLocks noGrp="1"/>
          </p:cNvSpPr>
          <p:nvPr>
            <p:ph idx="1"/>
          </p:nvPr>
        </p:nvSpPr>
        <p:spPr/>
        <p:txBody>
          <a:bodyPr/>
          <a:lstStyle/>
          <a:p>
            <a:endParaRPr lang="en-US" b="1" dirty="0" smtClean="0"/>
          </a:p>
          <a:p>
            <a:endParaRPr lang="en-US" b="1" dirty="0" smtClean="0"/>
          </a:p>
          <a:p>
            <a:r>
              <a:rPr lang="en-US" sz="2000" b="1" dirty="0" err="1" smtClean="0"/>
              <a:t>Tên</a:t>
            </a:r>
            <a:r>
              <a:rPr lang="en-US" sz="2000" b="1" dirty="0" smtClean="0"/>
              <a:t> </a:t>
            </a:r>
            <a:r>
              <a:rPr lang="en-US" sz="2000" b="1" dirty="0" err="1" smtClean="0"/>
              <a:t>máy</a:t>
            </a:r>
            <a:r>
              <a:rPr lang="en-US" sz="2000" b="1" dirty="0" smtClean="0"/>
              <a:t> </a:t>
            </a:r>
            <a:r>
              <a:rPr lang="en-US" sz="2000" b="1" dirty="0" err="1" smtClean="0"/>
              <a:t>chủ</a:t>
            </a:r>
            <a:r>
              <a:rPr lang="en-US" sz="2000" b="1" dirty="0" smtClean="0"/>
              <a:t> (Server Name): </a:t>
            </a:r>
            <a:r>
              <a:rPr lang="en-US" sz="2000" dirty="0" err="1" smtClean="0"/>
              <a:t>xác</a:t>
            </a:r>
            <a:r>
              <a:rPr lang="en-US" sz="2000" dirty="0" smtClean="0"/>
              <a:t> </a:t>
            </a:r>
            <a:r>
              <a:rPr lang="en-US" sz="2000" dirty="0" err="1" smtClean="0"/>
              <a:t>định</a:t>
            </a:r>
            <a:r>
              <a:rPr lang="en-US" sz="2000" dirty="0" smtClean="0"/>
              <a:t> </a:t>
            </a:r>
            <a:r>
              <a:rPr lang="en-US" sz="2000" dirty="0" err="1" smtClean="0"/>
              <a:t>loại</a:t>
            </a:r>
            <a:r>
              <a:rPr lang="en-US" sz="2000" dirty="0" smtClean="0"/>
              <a:t> </a:t>
            </a:r>
            <a:r>
              <a:rPr lang="en-US" sz="2000" dirty="0" err="1" smtClean="0"/>
              <a:t>máy</a:t>
            </a:r>
            <a:r>
              <a:rPr lang="en-US" sz="2000" dirty="0" smtClean="0"/>
              <a:t> </a:t>
            </a:r>
            <a:r>
              <a:rPr lang="en-US" sz="2000" dirty="0" err="1" smtClean="0"/>
              <a:t>chủ</a:t>
            </a:r>
            <a:endParaRPr lang="en-US" sz="2000" dirty="0" smtClean="0"/>
          </a:p>
          <a:p>
            <a:r>
              <a:rPr lang="en-US" sz="2000" b="1" dirty="0" err="1" smtClean="0"/>
              <a:t>Tên</a:t>
            </a:r>
            <a:r>
              <a:rPr lang="en-US" sz="2000" b="1" dirty="0" smtClean="0"/>
              <a:t> </a:t>
            </a:r>
            <a:r>
              <a:rPr lang="en-US" sz="2000" b="1" dirty="0" err="1" smtClean="0"/>
              <a:t>của</a:t>
            </a:r>
            <a:r>
              <a:rPr lang="en-US" sz="2000" b="1" dirty="0" smtClean="0"/>
              <a:t> </a:t>
            </a:r>
            <a:r>
              <a:rPr lang="en-US" sz="2000" b="1" dirty="0" err="1" smtClean="0"/>
              <a:t>tổ</a:t>
            </a:r>
            <a:r>
              <a:rPr lang="en-US" sz="2000" b="1" dirty="0" smtClean="0"/>
              <a:t> </a:t>
            </a:r>
            <a:r>
              <a:rPr lang="en-US" sz="2000" b="1" dirty="0" err="1" smtClean="0"/>
              <a:t>chức</a:t>
            </a:r>
            <a:r>
              <a:rPr lang="en-US" sz="2000" b="1" dirty="0" smtClean="0"/>
              <a:t> (Name of Organization): </a:t>
            </a:r>
            <a:r>
              <a:rPr lang="en-US" sz="2000" dirty="0" err="1"/>
              <a:t>xác</a:t>
            </a:r>
            <a:r>
              <a:rPr lang="en-US" sz="2000" dirty="0"/>
              <a:t> </a:t>
            </a:r>
            <a:r>
              <a:rPr lang="en-US" sz="2000" dirty="0" err="1"/>
              <a:t>định</a:t>
            </a:r>
            <a:r>
              <a:rPr lang="en-US" sz="2000" dirty="0"/>
              <a:t> </a:t>
            </a:r>
            <a:r>
              <a:rPr lang="en-US" sz="2000" dirty="0" err="1" smtClean="0"/>
              <a:t>tổ</a:t>
            </a:r>
            <a:r>
              <a:rPr lang="en-US" sz="2000" dirty="0" smtClean="0"/>
              <a:t> </a:t>
            </a:r>
            <a:r>
              <a:rPr lang="en-US" sz="2000" dirty="0" err="1" smtClean="0"/>
              <a:t>chức</a:t>
            </a:r>
            <a:r>
              <a:rPr lang="en-US" sz="2000" dirty="0" smtClean="0"/>
              <a:t> </a:t>
            </a:r>
            <a:r>
              <a:rPr lang="en-US" sz="2000" dirty="0" err="1" smtClean="0"/>
              <a:t>sở</a:t>
            </a:r>
            <a:r>
              <a:rPr lang="en-US" sz="2000" dirty="0" smtClean="0"/>
              <a:t> </a:t>
            </a:r>
            <a:r>
              <a:rPr lang="en-US" sz="2000" dirty="0" err="1" smtClean="0"/>
              <a:t>hữu</a:t>
            </a:r>
            <a:r>
              <a:rPr lang="en-US" sz="2000" dirty="0" smtClean="0"/>
              <a:t> </a:t>
            </a:r>
            <a:r>
              <a:rPr lang="en-US" sz="2000" dirty="0" err="1"/>
              <a:t>máy</a:t>
            </a:r>
            <a:r>
              <a:rPr lang="en-US" sz="2000" dirty="0"/>
              <a:t> </a:t>
            </a:r>
            <a:r>
              <a:rPr lang="en-US" sz="2000" dirty="0" err="1"/>
              <a:t>chủ</a:t>
            </a:r>
            <a:endParaRPr lang="en-US" sz="2000" dirty="0" smtClean="0"/>
          </a:p>
          <a:p>
            <a:r>
              <a:rPr lang="en-US" sz="2000" b="1" dirty="0" err="1" smtClean="0"/>
              <a:t>Loại</a:t>
            </a:r>
            <a:r>
              <a:rPr lang="en-US" sz="2000" b="1" dirty="0" smtClean="0"/>
              <a:t> </a:t>
            </a:r>
            <a:r>
              <a:rPr lang="en-US" sz="2000" b="1" dirty="0" err="1" smtClean="0"/>
              <a:t>tên</a:t>
            </a:r>
            <a:r>
              <a:rPr lang="en-US" sz="2000" b="1" dirty="0" smtClean="0"/>
              <a:t> </a:t>
            </a:r>
            <a:r>
              <a:rPr lang="en-US" sz="2000" b="1" dirty="0" err="1" smtClean="0"/>
              <a:t>miền</a:t>
            </a:r>
            <a:r>
              <a:rPr lang="en-US" sz="2000" b="1" dirty="0" smtClean="0"/>
              <a:t> (Domain Category)</a:t>
            </a:r>
            <a:r>
              <a:rPr lang="en-US" sz="2000" dirty="0"/>
              <a:t>: </a:t>
            </a:r>
            <a:r>
              <a:rPr lang="en-US" sz="2000" dirty="0" err="1"/>
              <a:t>xác</a:t>
            </a:r>
            <a:r>
              <a:rPr lang="en-US" sz="2000" dirty="0"/>
              <a:t> </a:t>
            </a:r>
            <a:r>
              <a:rPr lang="en-US" sz="2000" dirty="0" err="1"/>
              <a:t>định</a:t>
            </a:r>
            <a:r>
              <a:rPr lang="en-US" sz="2000" dirty="0"/>
              <a:t> </a:t>
            </a:r>
            <a:r>
              <a:rPr lang="en-US" sz="2000" dirty="0" err="1" smtClean="0"/>
              <a:t>thông</a:t>
            </a:r>
            <a:r>
              <a:rPr lang="en-US" sz="2000" dirty="0" smtClean="0"/>
              <a:t> tin </a:t>
            </a:r>
            <a:r>
              <a:rPr lang="en-US" sz="2000" dirty="0" err="1" smtClean="0"/>
              <a:t>về</a:t>
            </a:r>
            <a:r>
              <a:rPr lang="en-US" sz="2000" dirty="0" smtClean="0"/>
              <a:t> </a:t>
            </a:r>
            <a:r>
              <a:rPr lang="en-US" sz="2000" dirty="0" err="1" smtClean="0"/>
              <a:t>tên</a:t>
            </a:r>
            <a:r>
              <a:rPr lang="en-US" sz="2000" dirty="0" smtClean="0"/>
              <a:t> </a:t>
            </a:r>
            <a:r>
              <a:rPr lang="en-US" sz="2000" dirty="0" err="1" smtClean="0"/>
              <a:t>miền</a:t>
            </a:r>
            <a:r>
              <a:rPr lang="en-US" sz="2000" dirty="0" smtClean="0"/>
              <a:t> </a:t>
            </a:r>
            <a:r>
              <a:rPr lang="en-US" sz="2000" dirty="0" err="1" smtClean="0"/>
              <a:t>của</a:t>
            </a:r>
            <a:r>
              <a:rPr lang="en-US" sz="2000" dirty="0" smtClean="0"/>
              <a:t> </a:t>
            </a:r>
            <a:r>
              <a:rPr lang="en-US" sz="2000" dirty="0" err="1" smtClean="0"/>
              <a:t>máy</a:t>
            </a:r>
            <a:r>
              <a:rPr lang="en-US" sz="2000" dirty="0" smtClean="0"/>
              <a:t> </a:t>
            </a:r>
            <a:r>
              <a:rPr lang="en-US" sz="2000" dirty="0" err="1"/>
              <a:t>chủ</a:t>
            </a:r>
            <a:endParaRPr lang="en-US" sz="2000" dirty="0" smtClean="0"/>
          </a:p>
          <a:p>
            <a:r>
              <a:rPr lang="en-US" sz="2000" dirty="0" err="1" smtClean="0"/>
              <a:t>Hạng</a:t>
            </a:r>
            <a:r>
              <a:rPr lang="en-US" sz="2000" dirty="0" smtClean="0"/>
              <a:t> </a:t>
            </a:r>
            <a:r>
              <a:rPr lang="en-US" sz="2000" dirty="0" err="1"/>
              <a:t>mục</a:t>
            </a:r>
            <a:r>
              <a:rPr lang="en-US" sz="2000" dirty="0"/>
              <a:t> </a:t>
            </a:r>
            <a:r>
              <a:rPr lang="en-US" sz="2000" dirty="0" err="1"/>
              <a:t>tên</a:t>
            </a:r>
            <a:r>
              <a:rPr lang="en-US" sz="2000" dirty="0"/>
              <a:t> </a:t>
            </a:r>
            <a:r>
              <a:rPr lang="en-US" sz="2000" dirty="0" err="1"/>
              <a:t>miền</a:t>
            </a:r>
            <a:r>
              <a:rPr lang="en-US" sz="2000" dirty="0"/>
              <a:t> </a:t>
            </a:r>
            <a:r>
              <a:rPr lang="en-US" sz="2000" dirty="0" err="1"/>
              <a:t>phổ</a:t>
            </a:r>
            <a:r>
              <a:rPr lang="en-US" sz="2000" dirty="0"/>
              <a:t> </a:t>
            </a:r>
            <a:r>
              <a:rPr lang="en-US" sz="2000" dirty="0" err="1"/>
              <a:t>biến</a:t>
            </a:r>
            <a:r>
              <a:rPr lang="en-US" sz="2000" dirty="0"/>
              <a:t> </a:t>
            </a:r>
            <a:r>
              <a:rPr lang="en-US" sz="2000" dirty="0" err="1"/>
              <a:t>và</a:t>
            </a:r>
            <a:r>
              <a:rPr lang="en-US" sz="2000" dirty="0"/>
              <a:t> </a:t>
            </a:r>
            <a:r>
              <a:rPr lang="en-US" sz="2000" dirty="0" err="1"/>
              <a:t>loại</a:t>
            </a:r>
            <a:r>
              <a:rPr lang="en-US" sz="2000" dirty="0"/>
              <a:t> </a:t>
            </a:r>
            <a:r>
              <a:rPr lang="en-US" sz="2000" dirty="0" err="1"/>
              <a:t>trang</a:t>
            </a:r>
            <a:r>
              <a:rPr lang="en-US" sz="2000" dirty="0"/>
              <a:t> Web </a:t>
            </a:r>
            <a:r>
              <a:rPr lang="en-US" sz="2000" dirty="0" smtClean="0"/>
              <a:t>:</a:t>
            </a:r>
          </a:p>
          <a:p>
            <a:pPr marL="1255713" lvl="1" indent="-806450">
              <a:buNone/>
            </a:pPr>
            <a:r>
              <a:rPr lang="en-US" sz="1800" dirty="0" smtClean="0"/>
              <a:t>.com 	</a:t>
            </a:r>
            <a:r>
              <a:rPr lang="vi-VN" sz="1800" dirty="0"/>
              <a:t>Trang web thương mại nơi tổ chức bán dịch vụ hoặc sản phẩm</a:t>
            </a:r>
            <a:endParaRPr lang="en-US" sz="1800" dirty="0" smtClean="0"/>
          </a:p>
          <a:p>
            <a:pPr marL="1255713" lvl="1" indent="-806450">
              <a:buNone/>
            </a:pPr>
            <a:r>
              <a:rPr lang="en-US" sz="1800" dirty="0" smtClean="0"/>
              <a:t>.net	</a:t>
            </a:r>
            <a:r>
              <a:rPr lang="vi-VN" sz="1800" dirty="0"/>
              <a:t>Một loại trang web thương mại, thường được quản lý bởi ISP</a:t>
            </a:r>
            <a:endParaRPr lang="en-US" sz="1800" dirty="0" smtClean="0"/>
          </a:p>
          <a:p>
            <a:pPr marL="1255713" lvl="1" indent="-806450">
              <a:buNone/>
            </a:pPr>
            <a:r>
              <a:rPr lang="en-US" sz="1800" dirty="0" smtClean="0"/>
              <a:t>.edu 	</a:t>
            </a:r>
            <a:r>
              <a:rPr lang="vi-VN" sz="1800" dirty="0" smtClean="0"/>
              <a:t>Trang web giáo dục chia </a:t>
            </a:r>
            <a:r>
              <a:rPr lang="vi-VN" sz="1800" dirty="0"/>
              <a:t>sẻ thông tin về tổ chức </a:t>
            </a:r>
            <a:r>
              <a:rPr lang="en-US" sz="1800" dirty="0" err="1" smtClean="0"/>
              <a:t>đào</a:t>
            </a:r>
            <a:r>
              <a:rPr lang="en-US" sz="1800" dirty="0" smtClean="0"/>
              <a:t> </a:t>
            </a:r>
            <a:r>
              <a:rPr lang="en-US" sz="1800" dirty="0" err="1" smtClean="0"/>
              <a:t>tạo</a:t>
            </a:r>
            <a:r>
              <a:rPr lang="vi-VN" sz="1800" dirty="0" smtClean="0"/>
              <a:t>, </a:t>
            </a:r>
            <a:r>
              <a:rPr lang="vi-VN" sz="1800" dirty="0"/>
              <a:t>chương trình giảng dạy và các hoạt động khác</a:t>
            </a:r>
            <a:endParaRPr lang="en-US" sz="1800" dirty="0" smtClean="0"/>
          </a:p>
          <a:p>
            <a:pPr marL="1255713" lvl="1" indent="-806450">
              <a:buNone/>
            </a:pPr>
            <a:r>
              <a:rPr lang="en-US" sz="1800" dirty="0" smtClean="0"/>
              <a:t>.gov	</a:t>
            </a:r>
            <a:r>
              <a:rPr lang="vi-VN" sz="1800" dirty="0"/>
              <a:t>Liên </a:t>
            </a:r>
            <a:r>
              <a:rPr lang="en-US" sz="1800" dirty="0" err="1" smtClean="0"/>
              <a:t>quan</a:t>
            </a:r>
            <a:r>
              <a:rPr lang="vi-VN" sz="1800" dirty="0" smtClean="0"/>
              <a:t> </a:t>
            </a:r>
            <a:r>
              <a:rPr lang="en-US" sz="1800" dirty="0" err="1" smtClean="0"/>
              <a:t>đến</a:t>
            </a:r>
            <a:r>
              <a:rPr lang="vi-VN" sz="1800" dirty="0" smtClean="0"/>
              <a:t> </a:t>
            </a:r>
            <a:r>
              <a:rPr lang="vi-VN" sz="1800" dirty="0"/>
              <a:t>chính quyền địa phương, khu vực, quốc gia</a:t>
            </a:r>
            <a:endParaRPr lang="en-US" sz="1800" dirty="0" smtClean="0"/>
          </a:p>
          <a:p>
            <a:pPr marL="1255713" lvl="1" indent="-806450">
              <a:buNone/>
            </a:pPr>
            <a:r>
              <a:rPr lang="en-US" sz="1800" dirty="0" smtClean="0"/>
              <a:t>.org	</a:t>
            </a:r>
            <a:r>
              <a:rPr lang="en-US" sz="1800" dirty="0" err="1" smtClean="0"/>
              <a:t>Dành</a:t>
            </a:r>
            <a:r>
              <a:rPr lang="en-US" sz="1800" dirty="0" smtClean="0"/>
              <a:t> </a:t>
            </a:r>
            <a:r>
              <a:rPr lang="en-US" sz="1800" dirty="0" err="1" smtClean="0"/>
              <a:t>cho</a:t>
            </a:r>
            <a:r>
              <a:rPr lang="en-US" sz="1800" dirty="0" smtClean="0"/>
              <a:t> </a:t>
            </a:r>
            <a:r>
              <a:rPr lang="en-US" sz="1800" dirty="0" err="1" smtClean="0"/>
              <a:t>các</a:t>
            </a:r>
            <a:r>
              <a:rPr lang="en-US" sz="1800" dirty="0" smtClean="0"/>
              <a:t> </a:t>
            </a:r>
            <a:r>
              <a:rPr lang="en-US" sz="1800" dirty="0" err="1"/>
              <a:t>tổ</a:t>
            </a:r>
            <a:r>
              <a:rPr lang="en-US" sz="1800" dirty="0"/>
              <a:t> </a:t>
            </a:r>
            <a:r>
              <a:rPr lang="en-US" sz="1800" dirty="0" err="1"/>
              <a:t>chức</a:t>
            </a:r>
            <a:r>
              <a:rPr lang="en-US" sz="1800" dirty="0"/>
              <a:t> phi </a:t>
            </a:r>
            <a:r>
              <a:rPr lang="en-US" sz="1800" dirty="0" err="1"/>
              <a:t>chính</a:t>
            </a:r>
            <a:r>
              <a:rPr lang="en-US" sz="1800" dirty="0"/>
              <a:t> </a:t>
            </a:r>
            <a:r>
              <a:rPr lang="en-US" sz="1800" dirty="0" err="1"/>
              <a:t>phủ</a:t>
            </a:r>
            <a:r>
              <a:rPr lang="en-US" sz="1800" dirty="0"/>
              <a:t> </a:t>
            </a:r>
            <a:r>
              <a:rPr lang="en-US" sz="1800" dirty="0" err="1"/>
              <a:t>chuyên</a:t>
            </a:r>
            <a:r>
              <a:rPr lang="en-US" sz="1800" dirty="0"/>
              <a:t> </a:t>
            </a:r>
            <a:r>
              <a:rPr lang="en-US" sz="1800" dirty="0" err="1"/>
              <a:t>về</a:t>
            </a:r>
            <a:r>
              <a:rPr lang="en-US" sz="1800" dirty="0"/>
              <a:t> </a:t>
            </a:r>
            <a:r>
              <a:rPr lang="en-US" sz="1800" dirty="0" err="1"/>
              <a:t>một</a:t>
            </a:r>
            <a:r>
              <a:rPr lang="en-US" sz="1800" dirty="0"/>
              <a:t> </a:t>
            </a:r>
            <a:r>
              <a:rPr lang="en-US" sz="1800" dirty="0" err="1"/>
              <a:t>vấn</a:t>
            </a:r>
            <a:r>
              <a:rPr lang="en-US" sz="1800" dirty="0"/>
              <a:t> </a:t>
            </a:r>
            <a:r>
              <a:rPr lang="en-US" sz="1800" dirty="0" err="1"/>
              <a:t>đề</a:t>
            </a:r>
            <a:r>
              <a:rPr lang="en-US" sz="1800" dirty="0"/>
              <a:t> </a:t>
            </a:r>
            <a:r>
              <a:rPr lang="en-US" sz="1800" dirty="0" err="1"/>
              <a:t>cụ</a:t>
            </a:r>
            <a:r>
              <a:rPr lang="en-US" sz="1800" dirty="0"/>
              <a:t> </a:t>
            </a:r>
            <a:r>
              <a:rPr lang="en-US" sz="1800" dirty="0" err="1"/>
              <a:t>thể</a:t>
            </a:r>
            <a:r>
              <a:rPr lang="en-US" sz="1800" dirty="0"/>
              <a:t> </a:t>
            </a:r>
            <a:endParaRPr lang="en-US" sz="1800" dirty="0" smtClean="0"/>
          </a:p>
        </p:txBody>
      </p:sp>
      <p:sp>
        <p:nvSpPr>
          <p:cNvPr id="6" name="Slide Number Placeholder 5"/>
          <p:cNvSpPr>
            <a:spLocks noGrp="1"/>
          </p:cNvSpPr>
          <p:nvPr>
            <p:ph type="sldNum" sz="quarter" idx="10"/>
          </p:nvPr>
        </p:nvSpPr>
        <p:spPr/>
        <p:txBody>
          <a:bodyPr/>
          <a:lstStyle/>
          <a:p>
            <a:pPr>
              <a:defRPr/>
            </a:pPr>
            <a:fld id="{C00EDEC5-2D55-49E7-928A-11D641A0CC28}" type="slidenum">
              <a:rPr lang="en-US" smtClean="0"/>
              <a:pPr>
                <a:defRPr/>
              </a:pPr>
              <a:t>9</a:t>
            </a:fld>
            <a:endParaRPr lang="en-US" dirty="0"/>
          </a:p>
        </p:txBody>
      </p:sp>
      <p:sp>
        <p:nvSpPr>
          <p:cNvPr id="267284" name="Rectangle 20"/>
          <p:cNvSpPr>
            <a:spLocks noChangeArrowheads="1"/>
          </p:cNvSpPr>
          <p:nvPr/>
        </p:nvSpPr>
        <p:spPr bwMode="auto">
          <a:xfrm>
            <a:off x="0" y="0"/>
            <a:ext cx="9144000" cy="0"/>
          </a:xfrm>
          <a:prstGeom prst="rect">
            <a:avLst/>
          </a:prstGeom>
          <a:noFill/>
          <a:ln w="9525" cap="flat" cmpd="sng" algn="ctr">
            <a:no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pSp>
        <p:nvGrpSpPr>
          <p:cNvPr id="3" name="Group 1"/>
          <p:cNvGrpSpPr>
            <a:grpSpLocks noChangeAspect="1"/>
          </p:cNvGrpSpPr>
          <p:nvPr/>
        </p:nvGrpSpPr>
        <p:grpSpPr bwMode="auto">
          <a:xfrm>
            <a:off x="1992573" y="1282890"/>
            <a:ext cx="5241195" cy="859809"/>
            <a:chOff x="4702" y="4797"/>
            <a:chExt cx="5699" cy="935"/>
          </a:xfrm>
        </p:grpSpPr>
        <p:sp>
          <p:nvSpPr>
            <p:cNvPr id="267283" name="AutoShape 19"/>
            <p:cNvSpPr>
              <a:spLocks noChangeAspect="1" noChangeArrowheads="1"/>
            </p:cNvSpPr>
            <p:nvPr/>
          </p:nvSpPr>
          <p:spPr bwMode="auto">
            <a:xfrm>
              <a:off x="4702" y="4797"/>
              <a:ext cx="5262" cy="935"/>
            </a:xfrm>
            <a:prstGeom prst="rect">
              <a:avLst/>
            </a:prstGeom>
            <a:noFill/>
          </p:spPr>
          <p:txBody>
            <a:bodyPr vert="horz" wrap="square" lIns="91440" tIns="45720" rIns="91440" bIns="45720" numCol="1" anchor="t" anchorCtr="0" compatLnSpc="1">
              <a:prstTxWarp prst="textNoShape">
                <a:avLst/>
              </a:prstTxWarp>
            </a:bodyPr>
            <a:lstStyle/>
            <a:p>
              <a:endParaRPr lang="en-US" sz="1100" dirty="0"/>
            </a:p>
          </p:txBody>
        </p:sp>
        <p:sp>
          <p:nvSpPr>
            <p:cNvPr id="267282" name="Text Box 18"/>
            <p:cNvSpPr txBox="1">
              <a:spLocks noChangeArrowheads="1"/>
            </p:cNvSpPr>
            <p:nvPr/>
          </p:nvSpPr>
          <p:spPr bwMode="auto">
            <a:xfrm>
              <a:off x="4702" y="4881"/>
              <a:ext cx="3306" cy="317"/>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www.iigvietnam.com</a:t>
              </a:r>
              <a:endParaRPr kumimoji="0" lang="en-US" sz="2000" b="1" i="0" u="none" strike="noStrike" cap="none" normalizeH="0" baseline="0" dirty="0" smtClean="0">
                <a:ln>
                  <a:noFill/>
                </a:ln>
                <a:solidFill>
                  <a:schemeClr val="tx1"/>
                </a:solidFill>
                <a:effectLst/>
                <a:latin typeface="Arial" pitchFamily="34" charset="0"/>
              </a:endParaRPr>
            </a:p>
          </p:txBody>
        </p:sp>
        <p:sp>
          <p:nvSpPr>
            <p:cNvPr id="267281" name="AutoShape 17"/>
            <p:cNvSpPr>
              <a:spLocks noChangeShapeType="1"/>
            </p:cNvSpPr>
            <p:nvPr/>
          </p:nvSpPr>
          <p:spPr bwMode="auto">
            <a:xfrm>
              <a:off x="6311" y="5164"/>
              <a:ext cx="1" cy="320"/>
            </a:xfrm>
            <a:prstGeom prst="straightConnector1">
              <a:avLst/>
            </a:prstGeom>
            <a:noFill/>
            <a:ln w="9525">
              <a:solidFill>
                <a:srgbClr val="000000"/>
              </a:solidFill>
              <a:round/>
              <a:headEnd type="triangle" w="med" len="med"/>
              <a:tailEnd/>
            </a:ln>
          </p:spPr>
          <p:txBody>
            <a:bodyPr vert="horz" wrap="square" lIns="91440" tIns="45720" rIns="91440" bIns="45720" numCol="1" anchor="t" anchorCtr="0" compatLnSpc="1">
              <a:prstTxWarp prst="textNoShape">
                <a:avLst/>
              </a:prstTxWarp>
            </a:bodyPr>
            <a:lstStyle/>
            <a:p>
              <a:endParaRPr lang="en-US" sz="1100" dirty="0"/>
            </a:p>
          </p:txBody>
        </p:sp>
        <p:sp>
          <p:nvSpPr>
            <p:cNvPr id="267280" name="Text Box 16"/>
            <p:cNvSpPr txBox="1">
              <a:spLocks noChangeArrowheads="1"/>
            </p:cNvSpPr>
            <p:nvPr/>
          </p:nvSpPr>
          <p:spPr bwMode="auto">
            <a:xfrm>
              <a:off x="5161" y="5472"/>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1</a:t>
              </a:r>
              <a:endParaRPr kumimoji="0" lang="en-US" sz="1100" b="1" i="0" u="none" strike="noStrike" cap="none" normalizeH="0" baseline="0" dirty="0" smtClean="0">
                <a:ln>
                  <a:noFill/>
                </a:ln>
                <a:solidFill>
                  <a:schemeClr val="tx1"/>
                </a:solidFill>
                <a:effectLst/>
                <a:latin typeface="Arial" pitchFamily="34" charset="0"/>
              </a:endParaRPr>
            </a:p>
          </p:txBody>
        </p:sp>
        <p:sp>
          <p:nvSpPr>
            <p:cNvPr id="267279" name="Text Box 15"/>
            <p:cNvSpPr txBox="1">
              <a:spLocks noChangeArrowheads="1"/>
            </p:cNvSpPr>
            <p:nvPr/>
          </p:nvSpPr>
          <p:spPr bwMode="auto">
            <a:xfrm>
              <a:off x="7347" y="5472"/>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3</a:t>
              </a:r>
              <a:endParaRPr kumimoji="0" lang="en-US" sz="1100" b="1" i="0" u="none" strike="noStrike" cap="none" normalizeH="0" baseline="0" dirty="0" smtClean="0">
                <a:ln>
                  <a:noFill/>
                </a:ln>
                <a:solidFill>
                  <a:schemeClr val="tx1"/>
                </a:solidFill>
                <a:effectLst/>
                <a:latin typeface="Arial" pitchFamily="34" charset="0"/>
              </a:endParaRPr>
            </a:p>
          </p:txBody>
        </p:sp>
        <p:sp>
          <p:nvSpPr>
            <p:cNvPr id="267278" name="Text Box 14"/>
            <p:cNvSpPr txBox="1">
              <a:spLocks noChangeArrowheads="1"/>
            </p:cNvSpPr>
            <p:nvPr/>
          </p:nvSpPr>
          <p:spPr bwMode="auto">
            <a:xfrm>
              <a:off x="6191" y="5472"/>
              <a:ext cx="260" cy="260"/>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2</a:t>
              </a:r>
              <a:endParaRPr kumimoji="0" lang="en-US" sz="1100" b="1" i="0" u="none" strike="noStrike" cap="none" normalizeH="0" baseline="0" dirty="0" smtClean="0">
                <a:ln>
                  <a:noFill/>
                </a:ln>
                <a:solidFill>
                  <a:schemeClr val="tx1"/>
                </a:solidFill>
                <a:effectLst/>
                <a:latin typeface="Arial" pitchFamily="34" charset="0"/>
              </a:endParaRPr>
            </a:p>
          </p:txBody>
        </p:sp>
        <p:sp>
          <p:nvSpPr>
            <p:cNvPr id="267277" name="AutoShape 13"/>
            <p:cNvSpPr>
              <a:spLocks noChangeShapeType="1"/>
            </p:cNvSpPr>
            <p:nvPr/>
          </p:nvSpPr>
          <p:spPr bwMode="auto">
            <a:xfrm>
              <a:off x="7475" y="5152"/>
              <a:ext cx="1" cy="320"/>
            </a:xfrm>
            <a:prstGeom prst="straightConnector1">
              <a:avLst/>
            </a:prstGeom>
            <a:noFill/>
            <a:ln w="9525">
              <a:solidFill>
                <a:srgbClr val="000000"/>
              </a:solidFill>
              <a:round/>
              <a:headEnd type="triangle" w="med" len="med"/>
              <a:tailEnd/>
            </a:ln>
          </p:spPr>
          <p:txBody>
            <a:bodyPr vert="horz" wrap="square" lIns="91440" tIns="45720" rIns="91440" bIns="45720" numCol="1" anchor="t" anchorCtr="0" compatLnSpc="1">
              <a:prstTxWarp prst="textNoShape">
                <a:avLst/>
              </a:prstTxWarp>
            </a:bodyPr>
            <a:lstStyle/>
            <a:p>
              <a:endParaRPr lang="en-US" sz="1100" dirty="0"/>
            </a:p>
          </p:txBody>
        </p:sp>
        <p:sp>
          <p:nvSpPr>
            <p:cNvPr id="267276" name="AutoShape 12"/>
            <p:cNvSpPr>
              <a:spLocks noChangeShapeType="1"/>
            </p:cNvSpPr>
            <p:nvPr/>
          </p:nvSpPr>
          <p:spPr bwMode="auto">
            <a:xfrm>
              <a:off x="5293" y="5154"/>
              <a:ext cx="1" cy="320"/>
            </a:xfrm>
            <a:prstGeom prst="straightConnector1">
              <a:avLst/>
            </a:prstGeom>
            <a:noFill/>
            <a:ln w="9525">
              <a:solidFill>
                <a:srgbClr val="000000"/>
              </a:solidFill>
              <a:round/>
              <a:headEnd type="triangle" w="med" len="med"/>
              <a:tailEnd/>
            </a:ln>
          </p:spPr>
          <p:txBody>
            <a:bodyPr vert="horz" wrap="square" lIns="91440" tIns="45720" rIns="91440" bIns="45720" numCol="1" anchor="t" anchorCtr="0" compatLnSpc="1">
              <a:prstTxWarp prst="textNoShape">
                <a:avLst/>
              </a:prstTxWarp>
            </a:bodyPr>
            <a:lstStyle/>
            <a:p>
              <a:endParaRPr lang="en-US" sz="1100" dirty="0"/>
            </a:p>
          </p:txBody>
        </p:sp>
        <p:grpSp>
          <p:nvGrpSpPr>
            <p:cNvPr id="4" name="Group 2"/>
            <p:cNvGrpSpPr>
              <a:grpSpLocks/>
            </p:cNvGrpSpPr>
            <p:nvPr/>
          </p:nvGrpSpPr>
          <p:grpSpPr bwMode="auto">
            <a:xfrm>
              <a:off x="8115" y="4797"/>
              <a:ext cx="2286" cy="902"/>
              <a:chOff x="8928" y="5903"/>
              <a:chExt cx="2286" cy="902"/>
            </a:xfrm>
          </p:grpSpPr>
          <p:grpSp>
            <p:nvGrpSpPr>
              <p:cNvPr id="8" name="Group 9"/>
              <p:cNvGrpSpPr>
                <a:grpSpLocks/>
              </p:cNvGrpSpPr>
              <p:nvPr/>
            </p:nvGrpSpPr>
            <p:grpSpPr bwMode="auto">
              <a:xfrm>
                <a:off x="8928" y="6545"/>
                <a:ext cx="1609" cy="260"/>
                <a:chOff x="8928" y="6545"/>
                <a:chExt cx="1609" cy="260"/>
              </a:xfrm>
            </p:grpSpPr>
            <p:sp>
              <p:nvSpPr>
                <p:cNvPr id="267275" name="Text Box 11"/>
                <p:cNvSpPr txBox="1">
                  <a:spLocks noChangeArrowheads="1"/>
                </p:cNvSpPr>
                <p:nvPr/>
              </p:nvSpPr>
              <p:spPr bwMode="auto">
                <a:xfrm>
                  <a:off x="8928" y="6545"/>
                  <a:ext cx="297" cy="245"/>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3</a:t>
                  </a:r>
                  <a:endParaRPr kumimoji="0" lang="en-US" sz="1100" b="1" i="0" u="none" strike="noStrike" cap="none" normalizeH="0" baseline="0" dirty="0" smtClean="0">
                    <a:ln>
                      <a:noFill/>
                    </a:ln>
                    <a:solidFill>
                      <a:schemeClr val="tx1"/>
                    </a:solidFill>
                    <a:effectLst/>
                    <a:latin typeface="Arial" pitchFamily="34" charset="0"/>
                  </a:endParaRPr>
                </a:p>
              </p:txBody>
            </p:sp>
            <p:sp>
              <p:nvSpPr>
                <p:cNvPr id="267274" name="Text Box 10"/>
                <p:cNvSpPr txBox="1">
                  <a:spLocks noChangeArrowheads="1"/>
                </p:cNvSpPr>
                <p:nvPr/>
              </p:nvSpPr>
              <p:spPr bwMode="auto">
                <a:xfrm>
                  <a:off x="9217" y="6545"/>
                  <a:ext cx="1320" cy="260"/>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Loại</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tên</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miền</a:t>
                  </a:r>
                  <a:endParaRPr kumimoji="0" lang="en-US" sz="1100" b="1" i="0" u="none" strike="noStrike" cap="none" normalizeH="0" baseline="0" dirty="0" smtClean="0">
                    <a:ln>
                      <a:noFill/>
                    </a:ln>
                    <a:solidFill>
                      <a:schemeClr val="tx1"/>
                    </a:solidFill>
                    <a:effectLst/>
                    <a:latin typeface="Arial" pitchFamily="34" charset="0"/>
                  </a:endParaRPr>
                </a:p>
              </p:txBody>
            </p:sp>
          </p:grpSp>
          <p:grpSp>
            <p:nvGrpSpPr>
              <p:cNvPr id="9" name="Group 6"/>
              <p:cNvGrpSpPr>
                <a:grpSpLocks/>
              </p:cNvGrpSpPr>
              <p:nvPr/>
            </p:nvGrpSpPr>
            <p:grpSpPr bwMode="auto">
              <a:xfrm>
                <a:off x="8928" y="6225"/>
                <a:ext cx="2286" cy="245"/>
                <a:chOff x="8928" y="6545"/>
                <a:chExt cx="2286" cy="245"/>
              </a:xfrm>
            </p:grpSpPr>
            <p:sp>
              <p:nvSpPr>
                <p:cNvPr id="267272" name="Text Box 8"/>
                <p:cNvSpPr txBox="1">
                  <a:spLocks noChangeArrowheads="1"/>
                </p:cNvSpPr>
                <p:nvPr/>
              </p:nvSpPr>
              <p:spPr bwMode="auto">
                <a:xfrm>
                  <a:off x="8928" y="6545"/>
                  <a:ext cx="297" cy="245"/>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2</a:t>
                  </a:r>
                  <a:endParaRPr kumimoji="0" lang="en-US" sz="1100" b="1" i="0" u="none" strike="noStrike" cap="none" normalizeH="0" baseline="0" dirty="0" smtClean="0">
                    <a:ln>
                      <a:noFill/>
                    </a:ln>
                    <a:solidFill>
                      <a:schemeClr val="tx1"/>
                    </a:solidFill>
                    <a:effectLst/>
                    <a:latin typeface="Arial" pitchFamily="34" charset="0"/>
                  </a:endParaRPr>
                </a:p>
              </p:txBody>
            </p:sp>
            <p:sp>
              <p:nvSpPr>
                <p:cNvPr id="267271" name="Text Box 7"/>
                <p:cNvSpPr txBox="1">
                  <a:spLocks noChangeArrowheads="1"/>
                </p:cNvSpPr>
                <p:nvPr/>
              </p:nvSpPr>
              <p:spPr bwMode="auto">
                <a:xfrm>
                  <a:off x="9217" y="6545"/>
                  <a:ext cx="1997" cy="242"/>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Tên</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của</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tổ</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chức</a:t>
                  </a:r>
                  <a:endParaRPr kumimoji="0" lang="en-US" sz="1100" b="1" i="0" u="none" strike="noStrike" cap="none" normalizeH="0" baseline="0" dirty="0" smtClean="0">
                    <a:ln>
                      <a:noFill/>
                    </a:ln>
                    <a:solidFill>
                      <a:schemeClr val="tx1"/>
                    </a:solidFill>
                    <a:effectLst/>
                    <a:latin typeface="Arial" pitchFamily="34" charset="0"/>
                  </a:endParaRPr>
                </a:p>
              </p:txBody>
            </p:sp>
          </p:grpSp>
          <p:grpSp>
            <p:nvGrpSpPr>
              <p:cNvPr id="10" name="Group 3"/>
              <p:cNvGrpSpPr>
                <a:grpSpLocks/>
              </p:cNvGrpSpPr>
              <p:nvPr/>
            </p:nvGrpSpPr>
            <p:grpSpPr bwMode="auto">
              <a:xfrm>
                <a:off x="8928" y="5903"/>
                <a:ext cx="1609" cy="260"/>
                <a:chOff x="8928" y="6545"/>
                <a:chExt cx="1609" cy="260"/>
              </a:xfrm>
            </p:grpSpPr>
            <p:sp>
              <p:nvSpPr>
                <p:cNvPr id="267269" name="Text Box 5"/>
                <p:cNvSpPr txBox="1">
                  <a:spLocks noChangeArrowheads="1"/>
                </p:cNvSpPr>
                <p:nvPr/>
              </p:nvSpPr>
              <p:spPr bwMode="auto">
                <a:xfrm>
                  <a:off x="8928" y="6545"/>
                  <a:ext cx="297" cy="245"/>
                </a:xfrm>
                <a:prstGeom prst="rect">
                  <a:avLst/>
                </a:prstGeom>
                <a:solidFill>
                  <a:srgbClr val="F2EF64"/>
                </a:solidFill>
                <a:ln w="9525">
                  <a:noFill/>
                  <a:miter lim="800000"/>
                  <a:headEnd/>
                  <a:tailEnd/>
                </a:ln>
              </p:spPr>
              <p:txBody>
                <a:bodyPr vert="horz" wrap="square" lIns="25400" tIns="25400" rIns="25400" bIns="2540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Times New Roman" pitchFamily="18" charset="0"/>
                    </a:rPr>
                    <a:t>1</a:t>
                  </a:r>
                  <a:endParaRPr kumimoji="0" lang="en-US" sz="1100" b="1" i="0" u="none" strike="noStrike" cap="none" normalizeH="0" baseline="0" dirty="0" smtClean="0">
                    <a:ln>
                      <a:noFill/>
                    </a:ln>
                    <a:solidFill>
                      <a:schemeClr val="tx1"/>
                    </a:solidFill>
                    <a:effectLst/>
                    <a:latin typeface="Arial" pitchFamily="34" charset="0"/>
                  </a:endParaRPr>
                </a:p>
              </p:txBody>
            </p:sp>
            <p:sp>
              <p:nvSpPr>
                <p:cNvPr id="267268" name="Text Box 4"/>
                <p:cNvSpPr txBox="1">
                  <a:spLocks noChangeArrowheads="1"/>
                </p:cNvSpPr>
                <p:nvPr/>
              </p:nvSpPr>
              <p:spPr bwMode="auto">
                <a:xfrm>
                  <a:off x="9217" y="6545"/>
                  <a:ext cx="1320" cy="260"/>
                </a:xfrm>
                <a:prstGeom prst="rect">
                  <a:avLst/>
                </a:prstGeom>
                <a:solidFill>
                  <a:srgbClr val="FFFFFF"/>
                </a:solidFill>
                <a:ln w="9525">
                  <a:noFill/>
                  <a:miter lim="800000"/>
                  <a:headEnd/>
                  <a:tailEnd/>
                </a:ln>
              </p:spPr>
              <p:txBody>
                <a:bodyPr vert="horz" wrap="square" lIns="25400" tIns="25400" rIns="25400" bIns="25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chemeClr val="tx1"/>
                      </a:solidFill>
                      <a:effectLst/>
                      <a:latin typeface="Arial" pitchFamily="34" charset="0"/>
                      <a:ea typeface="Times New Roman" pitchFamily="18" charset="0"/>
                    </a:rPr>
                    <a:t>Tên</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máy</a:t>
                  </a:r>
                  <a:r>
                    <a:rPr kumimoji="0" lang="en-US" sz="1100" b="1" i="0" u="none" strike="noStrike" cap="none" normalizeH="0" dirty="0" smtClean="0">
                      <a:ln>
                        <a:noFill/>
                      </a:ln>
                      <a:solidFill>
                        <a:schemeClr val="tx1"/>
                      </a:solidFill>
                      <a:effectLst/>
                      <a:latin typeface="Arial" pitchFamily="34" charset="0"/>
                      <a:ea typeface="Times New Roman" pitchFamily="18" charset="0"/>
                    </a:rPr>
                    <a:t> </a:t>
                  </a:r>
                  <a:r>
                    <a:rPr kumimoji="0" lang="en-US" sz="1100" b="1" i="0" u="none" strike="noStrike" cap="none" normalizeH="0" dirty="0" err="1" smtClean="0">
                      <a:ln>
                        <a:noFill/>
                      </a:ln>
                      <a:solidFill>
                        <a:schemeClr val="tx1"/>
                      </a:solidFill>
                      <a:effectLst/>
                      <a:latin typeface="Arial" pitchFamily="34" charset="0"/>
                      <a:ea typeface="Times New Roman" pitchFamily="18" charset="0"/>
                    </a:rPr>
                    <a:t>chủ</a:t>
                  </a:r>
                  <a:endParaRPr kumimoji="0" lang="en-US" sz="1100" b="1" i="0" u="none" strike="noStrike" cap="none" normalizeH="0" baseline="0" dirty="0" smtClean="0">
                    <a:ln>
                      <a:noFill/>
                    </a:ln>
                    <a:solidFill>
                      <a:schemeClr val="tx1"/>
                    </a:solidFill>
                    <a:effectLst/>
                    <a:latin typeface="Arial" pitchFamily="34" charset="0"/>
                  </a:endParaRPr>
                </a:p>
              </p:txBody>
            </p:sp>
          </p:grpSp>
        </p:grpSp>
      </p:grpSp>
    </p:spTree>
  </p:cSld>
  <p:clrMapOvr>
    <a:masterClrMapping/>
  </p:clrMapOvr>
  <p:transition>
    <p:checker/>
  </p:transition>
  <p:timing>
    <p:tnLst>
      <p:par>
        <p:cTn id="1" dur="indefinite" restart="never" nodeType="tmRoot"/>
      </p:par>
    </p:tnLst>
  </p:timing>
</p:sld>
</file>

<file path=ppt/theme/theme1.xml><?xml version="1.0" encoding="utf-8"?>
<a:theme xmlns:a="http://schemas.openxmlformats.org/drawingml/2006/main" name="sample">
  <a:themeElements>
    <a:clrScheme name="sample 3">
      <a:dk1>
        <a:srgbClr val="1D528D"/>
      </a:dk1>
      <a:lt1>
        <a:srgbClr val="FFFFFF"/>
      </a:lt1>
      <a:dk2>
        <a:srgbClr val="000000"/>
      </a:dk2>
      <a:lt2>
        <a:srgbClr val="DDDDDD"/>
      </a:lt2>
      <a:accent1>
        <a:srgbClr val="25B1B1"/>
      </a:accent1>
      <a:accent2>
        <a:srgbClr val="5BACE9"/>
      </a:accent2>
      <a:accent3>
        <a:srgbClr val="FFFFFF"/>
      </a:accent3>
      <a:accent4>
        <a:srgbClr val="174578"/>
      </a:accent4>
      <a:accent5>
        <a:srgbClr val="ACD5D5"/>
      </a:accent5>
      <a:accent6>
        <a:srgbClr val="529BD3"/>
      </a:accent6>
      <a:hlink>
        <a:srgbClr val="6E71F0"/>
      </a:hlink>
      <a:folHlink>
        <a:srgbClr val="969696"/>
      </a:folHlink>
    </a:clrScheme>
    <a:fontScheme name="sample">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800080"/>
          </a:solidFill>
          <a:prstDash val="solid"/>
          <a:round/>
          <a:headEnd type="none" w="med" len="me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800080"/>
          </a:solidFill>
          <a:prstDash val="solid"/>
          <a:round/>
          <a:headEnd type="none" w="med" len="me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ample 1">
        <a:dk1>
          <a:srgbClr val="1D528D"/>
        </a:dk1>
        <a:lt1>
          <a:srgbClr val="FFFFFF"/>
        </a:lt1>
        <a:dk2>
          <a:srgbClr val="000000"/>
        </a:dk2>
        <a:lt2>
          <a:srgbClr val="C0C0C0"/>
        </a:lt2>
        <a:accent1>
          <a:srgbClr val="4EA693"/>
        </a:accent1>
        <a:accent2>
          <a:srgbClr val="ABA755"/>
        </a:accent2>
        <a:accent3>
          <a:srgbClr val="FFFFFF"/>
        </a:accent3>
        <a:accent4>
          <a:srgbClr val="174578"/>
        </a:accent4>
        <a:accent5>
          <a:srgbClr val="B2D0C8"/>
        </a:accent5>
        <a:accent6>
          <a:srgbClr val="9B974C"/>
        </a:accent6>
        <a:hlink>
          <a:srgbClr val="3981B7"/>
        </a:hlink>
        <a:folHlink>
          <a:srgbClr val="969696"/>
        </a:folHlink>
      </a:clrScheme>
      <a:clrMap bg1="lt1" tx1="dk1" bg2="lt2" tx2="dk2" accent1="accent1" accent2="accent2" accent3="accent3" accent4="accent4" accent5="accent5" accent6="accent6" hlink="hlink" folHlink="folHlink"/>
    </a:extraClrScheme>
    <a:extraClrScheme>
      <a:clrScheme name="sample 2">
        <a:dk1>
          <a:srgbClr val="124B98"/>
        </a:dk1>
        <a:lt1>
          <a:srgbClr val="FFFFFF"/>
        </a:lt1>
        <a:dk2>
          <a:srgbClr val="000000"/>
        </a:dk2>
        <a:lt2>
          <a:srgbClr val="DDDDDD"/>
        </a:lt2>
        <a:accent1>
          <a:srgbClr val="4976D1"/>
        </a:accent1>
        <a:accent2>
          <a:srgbClr val="4CB494"/>
        </a:accent2>
        <a:accent3>
          <a:srgbClr val="FFFFFF"/>
        </a:accent3>
        <a:accent4>
          <a:srgbClr val="0E3F81"/>
        </a:accent4>
        <a:accent5>
          <a:srgbClr val="B1BDE5"/>
        </a:accent5>
        <a:accent6>
          <a:srgbClr val="44A386"/>
        </a:accent6>
        <a:hlink>
          <a:srgbClr val="0099CC"/>
        </a:hlink>
        <a:folHlink>
          <a:srgbClr val="969696"/>
        </a:folHlink>
      </a:clrScheme>
      <a:clrMap bg1="lt1" tx1="dk1" bg2="lt2" tx2="dk2" accent1="accent1" accent2="accent2" accent3="accent3" accent4="accent4" accent5="accent5" accent6="accent6" hlink="hlink" folHlink="folHlink"/>
    </a:extraClrScheme>
    <a:extraClrScheme>
      <a:clrScheme name="sample 3">
        <a:dk1>
          <a:srgbClr val="1D528D"/>
        </a:dk1>
        <a:lt1>
          <a:srgbClr val="FFFFFF"/>
        </a:lt1>
        <a:dk2>
          <a:srgbClr val="000000"/>
        </a:dk2>
        <a:lt2>
          <a:srgbClr val="DDDDDD"/>
        </a:lt2>
        <a:accent1>
          <a:srgbClr val="25B1B1"/>
        </a:accent1>
        <a:accent2>
          <a:srgbClr val="5BACE9"/>
        </a:accent2>
        <a:accent3>
          <a:srgbClr val="FFFFFF"/>
        </a:accent3>
        <a:accent4>
          <a:srgbClr val="174578"/>
        </a:accent4>
        <a:accent5>
          <a:srgbClr val="ACD5D5"/>
        </a:accent5>
        <a:accent6>
          <a:srgbClr val="529BD3"/>
        </a:accent6>
        <a:hlink>
          <a:srgbClr val="6E71F0"/>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bai-giang-ms-word-2010</Template>
  <TotalTime>3842</TotalTime>
  <Words>24869</Words>
  <Application>Microsoft Office PowerPoint</Application>
  <PresentationFormat>Letter Paper (8.5x11 in)</PresentationFormat>
  <Paragraphs>1536</Paragraphs>
  <Slides>81</Slides>
  <Notes>81</Notes>
  <HiddenSlides>0</HiddenSlides>
  <MMClips>0</MMClip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sample</vt:lpstr>
      <vt:lpstr>Sử dụng Internet</vt:lpstr>
      <vt:lpstr>Bài 44: Bắt đầu</vt:lpstr>
      <vt:lpstr>Tìm hiểu về World Wide Web</vt:lpstr>
      <vt:lpstr>Tìm hiểu về các trang Web </vt:lpstr>
      <vt:lpstr>Tìm hiểu về các trang Web </vt:lpstr>
      <vt:lpstr>Tìm hiểu về các trang Web </vt:lpstr>
      <vt:lpstr>Tìm hiểu về các trang Web </vt:lpstr>
      <vt:lpstr>Sử dụng địa chỉ URL (Uniform Resource Locator ) </vt:lpstr>
      <vt:lpstr>Xác định loại trang Web</vt:lpstr>
      <vt:lpstr>Xác định loại trang Web</vt:lpstr>
      <vt:lpstr>Xác định loại trang Web</vt:lpstr>
      <vt:lpstr>Xác định các thành phần trang Web khác</vt:lpstr>
      <vt:lpstr>Xác định các thành phần trang Web khác</vt:lpstr>
      <vt:lpstr>Bài 45: Sử dụng trình duyệt Web</vt:lpstr>
      <vt:lpstr>Sử dụng Microsoft Internet Explorer</vt:lpstr>
      <vt:lpstr> Sử dụng  thanh địa chỉ </vt:lpstr>
      <vt:lpstr>Điều hướng trên trình duyệt Web </vt:lpstr>
      <vt:lpstr>Sử dụng thanh trình đơn (Menu Bar)</vt:lpstr>
      <vt:lpstr>Sử dụng thanh Tabs</vt:lpstr>
      <vt:lpstr>Tìm hiểu các siêu liên kết (hyperlink)</vt:lpstr>
      <vt:lpstr>Làm việc với danh sách ưa thích (Favorites)</vt:lpstr>
      <vt:lpstr>Làm việc với danh sách ưa thích (Favorites)</vt:lpstr>
      <vt:lpstr>Làm việc với danh sách ưa thích (Favorites)</vt:lpstr>
      <vt:lpstr>Kiểm tra lịch sử truy cập trang Web (History)</vt:lpstr>
      <vt:lpstr>Bài 46: Sử dụng thông tin trên Web</vt:lpstr>
      <vt:lpstr>Truy lục thông tin từ một trang Web</vt:lpstr>
      <vt:lpstr>Sử dụng sao chep (Copy) và dán (Paste)</vt:lpstr>
      <vt:lpstr>In một trang Web</vt:lpstr>
      <vt:lpstr>In một trang Web</vt:lpstr>
      <vt:lpstr>In một trang Web</vt:lpstr>
      <vt:lpstr>Tải thông tin</vt:lpstr>
      <vt:lpstr>Tùy biến trình duyệt Web</vt:lpstr>
      <vt:lpstr>Tùy biến trình duyệt Web</vt:lpstr>
      <vt:lpstr>Tùy biến trình duyệt Web</vt:lpstr>
      <vt:lpstr>Xác định các lỗi trình duyệt Web phổ biến</vt:lpstr>
      <vt:lpstr>Xác định các lỗi trình duyệt Web phổ biến</vt:lpstr>
      <vt:lpstr>Xác định các lỗi trình duyệt Web phổ biến</vt:lpstr>
      <vt:lpstr>Xác định các lỗi trình duyệt Web phổ biến</vt:lpstr>
      <vt:lpstr>Xác định các lỗi trình duyệt Web phổ biến</vt:lpstr>
      <vt:lpstr>Bài 47: Tìm kiếm thông tin</vt:lpstr>
      <vt:lpstr>Tìm thông tin trên Internet</vt:lpstr>
      <vt:lpstr>Tìm thông tin trên Internet</vt:lpstr>
      <vt:lpstr>Tìm thông tin trên Internet</vt:lpstr>
      <vt:lpstr>Sử dụng công cụ tìm kiếm </vt:lpstr>
      <vt:lpstr>Sử dụng công cụ tìm kiếm </vt:lpstr>
      <vt:lpstr>Hiểu cách làm việc của công cụ tìm kiếm</vt:lpstr>
      <vt:lpstr>Sử dụng công cụ tìm kiếm (Search Engines)</vt:lpstr>
      <vt:lpstr>Thu hẹp phạm vi tìm kiếm</vt:lpstr>
      <vt:lpstr>Bài 48: Đánh giá chất lượng thông tin</vt:lpstr>
      <vt:lpstr>Đánh giá thông tin</vt:lpstr>
      <vt:lpstr>Đánh giá thông tin</vt:lpstr>
      <vt:lpstr>Xác định các vấn đề đạo đức</vt:lpstr>
      <vt:lpstr>Xác định các vấn đề đạo đức</vt:lpstr>
      <vt:lpstr>Xác định các vấn đề đạo đức</vt:lpstr>
      <vt:lpstr>Tác động tới xã hội</vt:lpstr>
      <vt:lpstr>Tác động tới xã hội</vt:lpstr>
      <vt:lpstr>Tác động tới xã hội</vt:lpstr>
      <vt:lpstr>Bài 49: Những rủi ro với máy tính</vt:lpstr>
      <vt:lpstr>Bảo vệ dữ liệu và máy tính của bạn</vt:lpstr>
      <vt:lpstr>Bảo vệ dữ liệu và máy tính của bạn</vt:lpstr>
      <vt:lpstr>Bảo vệ dữ liệu và máy tính của bạn</vt:lpstr>
      <vt:lpstr>Bảo vệ dữ liệu và máy tính của bạn</vt:lpstr>
      <vt:lpstr>Bảo vệ dữ liệu và máy tính của bạn</vt:lpstr>
      <vt:lpstr>Tìm hiểu về rủi ro của việc mất dữ liệu</vt:lpstr>
      <vt:lpstr>Ngăn chặn những tổn thương liên quan đến con người</vt:lpstr>
      <vt:lpstr>Ngăn chặn những tổn thương liên quan đến con người</vt:lpstr>
      <vt:lpstr>Xác định các phần mềm nguy hại</vt:lpstr>
      <vt:lpstr>Tìm hiểu về các loại virus máy tính</vt:lpstr>
      <vt:lpstr>Tìm hiểu về các loại virus máy tính</vt:lpstr>
      <vt:lpstr>Tìm hiểu về các loại virus máy tính</vt:lpstr>
      <vt:lpstr>Tìm hiểu về các loại virus máy tính</vt:lpstr>
      <vt:lpstr>Tìm hiểu về các loại virus máy tính</vt:lpstr>
      <vt:lpstr>Tìm hiểu về các loại virus máy tính</vt:lpstr>
      <vt:lpstr>Bài 50: Sử dụng Internet có trách nhiệm</vt:lpstr>
      <vt:lpstr>Hạn chế truy cập</vt:lpstr>
      <vt:lpstr>Tự bảo vệ bản thân</vt:lpstr>
      <vt:lpstr>Tự bảo vệ bản thân</vt:lpstr>
      <vt:lpstr>Tự bảo vệ bản thân</vt:lpstr>
      <vt:lpstr>Tự bảo vệ bản thân</vt:lpstr>
      <vt:lpstr>Cập nhật những thay đổi về công nghệ</vt:lpstr>
      <vt:lpstr>Xem xét trách nhiệm của cá nhân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Kelly Hegedus</dc:creator>
  <cp:lastModifiedBy>Admin</cp:lastModifiedBy>
  <cp:revision>530</cp:revision>
  <dcterms:created xsi:type="dcterms:W3CDTF">2007-03-30T22:59:05Z</dcterms:created>
  <dcterms:modified xsi:type="dcterms:W3CDTF">2018-02-24T07:31:28Z</dcterms:modified>
</cp:coreProperties>
</file>