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5"/>
  </p:notesMasterIdLst>
  <p:sldIdLst>
    <p:sldId id="256" r:id="rId2"/>
    <p:sldId id="257" r:id="rId3"/>
    <p:sldId id="258" r:id="rId4"/>
    <p:sldId id="259" r:id="rId5"/>
    <p:sldId id="261" r:id="rId6"/>
    <p:sldId id="262" r:id="rId7"/>
    <p:sldId id="263" r:id="rId8"/>
    <p:sldId id="264"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 id="349" r:id="rId93"/>
    <p:sldId id="260" r:id="rId9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584E8E-D728-49AD-BED1-2058E3320C9E}" type="datetimeFigureOut">
              <a:rPr lang="en-US" smtClean="0"/>
              <a:t>24/2/2018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AB44AB-EECC-4D87-A4C4-948D3742ACB8}" type="slidenum">
              <a:rPr lang="en-US" smtClean="0"/>
              <a:t>‹#›</a:t>
            </a:fld>
            <a:endParaRPr lang="en-US"/>
          </a:p>
        </p:txBody>
      </p:sp>
    </p:spTree>
    <p:extLst>
      <p:ext uri="{BB962C8B-B14F-4D97-AF65-F5344CB8AC3E}">
        <p14:creationId xmlns:p14="http://schemas.microsoft.com/office/powerpoint/2010/main" val="2035670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image" Target="../media/image24.jpeg"/></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pPr marL="0" indent="0">
              <a:buNone/>
            </a:pPr>
            <a:r>
              <a:rPr lang="en-US" dirty="0" err="1" smtClean="0"/>
              <a:t>Trang</a:t>
            </a:r>
            <a:r>
              <a:rPr lang="en-US" dirty="0" smtClean="0"/>
              <a:t> 4</a:t>
            </a:r>
          </a:p>
          <a:p>
            <a:pPr marL="0" indent="0">
              <a:buNone/>
            </a:pPr>
            <a:r>
              <a:rPr lang="en-US" b="1" dirty="0" err="1" smtClean="0"/>
              <a:t>Mục</a:t>
            </a:r>
            <a:r>
              <a:rPr lang="en-US" b="1" baseline="0" dirty="0" smtClean="0"/>
              <a:t> </a:t>
            </a:r>
            <a:r>
              <a:rPr lang="en-US" b="1" baseline="0" dirty="0" err="1" smtClean="0"/>
              <a:t>tiêu</a:t>
            </a:r>
            <a:r>
              <a:rPr lang="en-US" b="1" dirty="0" smtClean="0"/>
              <a:t> 1-1.1.1</a:t>
            </a:r>
          </a:p>
          <a:p>
            <a:endParaRPr lang="en-US" dirty="0" smtClean="0">
              <a:effectLst/>
            </a:endParaRPr>
          </a:p>
          <a:p>
            <a:r>
              <a:rPr lang="vi-VN" dirty="0" smtClean="0">
                <a:effectLst/>
              </a:rPr>
              <a:t>Hầu hết mọi người sẽ nhận thức</a:t>
            </a:r>
            <a:r>
              <a:rPr lang="en-US" dirty="0" smtClean="0">
                <a:effectLst/>
              </a:rPr>
              <a:t> </a:t>
            </a:r>
            <a:r>
              <a:rPr lang="vi-VN" dirty="0" smtClean="0">
                <a:effectLst/>
              </a:rPr>
              <a:t>được </a:t>
            </a:r>
            <a:r>
              <a:rPr lang="en-US" dirty="0" err="1" smtClean="0">
                <a:effectLst/>
              </a:rPr>
              <a:t>các</a:t>
            </a:r>
            <a:r>
              <a:rPr lang="vi-VN" dirty="0" smtClean="0">
                <a:effectLst/>
              </a:rPr>
              <a:t> loại hình của máy tính để bạn có thể không cần phải</a:t>
            </a:r>
            <a:r>
              <a:rPr lang="en-US" dirty="0" smtClean="0">
                <a:effectLst/>
              </a:rPr>
              <a:t> </a:t>
            </a:r>
            <a:r>
              <a:rPr lang="vi-VN" dirty="0" smtClean="0">
                <a:effectLst/>
              </a:rPr>
              <a:t>tiêu </a:t>
            </a:r>
            <a:r>
              <a:rPr lang="en-US" dirty="0" err="1" smtClean="0">
                <a:effectLst/>
              </a:rPr>
              <a:t>tốn</a:t>
            </a:r>
            <a:r>
              <a:rPr lang="vi-VN" dirty="0" smtClean="0">
                <a:effectLst/>
              </a:rPr>
              <a:t> nhiều thời gian về chủ đề này. Đảm bảo sinh</a:t>
            </a:r>
            <a:r>
              <a:rPr lang="en-US" dirty="0" smtClean="0">
                <a:effectLst/>
              </a:rPr>
              <a:t> </a:t>
            </a:r>
            <a:r>
              <a:rPr lang="en-US" dirty="0" err="1" smtClean="0">
                <a:effectLst/>
              </a:rPr>
              <a:t>viên</a:t>
            </a:r>
            <a:r>
              <a:rPr lang="vi-VN" dirty="0" smtClean="0">
                <a:effectLst/>
              </a:rPr>
              <a:t> hiểu các thuật ngữ hiển thị ở đây là </a:t>
            </a:r>
            <a:r>
              <a:rPr lang="en-US" dirty="0" err="1" smtClean="0">
                <a:effectLst/>
              </a:rPr>
              <a:t>sự</a:t>
            </a:r>
            <a:r>
              <a:rPr lang="vi-VN" dirty="0" smtClean="0">
                <a:effectLst/>
              </a:rPr>
              <a:t> phổ biến hai loại máy tính.</a:t>
            </a:r>
            <a:endParaRPr lang="en-US" dirty="0" smtClean="0"/>
          </a:p>
        </p:txBody>
      </p:sp>
      <p:sp>
        <p:nvSpPr>
          <p:cNvPr id="101381"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01382" name="Slide Number Placeholder 5"/>
          <p:cNvSpPr>
            <a:spLocks noGrp="1"/>
          </p:cNvSpPr>
          <p:nvPr>
            <p:ph type="sldNum" sz="quarter" idx="5"/>
          </p:nvPr>
        </p:nvSpPr>
        <p:spPr>
          <a:noFill/>
        </p:spPr>
        <p:txBody>
          <a:bodyPr/>
          <a:lstStyle/>
          <a:p>
            <a:pPr defTabSz="911225">
              <a:tabLst>
                <a:tab pos="2243138" algn="r"/>
              </a:tabLst>
            </a:pPr>
            <a:r>
              <a:rPr lang="en-CA" dirty="0" smtClean="0"/>
              <a:t>	</a:t>
            </a:r>
            <a:fld id="{37DF092D-85D7-4E46-ADD3-2DD16DFF4C9A}" type="slidenum">
              <a:rPr lang="en-CA" smtClean="0"/>
              <a:pPr defTabSz="911225">
                <a:tabLst>
                  <a:tab pos="2243138" algn="r"/>
                </a:tabLst>
              </a:pPr>
              <a:t>5</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8</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1-1.1.2</a:t>
            </a:r>
          </a:p>
          <a:p>
            <a:pPr eaLnBrk="1" hangingPunct="1"/>
            <a:endParaRPr lang="en-US" b="1" dirty="0" smtClean="0"/>
          </a:p>
          <a:p>
            <a:pPr eaLnBrk="1" hangingPunct="1"/>
            <a:r>
              <a:rPr lang="vi-VN" dirty="0" smtClean="0">
                <a:effectLst/>
              </a:rPr>
              <a:t>Danh sách này không được cung cấp trong cuốn sách </a:t>
            </a:r>
            <a:r>
              <a:rPr lang="en-US" dirty="0" smtClean="0">
                <a:effectLst/>
              </a:rPr>
              <a:t>do</a:t>
            </a:r>
            <a:r>
              <a:rPr lang="vi-VN" dirty="0" smtClean="0">
                <a:effectLst/>
              </a:rPr>
              <a:t> công nghệ thay đổi nhanh đến mức nó trở nên khó khăn để phân loại các thông tin như trong quá khứ. Nếu bạn muốn sử dụng </a:t>
            </a:r>
            <a:r>
              <a:rPr lang="en-US" dirty="0" err="1" smtClean="0">
                <a:effectLst/>
              </a:rPr>
              <a:t>danh</a:t>
            </a:r>
            <a:r>
              <a:rPr lang="en-US" dirty="0" smtClean="0">
                <a:effectLst/>
              </a:rPr>
              <a:t> </a:t>
            </a:r>
            <a:r>
              <a:rPr lang="en-US" dirty="0" err="1" smtClean="0">
                <a:effectLst/>
              </a:rPr>
              <a:t>sách</a:t>
            </a:r>
            <a:r>
              <a:rPr lang="vi-VN" dirty="0" smtClean="0">
                <a:effectLst/>
              </a:rPr>
              <a:t> này, hãy chắc chắn để cập nhật nó dựa trên công nghệ mới và có sẵn tại thời điểm</a:t>
            </a:r>
            <a:r>
              <a:rPr lang="en-US" dirty="0" smtClean="0">
                <a:effectLst/>
              </a:rPr>
              <a:t> </a:t>
            </a:r>
            <a:r>
              <a:rPr lang="en-US" dirty="0" err="1" smtClean="0">
                <a:effectLst/>
              </a:rPr>
              <a:t>diễn</a:t>
            </a:r>
            <a:r>
              <a:rPr lang="en-US" baseline="0" dirty="0" smtClean="0">
                <a:effectLst/>
              </a:rPr>
              <a:t> </a:t>
            </a:r>
            <a:r>
              <a:rPr lang="en-US" baseline="0" dirty="0" err="1" smtClean="0">
                <a:effectLst/>
              </a:rPr>
              <a:t>ra</a:t>
            </a:r>
            <a:r>
              <a:rPr lang="vi-VN" dirty="0" smtClean="0">
                <a:effectLst/>
              </a:rPr>
              <a:t> khóa học của bạn.</a:t>
            </a:r>
            <a:br>
              <a:rPr lang="vi-VN" dirty="0" smtClean="0">
                <a:effectLst/>
              </a:rPr>
            </a:br>
            <a:endParaRPr lang="en-US" dirty="0" smtClean="0"/>
          </a:p>
          <a:p>
            <a:pPr eaLnBrk="1" hangingPunct="1"/>
            <a:r>
              <a:rPr lang="vi-VN" dirty="0" smtClean="0">
                <a:effectLst/>
              </a:rPr>
              <a:t>Trong khi danh sách không còn xuất hiện trong cuốn sách chúng tôi cung cấp ở đây</a:t>
            </a:r>
            <a:r>
              <a:rPr lang="en-US" dirty="0" smtClean="0">
                <a:effectLst/>
              </a:rPr>
              <a:t>,</a:t>
            </a:r>
            <a:r>
              <a:rPr lang="vi-VN" dirty="0" smtClean="0">
                <a:effectLst/>
              </a:rPr>
              <a:t> trong trường hợp bạn muốn cho sinh viên một lịch sử ngắn gọn về những loại tốc độ bộ vi xử lý (hoặc đã) có sẵn cho các máy tính. Họ có thể không nhất thiết phải hiểu lý do tại sao họ có thể cần phải biết điều này. Hãy chắc chắn để cung cấp cho các ví dụ khi tốc độ bộ vi xử lý có thể đóng một vai trò quan trọng, một khi bạn kết hợp nó với các yếu tố khác trong một máy tính. Ví dụ, nếu máy tính có tốc độ </a:t>
            </a:r>
            <a:r>
              <a:rPr lang="en-US" dirty="0" err="1" smtClean="0">
                <a:effectLst/>
              </a:rPr>
              <a:t>của</a:t>
            </a:r>
            <a:r>
              <a:rPr lang="en-US" baseline="0" dirty="0" smtClean="0">
                <a:effectLst/>
              </a:rPr>
              <a:t> </a:t>
            </a:r>
            <a:r>
              <a:rPr lang="vi-VN" dirty="0" smtClean="0">
                <a:effectLst/>
              </a:rPr>
              <a:t>bộ vi xử lý</a:t>
            </a:r>
            <a:r>
              <a:rPr lang="en-US" baseline="0" dirty="0" smtClean="0">
                <a:effectLst/>
              </a:rPr>
              <a:t> </a:t>
            </a:r>
            <a:r>
              <a:rPr lang="en-US" baseline="0" dirty="0" err="1" smtClean="0">
                <a:effectLst/>
              </a:rPr>
              <a:t>là</a:t>
            </a:r>
            <a:r>
              <a:rPr lang="vi-VN" dirty="0" smtClean="0">
                <a:effectLst/>
              </a:rPr>
              <a:t> 500MHz, bạn sẽ không thể cài đặt một chương trình liệt kê yêu cầu tốc độ bộ vi xử lý 700MHz hoặc cao hơn. Một ví dụ khác có thể là một chương trình có thể được cài đặt trên một hệ thống có một 300MHz hoặc cao hơn, nhưng đòi hỏi 256Mb RAM và máy tính trong ví dụ đầu tiên chỉ có 128Mb.</a:t>
            </a:r>
            <a:br>
              <a:rPr lang="vi-VN" dirty="0" smtClean="0">
                <a:effectLst/>
              </a:rPr>
            </a:br>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Ám chỉ đến Bài học đối phó với việc </a:t>
            </a:r>
            <a:r>
              <a:rPr lang="en-US" dirty="0" err="1" smtClean="0">
                <a:effectLst/>
              </a:rPr>
              <a:t>bảo</a:t>
            </a:r>
            <a:r>
              <a:rPr lang="vi-VN" dirty="0" smtClean="0">
                <a:effectLst/>
              </a:rPr>
              <a:t> trì máy tính của bạn hoặc làm thế nào để tăng hiệu suất của máy tính. Đôi khi tăng tốc độ của máy tính có thể được thực hiện với một chip bộ vi xử lý cao hơn và mạnh hơn, </a:t>
            </a:r>
            <a:r>
              <a:rPr lang="en-US" dirty="0" smtClean="0">
                <a:effectLst/>
              </a:rPr>
              <a:t>ở</a:t>
            </a:r>
            <a:r>
              <a:rPr lang="vi-VN" dirty="0" smtClean="0">
                <a:effectLst/>
              </a:rPr>
              <a:t> thời điểm khác nó có thể được </a:t>
            </a:r>
            <a:r>
              <a:rPr lang="en-US" dirty="0" err="1" smtClean="0">
                <a:effectLst/>
              </a:rPr>
              <a:t>làm</a:t>
            </a:r>
            <a:r>
              <a:rPr lang="en-US" baseline="0" dirty="0" smtClean="0">
                <a:effectLst/>
              </a:rPr>
              <a:t> </a:t>
            </a:r>
            <a:r>
              <a:rPr lang="vi-VN" dirty="0" smtClean="0">
                <a:effectLst/>
              </a:rPr>
              <a:t>bằng cách tăng bộ nhớ RAM, và thời điểm khác </a:t>
            </a:r>
            <a:r>
              <a:rPr lang="en-US" dirty="0" err="1" smtClean="0">
                <a:effectLst/>
              </a:rPr>
              <a:t>nữa</a:t>
            </a:r>
            <a:r>
              <a:rPr lang="en-US" baseline="0" dirty="0" smtClean="0">
                <a:effectLst/>
              </a:rPr>
              <a:t> </a:t>
            </a:r>
            <a:r>
              <a:rPr lang="en-US" baseline="0" dirty="0" err="1" smtClean="0">
                <a:effectLst/>
              </a:rPr>
              <a:t>có</a:t>
            </a:r>
            <a:r>
              <a:rPr lang="en-US" baseline="0" dirty="0" smtClean="0">
                <a:effectLst/>
              </a:rPr>
              <a:t> </a:t>
            </a:r>
            <a:r>
              <a:rPr lang="en-US" baseline="0" dirty="0" err="1" smtClean="0">
                <a:effectLst/>
              </a:rPr>
              <a:t>thể</a:t>
            </a:r>
            <a:r>
              <a:rPr lang="en-US" baseline="0" dirty="0" smtClean="0">
                <a:effectLst/>
              </a:rPr>
              <a:t> </a:t>
            </a:r>
            <a:r>
              <a:rPr lang="vi-VN" dirty="0" smtClean="0">
                <a:effectLst/>
              </a:rPr>
              <a:t>chỉ đơn giản là </a:t>
            </a:r>
            <a:r>
              <a:rPr lang="en-US" dirty="0" err="1" smtClean="0">
                <a:effectLst/>
              </a:rPr>
              <a:t>để</a:t>
            </a:r>
            <a:r>
              <a:rPr lang="en-US" dirty="0" smtClean="0">
                <a:effectLst/>
              </a:rPr>
              <a:t> </a:t>
            </a:r>
            <a:r>
              <a:rPr lang="en-US" dirty="0" err="1" smtClean="0">
                <a:effectLst/>
              </a:rPr>
              <a:t>đạt</a:t>
            </a:r>
            <a:r>
              <a:rPr lang="vi-VN" dirty="0" smtClean="0">
                <a:effectLst/>
              </a:rPr>
              <a:t> được hiệu quả </a:t>
            </a:r>
            <a:r>
              <a:rPr lang="en-US" dirty="0" err="1" smtClean="0">
                <a:effectLst/>
              </a:rPr>
              <a:t>cao</a:t>
            </a:r>
            <a:r>
              <a:rPr lang="en-US" dirty="0" smtClean="0">
                <a:effectLst/>
              </a:rPr>
              <a:t> </a:t>
            </a:r>
            <a:r>
              <a:rPr lang="vi-VN" dirty="0" smtClean="0">
                <a:effectLst/>
              </a:rPr>
              <a:t>hơn </a:t>
            </a:r>
            <a:r>
              <a:rPr lang="en-US" dirty="0" err="1" smtClean="0">
                <a:effectLst/>
              </a:rPr>
              <a:t>cần</a:t>
            </a:r>
            <a:r>
              <a:rPr lang="vi-VN" dirty="0" smtClean="0">
                <a:effectLst/>
              </a:rPr>
              <a:t> mua một máy tính mới mà đáp ứng tất cả (và nhiều hơn) các chi tiết kỹ thuật</a:t>
            </a:r>
            <a:r>
              <a:rPr lang="en-US" dirty="0" smtClean="0">
                <a:effectLst/>
              </a:rPr>
              <a:t> </a:t>
            </a:r>
            <a:r>
              <a:rPr lang="vi-VN" dirty="0" smtClean="0">
                <a:effectLst/>
              </a:rPr>
              <a:t>cần thiết.</a:t>
            </a:r>
            <a:endParaRPr lang="en-US" dirty="0" smtClean="0"/>
          </a:p>
          <a:p>
            <a:pPr eaLnBrk="1" hangingPunct="1"/>
            <a:endParaRPr lang="en-US" b="1" dirty="0" smtClean="0"/>
          </a:p>
        </p:txBody>
      </p:sp>
      <p:sp>
        <p:nvSpPr>
          <p:cNvPr id="111620"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42B1573C-DAC4-471F-9BC5-C717CC49DF3F}" type="slidenum">
              <a:rPr lang="en-CA" sz="800">
                <a:latin typeface="Swis721 Lt BT" pitchFamily="34" charset="0"/>
              </a:rPr>
              <a:pPr defTabSz="911225">
                <a:tabLst>
                  <a:tab pos="2243138" algn="r"/>
                </a:tabLst>
              </a:pPr>
              <a:t>14</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p:spPr>
        <p:txBody>
          <a:bodyPr/>
          <a:lstStyle/>
          <a:p>
            <a:pPr eaLnBrk="1" hangingPunct="1">
              <a:buFont typeface="Wingdings" pitchFamily="2" charset="2"/>
              <a:buNone/>
            </a:pPr>
            <a:r>
              <a:rPr lang="en-US" dirty="0" err="1" smtClean="0"/>
              <a:t>Trang</a:t>
            </a:r>
            <a:r>
              <a:rPr lang="en-US" dirty="0" smtClean="0"/>
              <a:t> 9</a:t>
            </a:r>
          </a:p>
          <a:p>
            <a:pPr eaLnBrk="1" hangingPunct="1">
              <a:buFont typeface="Wingdings" pitchFamily="2" charset="2"/>
              <a:buNone/>
            </a:pPr>
            <a:r>
              <a:rPr lang="en-US" b="1" dirty="0" err="1" smtClean="0"/>
              <a:t>Mục</a:t>
            </a:r>
            <a:r>
              <a:rPr lang="en-US" b="1" baseline="0" dirty="0" smtClean="0"/>
              <a:t> </a:t>
            </a:r>
            <a:r>
              <a:rPr lang="en-US" b="1" baseline="0" dirty="0" err="1" smtClean="0"/>
              <a:t>tiêu</a:t>
            </a:r>
            <a:r>
              <a:rPr lang="en-US" b="1" dirty="0" smtClean="0"/>
              <a:t> 1-1.1.3</a:t>
            </a:r>
            <a:endParaRPr lang="en-US" dirty="0" smtClean="0"/>
          </a:p>
          <a:p>
            <a:pPr eaLnBrk="1" hangingPunct="1"/>
            <a:endParaRPr lang="en-US" dirty="0" smtClean="0"/>
          </a:p>
          <a:p>
            <a:pPr eaLnBrk="1" hangingPunct="1"/>
            <a:r>
              <a:rPr lang="en-US" dirty="0" smtClean="0">
                <a:effectLst/>
              </a:rPr>
              <a:t>T</a:t>
            </a:r>
            <a:r>
              <a:rPr lang="vi-VN" dirty="0" smtClean="0">
                <a:effectLst/>
              </a:rPr>
              <a:t>hảo luận</a:t>
            </a:r>
            <a:r>
              <a:rPr lang="en-US" dirty="0" smtClean="0">
                <a:effectLst/>
              </a:rPr>
              <a:t> </a:t>
            </a:r>
            <a:r>
              <a:rPr lang="vi-VN" dirty="0" smtClean="0">
                <a:effectLst/>
              </a:rPr>
              <a:t>ít phút về </a:t>
            </a:r>
            <a:r>
              <a:rPr lang="en-US" dirty="0" err="1" smtClean="0">
                <a:effectLst/>
              </a:rPr>
              <a:t>việc</a:t>
            </a:r>
            <a:r>
              <a:rPr lang="en-US" baseline="0" dirty="0" smtClean="0">
                <a:effectLst/>
              </a:rPr>
              <a:t> </a:t>
            </a:r>
            <a:r>
              <a:rPr lang="vi-VN" dirty="0" smtClean="0">
                <a:effectLst/>
              </a:rPr>
              <a:t>bộ nhớ được đo </a:t>
            </a:r>
            <a:r>
              <a:rPr lang="en-US" dirty="0" err="1" smtClean="0">
                <a:effectLst/>
              </a:rPr>
              <a:t>lường</a:t>
            </a:r>
            <a:r>
              <a:rPr lang="en-US" baseline="0" dirty="0" smtClean="0">
                <a:effectLst/>
              </a:rPr>
              <a:t> </a:t>
            </a:r>
            <a:r>
              <a:rPr lang="en-US" baseline="0" dirty="0" err="1" smtClean="0">
                <a:effectLst/>
              </a:rPr>
              <a:t>như</a:t>
            </a:r>
            <a:r>
              <a:rPr lang="en-US" baseline="0" dirty="0" smtClean="0">
                <a:effectLst/>
              </a:rPr>
              <a:t> </a:t>
            </a:r>
            <a:r>
              <a:rPr lang="en-US" baseline="0" dirty="0" err="1" smtClean="0">
                <a:effectLst/>
              </a:rPr>
              <a:t>thế</a:t>
            </a:r>
            <a:r>
              <a:rPr lang="en-US" baseline="0" dirty="0" smtClean="0">
                <a:effectLst/>
              </a:rPr>
              <a:t> </a:t>
            </a:r>
            <a:r>
              <a:rPr lang="en-US" baseline="0" dirty="0" err="1" smtClean="0">
                <a:effectLst/>
              </a:rPr>
              <a:t>nào</a:t>
            </a:r>
            <a:r>
              <a:rPr lang="en-US" baseline="0" dirty="0" smtClean="0">
                <a:effectLst/>
              </a:rPr>
              <a:t> </a:t>
            </a:r>
            <a:r>
              <a:rPr lang="vi-VN" dirty="0" smtClean="0">
                <a:effectLst/>
              </a:rPr>
              <a:t>và những gì mọi người đang đề cập đến khi họ nói về "byte". </a:t>
            </a:r>
            <a:r>
              <a:rPr lang="en-US" dirty="0" smtClean="0">
                <a:effectLst/>
              </a:rPr>
              <a:t>S</a:t>
            </a:r>
            <a:r>
              <a:rPr lang="vi-VN" dirty="0" smtClean="0">
                <a:effectLst/>
              </a:rPr>
              <a:t>inh </a:t>
            </a:r>
            <a:r>
              <a:rPr lang="en-US" dirty="0" err="1" smtClean="0">
                <a:effectLst/>
              </a:rPr>
              <a:t>viên</a:t>
            </a:r>
            <a:r>
              <a:rPr lang="en-US" baseline="0" dirty="0" smtClean="0">
                <a:effectLst/>
              </a:rPr>
              <a:t> </a:t>
            </a:r>
            <a:r>
              <a:rPr lang="vi-VN" dirty="0" smtClean="0">
                <a:effectLst/>
              </a:rPr>
              <a:t>thường không có </a:t>
            </a:r>
            <a:r>
              <a:rPr lang="en-US" dirty="0" err="1" smtClean="0">
                <a:effectLst/>
              </a:rPr>
              <a:t>được</a:t>
            </a:r>
            <a:r>
              <a:rPr lang="en-US" baseline="0" dirty="0" smtClean="0">
                <a:effectLst/>
              </a:rPr>
              <a:t> </a:t>
            </a:r>
            <a:r>
              <a:rPr lang="vi-VN" dirty="0" smtClean="0">
                <a:effectLst/>
              </a:rPr>
              <a:t>một sự hiểu biết thực sự </a:t>
            </a:r>
            <a:r>
              <a:rPr lang="en-US" dirty="0" err="1" smtClean="0">
                <a:effectLst/>
              </a:rPr>
              <a:t>về</a:t>
            </a:r>
            <a:r>
              <a:rPr lang="vi-VN" dirty="0" smtClean="0">
                <a:effectLst/>
              </a:rPr>
              <a:t> lý do tại sao hoặc làm thế nào điều này có thể làm </a:t>
            </a:r>
            <a:r>
              <a:rPr lang="en-US" dirty="0" err="1" smtClean="0">
                <a:effectLst/>
              </a:rPr>
              <a:t>nên</a:t>
            </a:r>
            <a:r>
              <a:rPr lang="vi-VN" dirty="0" smtClean="0">
                <a:effectLst/>
              </a:rPr>
              <a:t> sự khác biệt </a:t>
            </a:r>
            <a:r>
              <a:rPr lang="en-US" dirty="0" err="1" smtClean="0">
                <a:effectLst/>
              </a:rPr>
              <a:t>về</a:t>
            </a:r>
            <a:r>
              <a:rPr lang="en-US" baseline="0" dirty="0" smtClean="0">
                <a:effectLst/>
              </a:rPr>
              <a:t> </a:t>
            </a:r>
            <a:r>
              <a:rPr lang="vi-VN" dirty="0" smtClean="0">
                <a:effectLst/>
              </a:rPr>
              <a:t>tốc độ xử lý của máy tính.</a:t>
            </a:r>
            <a:br>
              <a:rPr lang="vi-VN" dirty="0" smtClean="0">
                <a:effectLst/>
              </a:rPr>
            </a:br>
            <a:endParaRPr lang="en-US" dirty="0" smtClean="0"/>
          </a:p>
          <a:p>
            <a:pPr eaLnBrk="1" hangingPunct="1"/>
            <a:r>
              <a:rPr lang="vi-VN" dirty="0" smtClean="0">
                <a:effectLst/>
              </a:rPr>
              <a:t>Không đi quá nhiều vào chi tiết về nên có bao nhiêu </a:t>
            </a:r>
            <a:r>
              <a:rPr lang="en-US" dirty="0" err="1" smtClean="0">
                <a:effectLst/>
              </a:rPr>
              <a:t>bộ</a:t>
            </a:r>
            <a:r>
              <a:rPr lang="en-US" baseline="0" dirty="0" smtClean="0">
                <a:effectLst/>
              </a:rPr>
              <a:t> </a:t>
            </a:r>
            <a:r>
              <a:rPr lang="en-US" baseline="0" dirty="0" err="1" smtClean="0">
                <a:effectLst/>
              </a:rPr>
              <a:t>nhớ</a:t>
            </a:r>
            <a:r>
              <a:rPr lang="en-US" baseline="0" dirty="0" smtClean="0">
                <a:effectLst/>
              </a:rPr>
              <a:t> </a:t>
            </a:r>
            <a:r>
              <a:rPr lang="vi-VN" dirty="0" smtClean="0">
                <a:effectLst/>
              </a:rPr>
              <a:t>trên máy tính, các loại bộ nhớ khác nhau được chia nhỏ và thảo luận </a:t>
            </a:r>
            <a:r>
              <a:rPr lang="en-US" dirty="0" err="1" smtClean="0">
                <a:effectLst/>
              </a:rPr>
              <a:t>về</a:t>
            </a:r>
            <a:r>
              <a:rPr lang="en-US" baseline="0" dirty="0" smtClean="0">
                <a:effectLst/>
              </a:rPr>
              <a:t> </a:t>
            </a:r>
            <a:r>
              <a:rPr lang="vi-VN" dirty="0" smtClean="0">
                <a:effectLst/>
              </a:rPr>
              <a:t>sau này trong bài học, vì vậy bạn có thể </a:t>
            </a:r>
            <a:r>
              <a:rPr lang="en-US" dirty="0" err="1" smtClean="0">
                <a:effectLst/>
              </a:rPr>
              <a:t>thảo</a:t>
            </a:r>
            <a:r>
              <a:rPr lang="en-US" baseline="0" dirty="0" smtClean="0">
                <a:effectLst/>
              </a:rPr>
              <a:t> </a:t>
            </a:r>
            <a:r>
              <a:rPr lang="en-US" baseline="0" dirty="0" err="1" smtClean="0">
                <a:effectLst/>
              </a:rPr>
              <a:t>luận</a:t>
            </a:r>
            <a:r>
              <a:rPr lang="en-US" baseline="0" dirty="0" smtClean="0">
                <a:effectLst/>
              </a:rPr>
              <a:t> chi </a:t>
            </a:r>
            <a:r>
              <a:rPr lang="en-US" baseline="0" dirty="0" err="1" smtClean="0">
                <a:effectLst/>
              </a:rPr>
              <a:t>tiết</a:t>
            </a:r>
            <a:r>
              <a:rPr lang="en-US" baseline="0" dirty="0" smtClean="0">
                <a:effectLst/>
              </a:rPr>
              <a:t> </a:t>
            </a:r>
            <a:r>
              <a:rPr lang="en-US" baseline="0" dirty="0" err="1" smtClean="0">
                <a:effectLst/>
              </a:rPr>
              <a:t>hơn</a:t>
            </a:r>
            <a:r>
              <a:rPr lang="vi-VN" dirty="0" smtClean="0">
                <a:effectLst/>
              </a:rPr>
              <a:t> tại thời điểm đó.</a:t>
            </a:r>
            <a:br>
              <a:rPr lang="vi-VN" dirty="0" smtClean="0">
                <a:effectLst/>
              </a:rPr>
            </a:br>
            <a:endParaRPr lang="en-US" dirty="0" smtClean="0"/>
          </a:p>
          <a:p>
            <a:pPr eaLnBrk="1" hangingPunct="1"/>
            <a:r>
              <a:rPr lang="vi-VN" dirty="0" smtClean="0">
                <a:effectLst/>
              </a:rPr>
              <a:t>Thảo luận về tất cả những gì </a:t>
            </a:r>
            <a:r>
              <a:rPr lang="en-US" dirty="0" err="1" smtClean="0">
                <a:effectLst/>
              </a:rPr>
              <a:t>chúng</a:t>
            </a:r>
            <a:r>
              <a:rPr lang="vi-VN" dirty="0" smtClean="0">
                <a:effectLst/>
              </a:rPr>
              <a:t> làm trên máy tính sau khi </a:t>
            </a:r>
            <a:r>
              <a:rPr lang="en-US" dirty="0" err="1" smtClean="0">
                <a:effectLst/>
              </a:rPr>
              <a:t>máy</a:t>
            </a:r>
            <a:r>
              <a:rPr lang="en-US" baseline="0" dirty="0" smtClean="0">
                <a:effectLst/>
              </a:rPr>
              <a:t> </a:t>
            </a:r>
            <a:r>
              <a:rPr lang="en-US" baseline="0" dirty="0" err="1" smtClean="0">
                <a:effectLst/>
              </a:rPr>
              <a:t>tính</a:t>
            </a:r>
            <a:r>
              <a:rPr lang="vi-VN" dirty="0" smtClean="0">
                <a:effectLst/>
              </a:rPr>
              <a:t> đã được </a:t>
            </a:r>
            <a:r>
              <a:rPr lang="en-US" dirty="0" err="1" smtClean="0">
                <a:effectLst/>
              </a:rPr>
              <a:t>khởi</a:t>
            </a:r>
            <a:r>
              <a:rPr lang="en-US" baseline="0" dirty="0" smtClean="0">
                <a:effectLst/>
              </a:rPr>
              <a:t> </a:t>
            </a:r>
            <a:r>
              <a:rPr lang="en-US" baseline="0" dirty="0" err="1" smtClean="0">
                <a:effectLst/>
              </a:rPr>
              <a:t>đầu</a:t>
            </a:r>
            <a:r>
              <a:rPr lang="vi-VN" dirty="0" smtClean="0">
                <a:effectLst/>
              </a:rPr>
              <a:t> dựa vào bộ nhớ </a:t>
            </a:r>
            <a:r>
              <a:rPr lang="en-US" dirty="0" err="1" smtClean="0">
                <a:effectLst/>
              </a:rPr>
              <a:t>bằng</a:t>
            </a:r>
            <a:r>
              <a:rPr lang="vi-VN" dirty="0" smtClean="0">
                <a:effectLst/>
              </a:rPr>
              <a:t> cách này hay cách khác. Ví dụ, bắt đầu từ các máy tính dựa trên ROM có sẵn, bắt đầu chương trình và sử dụng chúng cho một khoảng thời gian phụ thuộc vào RAM, cũng như các tập tin </a:t>
            </a:r>
            <a:r>
              <a:rPr lang="en-US" dirty="0" err="1" smtClean="0">
                <a:effectLst/>
              </a:rPr>
              <a:t>riêng</a:t>
            </a:r>
            <a:r>
              <a:rPr lang="en-US" baseline="0" dirty="0" smtClean="0">
                <a:effectLst/>
              </a:rPr>
              <a:t> </a:t>
            </a:r>
            <a:r>
              <a:rPr lang="en-US" baseline="0" dirty="0" err="1" smtClean="0">
                <a:effectLst/>
              </a:rPr>
              <a:t>lẻ</a:t>
            </a:r>
            <a:r>
              <a:rPr lang="vi-VN" dirty="0" smtClean="0">
                <a:effectLst/>
              </a:rPr>
              <a:t> được sử dụng với các chương trình ứng dụng, tập tin </a:t>
            </a:r>
            <a:r>
              <a:rPr lang="en-US" dirty="0" err="1" smtClean="0">
                <a:effectLst/>
              </a:rPr>
              <a:t>chúng</a:t>
            </a:r>
            <a:r>
              <a:rPr lang="vi-VN" dirty="0" smtClean="0">
                <a:effectLst/>
              </a:rPr>
              <a:t> tạo ra và yêu cầu bộ nhớ để xử lý và lưu </a:t>
            </a:r>
            <a:r>
              <a:rPr lang="en-US" dirty="0" err="1" smtClean="0">
                <a:effectLst/>
              </a:rPr>
              <a:t>vào</a:t>
            </a:r>
            <a:r>
              <a:rPr lang="en-US" baseline="0" dirty="0" smtClean="0">
                <a:effectLst/>
              </a:rPr>
              <a:t> </a:t>
            </a:r>
            <a:r>
              <a:rPr lang="vi-VN" dirty="0" smtClean="0">
                <a:effectLst/>
              </a:rPr>
              <a:t>không gian lưu trữ</a:t>
            </a:r>
            <a:r>
              <a:rPr lang="en-US" dirty="0" smtClean="0">
                <a:effectLst/>
              </a:rPr>
              <a:t> </a:t>
            </a:r>
            <a:r>
              <a:rPr lang="vi-VN" dirty="0" smtClean="0">
                <a:effectLst/>
              </a:rPr>
              <a:t>sau đó.</a:t>
            </a:r>
            <a:br>
              <a:rPr lang="vi-VN" dirty="0" smtClean="0">
                <a:effectLst/>
              </a:rPr>
            </a:br>
            <a:endParaRPr lang="en-US" dirty="0" smtClean="0"/>
          </a:p>
          <a:p>
            <a:pPr eaLnBrk="1" hangingPunct="1"/>
            <a:r>
              <a:rPr lang="en-US" dirty="0" smtClean="0">
                <a:effectLst/>
              </a:rPr>
              <a:t>T</a:t>
            </a:r>
            <a:r>
              <a:rPr lang="vi-VN" dirty="0" smtClean="0">
                <a:effectLst/>
              </a:rPr>
              <a:t>hảo luận ngắn </a:t>
            </a:r>
            <a:r>
              <a:rPr lang="en-US" dirty="0" err="1" smtClean="0">
                <a:effectLst/>
              </a:rPr>
              <a:t>gọn</a:t>
            </a:r>
            <a:r>
              <a:rPr lang="en-US" baseline="0" dirty="0" smtClean="0">
                <a:effectLst/>
              </a:rPr>
              <a:t> </a:t>
            </a:r>
            <a:r>
              <a:rPr lang="vi-VN" dirty="0" smtClean="0">
                <a:effectLst/>
              </a:rPr>
              <a:t>về kích thước của tập tin sẽ ảnh hưởng đến bộ nhớ và dung lượng lưu trữ như là một </a:t>
            </a:r>
            <a:r>
              <a:rPr lang="en-US" dirty="0" err="1" smtClean="0">
                <a:effectLst/>
              </a:rPr>
              <a:t>cách</a:t>
            </a:r>
            <a:r>
              <a:rPr lang="en-US" baseline="0" dirty="0" smtClean="0">
                <a:effectLst/>
              </a:rPr>
              <a:t> </a:t>
            </a:r>
            <a:r>
              <a:rPr lang="vi-VN" dirty="0" smtClean="0">
                <a:effectLst/>
              </a:rPr>
              <a:t>giới thiệu về quản lý tập tin. Sử dụng sự tương tự của một hệ thống </a:t>
            </a:r>
            <a:r>
              <a:rPr lang="vi-VN" b="0" dirty="0" smtClean="0"/>
              <a:t>xếp hồ sơ</a:t>
            </a:r>
            <a:r>
              <a:rPr lang="vi-VN" b="0" dirty="0" smtClean="0">
                <a:effectLst/>
              </a:rPr>
              <a:t> </a:t>
            </a:r>
            <a:r>
              <a:rPr lang="vi-VN" dirty="0" smtClean="0">
                <a:effectLst/>
              </a:rPr>
              <a:t>bằng tay </a:t>
            </a:r>
            <a:r>
              <a:rPr lang="en-US" dirty="0" err="1" smtClean="0">
                <a:effectLst/>
              </a:rPr>
              <a:t>nơi</a:t>
            </a:r>
            <a:r>
              <a:rPr lang="en-US" baseline="0" dirty="0" smtClean="0">
                <a:effectLst/>
              </a:rPr>
              <a:t> </a:t>
            </a:r>
            <a:r>
              <a:rPr lang="en-US" baseline="0" dirty="0" err="1" smtClean="0">
                <a:effectLst/>
              </a:rPr>
              <a:t>mà</a:t>
            </a:r>
            <a:r>
              <a:rPr lang="en-US" baseline="0" dirty="0" smtClean="0">
                <a:effectLst/>
              </a:rPr>
              <a:t> </a:t>
            </a:r>
            <a:r>
              <a:rPr lang="vi-VN" dirty="0" smtClean="0">
                <a:effectLst/>
              </a:rPr>
              <a:t>một lá thư có thể là một trang và một hợp đồng là mười sáu trang giấy. Kích thước của từng loại tài liệu </a:t>
            </a:r>
            <a:r>
              <a:rPr lang="en-US" dirty="0" err="1" smtClean="0">
                <a:effectLst/>
              </a:rPr>
              <a:t>chiếm</a:t>
            </a:r>
            <a:r>
              <a:rPr lang="vi-VN" dirty="0" smtClean="0">
                <a:effectLst/>
              </a:rPr>
              <a:t> một không gian nhất định trong </a:t>
            </a:r>
            <a:r>
              <a:rPr lang="vi-VN" b="0" dirty="0" smtClean="0"/>
              <a:t>tủ đựng hồ sơ tài liệu</a:t>
            </a:r>
            <a:r>
              <a:rPr lang="vi-VN" dirty="0" smtClean="0">
                <a:effectLst/>
              </a:rPr>
              <a:t>, điều này cũng đúng cho hệ thống máy tính.</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15</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9</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1-1.1.3</a:t>
            </a:r>
            <a:endParaRPr lang="en-US" dirty="0" smtClean="0"/>
          </a:p>
          <a:p>
            <a:pPr marL="0" indent="0" eaLnBrk="1" hangingPunct="1">
              <a:buNone/>
            </a:pPr>
            <a:endParaRPr lang="en-US" dirty="0" smtClean="0"/>
          </a:p>
          <a:p>
            <a:pPr eaLnBrk="1" hangingPunct="1"/>
            <a:r>
              <a:rPr lang="vi-VN" dirty="0" smtClean="0">
                <a:effectLst/>
              </a:rPr>
              <a:t>Thảo luận </a:t>
            </a:r>
            <a:r>
              <a:rPr lang="en-US"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vi-VN" dirty="0" smtClean="0">
                <a:effectLst/>
              </a:rPr>
              <a:t>làm thế nào ROM được kích hoạt chỉ một lần (khi máy tính được bật hoặc khởi động lại), mặc dù nó vẫn tiếp tục kiểm soát thiết bị đầu vào và đầu ra như bàn phím, màn hình, ổ đĩa, vv, trong khi máy tính đang chạy.</a:t>
            </a:r>
            <a:endParaRPr lang="en-US" dirty="0" smtClean="0">
              <a:effectLst/>
            </a:endParaRPr>
          </a:p>
          <a:p>
            <a:pPr eaLnBrk="1" hangingPunct="1"/>
            <a:endParaRPr lang="en-US" dirty="0" smtClean="0">
              <a:effectLst/>
            </a:endParaRPr>
          </a:p>
          <a:p>
            <a:pPr eaLnBrk="1" hangingPunct="1"/>
            <a:r>
              <a:rPr lang="vi-VN" dirty="0" smtClean="0">
                <a:effectLst/>
              </a:rPr>
              <a:t>Bạn không thể thay thế một con chip ROM, nó được hàn vào bo mạch chủ.</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16</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9</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1-1.1.3</a:t>
            </a:r>
            <a:endParaRPr lang="en-US" i="1" dirty="0" smtClean="0"/>
          </a:p>
          <a:p>
            <a:pPr eaLnBrk="1" hangingPunct="1"/>
            <a:endParaRPr lang="en-US" dirty="0" smtClean="0"/>
          </a:p>
          <a:p>
            <a:pPr eaLnBrk="1" hangingPunct="1"/>
            <a:r>
              <a:rPr lang="vi-VN" dirty="0" smtClean="0">
                <a:effectLst/>
              </a:rPr>
              <a:t>So sánh số lượng RAM có sẵn cho kích thước của một máy tính để bàn. Bàn lớn hơn, nhiều đống giấy có thể được bố trí trên bàn làm việc mà không phá vỡ bất kỳ đống khác.</a:t>
            </a:r>
            <a:br>
              <a:rPr lang="vi-VN" dirty="0" smtClean="0">
                <a:effectLst/>
              </a:rPr>
            </a:br>
            <a:endParaRPr lang="en-US" dirty="0" smtClean="0"/>
          </a:p>
          <a:p>
            <a:pPr eaLnBrk="1" hangingPunct="1"/>
            <a:r>
              <a:rPr lang="vi-VN" dirty="0" smtClean="0">
                <a:effectLst/>
              </a:rPr>
              <a:t>Thêm RAM có sẵn, các chương trình có thể được bắt đầu sẽ không phá vỡ một chương trình khác trong tiến trình. Cung cấp các ví dụ về làm việc trên một lá thư hoặc ngân sách, muốn kiểm tra e-mail, và sau đó đi vào Internet để xem một trang Web. Tất cả những </a:t>
            </a:r>
            <a:r>
              <a:rPr lang="en-US" dirty="0" err="1" smtClean="0">
                <a:effectLst/>
              </a:rPr>
              <a:t>điều</a:t>
            </a:r>
            <a:r>
              <a:rPr lang="en-US" baseline="0" dirty="0" smtClean="0">
                <a:effectLst/>
              </a:rPr>
              <a:t> </a:t>
            </a:r>
            <a:r>
              <a:rPr lang="en-US" baseline="0" dirty="0" err="1" smtClean="0">
                <a:effectLst/>
              </a:rPr>
              <a:t>này</a:t>
            </a:r>
            <a:r>
              <a:rPr lang="en-US" baseline="0" dirty="0" smtClean="0">
                <a:effectLst/>
              </a:rPr>
              <a:t> </a:t>
            </a:r>
            <a:r>
              <a:rPr lang="en-US" baseline="0" dirty="0" err="1" smtClean="0">
                <a:effectLst/>
              </a:rPr>
              <a:t>đều</a:t>
            </a:r>
            <a:r>
              <a:rPr lang="en-US" baseline="0" dirty="0" smtClean="0">
                <a:effectLst/>
              </a:rPr>
              <a:t> </a:t>
            </a:r>
            <a:r>
              <a:rPr lang="vi-VN" dirty="0" smtClean="0">
                <a:effectLst/>
              </a:rPr>
              <a:t>yêu cầu RAM để chạy chương trình, xử lý các tập tin hoặc trang Web.</a:t>
            </a:r>
            <a:br>
              <a:rPr lang="vi-VN" dirty="0" smtClean="0">
                <a:effectLst/>
              </a:rPr>
            </a:br>
            <a:endParaRPr lang="en-US" dirty="0" smtClean="0"/>
          </a:p>
          <a:p>
            <a:pPr eaLnBrk="1" hangingPunct="1"/>
            <a:r>
              <a:rPr lang="vi-VN" dirty="0" smtClean="0">
                <a:effectLst/>
              </a:rPr>
              <a:t>Khi tìm </a:t>
            </a:r>
            <a:r>
              <a:rPr lang="en-US" dirty="0" err="1" smtClean="0">
                <a:effectLst/>
              </a:rPr>
              <a:t>hiểu</a:t>
            </a:r>
            <a:r>
              <a:rPr lang="vi-VN" dirty="0" smtClean="0">
                <a:effectLst/>
              </a:rPr>
              <a:t> nơi để chi tiêu tiền trên một máy tính, </a:t>
            </a:r>
            <a:r>
              <a:rPr lang="en-US" dirty="0" err="1" smtClean="0">
                <a:effectLst/>
              </a:rPr>
              <a:t>đó</a:t>
            </a:r>
            <a:r>
              <a:rPr lang="en-US" baseline="0" dirty="0" smtClean="0">
                <a:effectLst/>
              </a:rPr>
              <a:t> </a:t>
            </a:r>
            <a:r>
              <a:rPr lang="en-US" baseline="0" dirty="0" err="1" smtClean="0">
                <a:effectLst/>
              </a:rPr>
              <a:t>là</a:t>
            </a:r>
            <a:r>
              <a:rPr lang="en-US" baseline="0" dirty="0" smtClean="0">
                <a:effectLst/>
              </a:rPr>
              <a:t>  </a:t>
            </a:r>
            <a:r>
              <a:rPr lang="vi-VN" dirty="0" smtClean="0">
                <a:effectLst/>
              </a:rPr>
              <a:t>chi tiêu </a:t>
            </a:r>
            <a:r>
              <a:rPr lang="en-US" dirty="0" err="1" smtClean="0">
                <a:effectLst/>
              </a:rPr>
              <a:t>cho</a:t>
            </a:r>
            <a:r>
              <a:rPr lang="vi-VN" dirty="0" smtClean="0">
                <a:effectLst/>
              </a:rPr>
              <a:t> RAM. </a:t>
            </a:r>
            <a:r>
              <a:rPr lang="en-US" dirty="0" err="1" smtClean="0">
                <a:effectLst/>
              </a:rPr>
              <a:t>Càng</a:t>
            </a:r>
            <a:r>
              <a:rPr lang="en-US" baseline="0" dirty="0" smtClean="0">
                <a:effectLst/>
              </a:rPr>
              <a:t> </a:t>
            </a:r>
            <a:r>
              <a:rPr lang="en-US" baseline="0" dirty="0" err="1" smtClean="0">
                <a:effectLst/>
              </a:rPr>
              <a:t>nhiều</a:t>
            </a:r>
            <a:r>
              <a:rPr lang="en-US" baseline="0" dirty="0" smtClean="0">
                <a:effectLst/>
              </a:rPr>
              <a:t> b</a:t>
            </a:r>
            <a:r>
              <a:rPr lang="vi-VN" dirty="0" smtClean="0">
                <a:effectLst/>
              </a:rPr>
              <a:t>ộ nhớ RAM có sẵn mà bạn có, </a:t>
            </a:r>
            <a:r>
              <a:rPr lang="en-US" dirty="0" err="1" smtClean="0">
                <a:effectLst/>
              </a:rPr>
              <a:t>thì</a:t>
            </a:r>
            <a:r>
              <a:rPr lang="en-US" baseline="0" dirty="0" smtClean="0">
                <a:effectLst/>
              </a:rPr>
              <a:t> </a:t>
            </a:r>
            <a:r>
              <a:rPr lang="en-US" baseline="0" dirty="0" err="1" smtClean="0">
                <a:effectLst/>
              </a:rPr>
              <a:t>có</a:t>
            </a:r>
            <a:r>
              <a:rPr lang="en-US" baseline="0" dirty="0" smtClean="0">
                <a:effectLst/>
              </a:rPr>
              <a:t> </a:t>
            </a:r>
            <a:r>
              <a:rPr lang="en-US" baseline="0" dirty="0" err="1" smtClean="0">
                <a:effectLst/>
              </a:rPr>
              <a:t>càng</a:t>
            </a:r>
            <a:r>
              <a:rPr lang="en-US" baseline="0" dirty="0" smtClean="0">
                <a:effectLst/>
              </a:rPr>
              <a:t> </a:t>
            </a:r>
            <a:r>
              <a:rPr lang="en-US" baseline="0" dirty="0" err="1" smtClean="0">
                <a:effectLst/>
              </a:rPr>
              <a:t>nhiều</a:t>
            </a:r>
            <a:r>
              <a:rPr lang="en-US" baseline="0" dirty="0" smtClean="0">
                <a:effectLst/>
              </a:rPr>
              <a:t> </a:t>
            </a:r>
            <a:r>
              <a:rPr lang="vi-VN" dirty="0" smtClean="0">
                <a:effectLst/>
              </a:rPr>
              <a:t>các chương trình và các tập tin có thể được sử dụng trên máy tính. Đây là một thay thế rẻ hơn </a:t>
            </a:r>
            <a:r>
              <a:rPr lang="en-US" dirty="0" err="1" smtClean="0">
                <a:effectLst/>
              </a:rPr>
              <a:t>việc</a:t>
            </a:r>
            <a:r>
              <a:rPr lang="vi-VN" dirty="0" smtClean="0">
                <a:effectLst/>
              </a:rPr>
              <a:t> mua một hệ thống thương hiệu mới với một số tiêu chuẩn quy định </a:t>
            </a:r>
            <a:r>
              <a:rPr lang="en-US" dirty="0" smtClean="0">
                <a:effectLst/>
              </a:rPr>
              <a:t>dung </a:t>
            </a:r>
            <a:r>
              <a:rPr lang="en-US" dirty="0" err="1" smtClean="0">
                <a:effectLst/>
              </a:rPr>
              <a:t>lượng</a:t>
            </a:r>
            <a:r>
              <a:rPr lang="en-US" baseline="0" dirty="0" smtClean="0">
                <a:effectLst/>
              </a:rPr>
              <a:t> </a:t>
            </a:r>
            <a:r>
              <a:rPr lang="vi-VN" dirty="0" smtClean="0">
                <a:effectLst/>
              </a:rPr>
              <a:t>của RAM.</a:t>
            </a:r>
            <a:endParaRPr lang="en-CA" dirty="0" smtClean="0"/>
          </a:p>
          <a:p>
            <a:pPr eaLnBrk="1" hangingPunct="1"/>
            <a:endParaRPr lang="en-US" b="1"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17</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noFill/>
          <a:ln/>
        </p:spPr>
        <p:txBody>
          <a:bodyPr/>
          <a:lstStyle/>
          <a:p>
            <a:pPr eaLnBrk="1" hangingPunct="1"/>
            <a:r>
              <a:rPr lang="vi-VN" dirty="0" smtClean="0">
                <a:effectLst/>
              </a:rPr>
              <a:t>Danh sách này không xuất hiện trong cuốn sách do sự thay đổi nhanh chóng trong công nghệ và khó khăn trong việc cập nhật này thường xuyên. Nếu bạn quyết định sử dụng danh sách này, hãy chắc chắn </a:t>
            </a:r>
            <a:r>
              <a:rPr lang="en-US" dirty="0" err="1" smtClean="0">
                <a:effectLst/>
              </a:rPr>
              <a:t>rằng</a:t>
            </a:r>
            <a:r>
              <a:rPr lang="vi-VN" dirty="0" smtClean="0">
                <a:effectLst/>
              </a:rPr>
              <a:t> cập nhật nó tùy thuộc vào tiêu chuẩn công nghiệp hoặc nâng cấp tại thời điểm </a:t>
            </a:r>
            <a:r>
              <a:rPr lang="en-US" dirty="0" err="1" smtClean="0">
                <a:effectLst/>
              </a:rPr>
              <a:t>diễn</a:t>
            </a:r>
            <a:r>
              <a:rPr lang="en-US" baseline="0" dirty="0" smtClean="0">
                <a:effectLst/>
              </a:rPr>
              <a:t> </a:t>
            </a:r>
            <a:r>
              <a:rPr lang="en-US" baseline="0" dirty="0" err="1" smtClean="0">
                <a:effectLst/>
              </a:rPr>
              <a:t>ra</a:t>
            </a:r>
            <a:r>
              <a:rPr lang="en-US" baseline="0" dirty="0" smtClean="0">
                <a:effectLst/>
              </a:rPr>
              <a:t> </a:t>
            </a:r>
            <a:r>
              <a:rPr lang="vi-VN" dirty="0" smtClean="0">
                <a:effectLst/>
              </a:rPr>
              <a:t>khóa học của bạn. Nó được cung cấp ở đây để thảo luận làm thế nào RAM đã tăng lên khi có thêm phần mềm đã </a:t>
            </a:r>
            <a:r>
              <a:rPr lang="en-US" dirty="0" err="1" smtClean="0">
                <a:effectLst/>
              </a:rPr>
              <a:t>trở</a:t>
            </a:r>
            <a:r>
              <a:rPr lang="en-US" baseline="0" dirty="0" smtClean="0">
                <a:effectLst/>
              </a:rPr>
              <a:t> </a:t>
            </a:r>
            <a:r>
              <a:rPr lang="en-US" baseline="0" dirty="0" err="1" smtClean="0">
                <a:effectLst/>
              </a:rPr>
              <a:t>nên</a:t>
            </a:r>
            <a:r>
              <a:rPr lang="en-US" baseline="0" dirty="0" smtClean="0">
                <a:effectLst/>
              </a:rPr>
              <a:t> </a:t>
            </a:r>
            <a:r>
              <a:rPr lang="vi-VN" dirty="0" smtClean="0">
                <a:effectLst/>
              </a:rPr>
              <a:t>sẵn </a:t>
            </a:r>
            <a:r>
              <a:rPr lang="en-US" dirty="0" err="1" smtClean="0">
                <a:effectLst/>
              </a:rPr>
              <a:t>àng</a:t>
            </a:r>
            <a:r>
              <a:rPr lang="en-US" baseline="0" dirty="0" smtClean="0">
                <a:effectLst/>
              </a:rPr>
              <a:t> </a:t>
            </a:r>
            <a:r>
              <a:rPr lang="vi-VN" dirty="0" smtClean="0">
                <a:effectLst/>
              </a:rPr>
              <a:t>và có thể thực hiện </a:t>
            </a:r>
            <a:r>
              <a:rPr lang="en-US" dirty="0" err="1" smtClean="0">
                <a:effectLst/>
              </a:rPr>
              <a:t>nhiều</a:t>
            </a:r>
            <a:r>
              <a:rPr lang="en-US" baseline="0" dirty="0" smtClean="0">
                <a:effectLst/>
              </a:rPr>
              <a:t> </a:t>
            </a:r>
            <a:r>
              <a:rPr lang="vi-VN" dirty="0" smtClean="0">
                <a:effectLst/>
              </a:rPr>
              <a:t>nhiệm vụ </a:t>
            </a:r>
            <a:r>
              <a:rPr lang="en-US" dirty="0" err="1" smtClean="0">
                <a:effectLst/>
              </a:rPr>
              <a:t>cao</a:t>
            </a:r>
            <a:r>
              <a:rPr lang="en-US" dirty="0" smtClean="0">
                <a:effectLst/>
              </a:rPr>
              <a:t> </a:t>
            </a:r>
            <a:r>
              <a:rPr lang="en-US" dirty="0" err="1" smtClean="0">
                <a:effectLst/>
              </a:rPr>
              <a:t>cấp</a:t>
            </a:r>
            <a:r>
              <a:rPr lang="vi-VN" dirty="0" smtClean="0">
                <a:effectLst/>
              </a:rPr>
              <a:t> hơn, ví dụ, bằng cách sử dụng hai đĩa mềm để chạy WordPerfect so với bây giờ trong môi trường Windows, bạn cần </a:t>
            </a:r>
            <a:r>
              <a:rPr lang="en-US" dirty="0" smtClean="0">
                <a:effectLst/>
              </a:rPr>
              <a:t>dung </a:t>
            </a:r>
            <a:r>
              <a:rPr lang="en-US" dirty="0" err="1" smtClean="0">
                <a:effectLst/>
              </a:rPr>
              <a:t>lượng</a:t>
            </a:r>
            <a:r>
              <a:rPr lang="vi-VN" dirty="0" smtClean="0">
                <a:effectLst/>
              </a:rPr>
              <a:t> tối thiểu của bộ nhớ RAM cho Windows và sau đó thêm cho các chương trình phần mềm bổ sung chẳng hạn như Internet, e-mail, ...</a:t>
            </a:r>
            <a:endParaRPr lang="en-US" dirty="0" smtClean="0"/>
          </a:p>
        </p:txBody>
      </p:sp>
      <p:sp>
        <p:nvSpPr>
          <p:cNvPr id="115716"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87C2181B-2DA1-482B-8E24-314E77881D5D}" type="slidenum">
              <a:rPr lang="en-CA" sz="800">
                <a:latin typeface="Swis721 Lt BT" pitchFamily="34" charset="0"/>
              </a:rPr>
              <a:pPr defTabSz="911225">
                <a:tabLst>
                  <a:tab pos="2243138" algn="r"/>
                </a:tabLst>
              </a:pPr>
              <a:t>18</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pPr marL="0" indent="0">
              <a:buNone/>
            </a:pPr>
            <a:r>
              <a:rPr lang="en-US" dirty="0" err="1" smtClean="0"/>
              <a:t>Trang</a:t>
            </a:r>
            <a:r>
              <a:rPr lang="en-US" dirty="0" smtClean="0"/>
              <a:t> 9-10</a:t>
            </a:r>
          </a:p>
          <a:p>
            <a:pPr marL="0" indent="0">
              <a:buNone/>
            </a:pPr>
            <a:r>
              <a:rPr lang="en-US" b="1" dirty="0" err="1" smtClean="0"/>
              <a:t>Mục</a:t>
            </a:r>
            <a:r>
              <a:rPr lang="en-US" b="1" baseline="0" dirty="0" smtClean="0"/>
              <a:t> </a:t>
            </a:r>
            <a:r>
              <a:rPr lang="en-US" b="1" baseline="0" dirty="0" err="1" smtClean="0"/>
              <a:t>tiêu</a:t>
            </a:r>
            <a:r>
              <a:rPr lang="en-US" b="1" dirty="0" smtClean="0"/>
              <a:t> 1-1.1.3</a:t>
            </a:r>
          </a:p>
          <a:p>
            <a:pPr marL="0" indent="0">
              <a:buNone/>
            </a:pPr>
            <a:endParaRPr lang="en-US" dirty="0" smtClean="0"/>
          </a:p>
          <a:p>
            <a:r>
              <a:rPr lang="vi-VN" dirty="0" smtClean="0">
                <a:effectLst/>
              </a:rPr>
              <a:t>Đảm bảo sinh </a:t>
            </a:r>
            <a:r>
              <a:rPr lang="en-US" dirty="0" err="1" smtClean="0">
                <a:effectLst/>
              </a:rPr>
              <a:t>viên</a:t>
            </a:r>
            <a:r>
              <a:rPr lang="en-US" baseline="0" dirty="0" smtClean="0">
                <a:effectLst/>
              </a:rPr>
              <a:t> </a:t>
            </a:r>
            <a:r>
              <a:rPr lang="en-US" baseline="0" dirty="0" err="1" smtClean="0">
                <a:effectLst/>
              </a:rPr>
              <a:t>phải</a:t>
            </a:r>
            <a:r>
              <a:rPr lang="en-US" baseline="0" dirty="0" smtClean="0">
                <a:effectLst/>
              </a:rPr>
              <a:t> </a:t>
            </a:r>
            <a:r>
              <a:rPr lang="vi-VN" dirty="0" smtClean="0">
                <a:effectLst/>
              </a:rPr>
              <a:t>hiểu được quá trình máy tính quản lý bộ nhớ </a:t>
            </a:r>
            <a:r>
              <a:rPr lang="en-US" dirty="0" err="1" smtClean="0">
                <a:effectLst/>
              </a:rPr>
              <a:t>được</a:t>
            </a:r>
            <a:r>
              <a:rPr lang="en-US" baseline="0" dirty="0" smtClean="0">
                <a:effectLst/>
              </a:rPr>
              <a:t> </a:t>
            </a:r>
            <a:r>
              <a:rPr lang="vi-VN" dirty="0" smtClean="0">
                <a:effectLst/>
              </a:rPr>
              <a:t>cài đặt để </a:t>
            </a:r>
            <a:r>
              <a:rPr lang="en-US" dirty="0" err="1" smtClean="0">
                <a:effectLst/>
              </a:rPr>
              <a:t>điều</a:t>
            </a:r>
            <a:r>
              <a:rPr lang="en-US" baseline="0" dirty="0" smtClean="0">
                <a:effectLst/>
              </a:rPr>
              <a:t> </a:t>
            </a:r>
            <a:r>
              <a:rPr lang="en-US" baseline="0" dirty="0" err="1" smtClean="0">
                <a:effectLst/>
              </a:rPr>
              <a:t>khiển</a:t>
            </a:r>
            <a:r>
              <a:rPr lang="vi-VN" dirty="0" smtClean="0">
                <a:effectLst/>
              </a:rPr>
              <a:t> môi trường hoạt động cũng như tất cả các yêu cầu phần mềm. </a:t>
            </a:r>
            <a:r>
              <a:rPr lang="en-US" dirty="0" err="1" smtClean="0">
                <a:effectLst/>
              </a:rPr>
              <a:t>Điều</a:t>
            </a:r>
            <a:r>
              <a:rPr lang="en-US" baseline="0" dirty="0" smtClean="0">
                <a:effectLst/>
              </a:rPr>
              <a:t> </a:t>
            </a:r>
            <a:r>
              <a:rPr lang="en-US" baseline="0" dirty="0" err="1" smtClean="0">
                <a:effectLst/>
              </a:rPr>
              <a:t>này</a:t>
            </a:r>
            <a:r>
              <a:rPr lang="vi-VN" dirty="0" smtClean="0">
                <a:effectLst/>
              </a:rPr>
              <a:t> đặc biệt quan trọng </a:t>
            </a:r>
            <a:r>
              <a:rPr lang="en-US" dirty="0" err="1" smtClean="0">
                <a:effectLst/>
              </a:rPr>
              <a:t>để</a:t>
            </a:r>
            <a:r>
              <a:rPr lang="vi-VN" dirty="0" smtClean="0">
                <a:effectLst/>
              </a:rPr>
              <a:t> sinh </a:t>
            </a:r>
            <a:r>
              <a:rPr lang="en-US" dirty="0" err="1" smtClean="0">
                <a:effectLst/>
              </a:rPr>
              <a:t>viên</a:t>
            </a:r>
            <a:r>
              <a:rPr lang="en-US" baseline="0" dirty="0" smtClean="0">
                <a:effectLst/>
              </a:rPr>
              <a:t> </a:t>
            </a:r>
            <a:r>
              <a:rPr lang="vi-VN" dirty="0" smtClean="0">
                <a:effectLst/>
              </a:rPr>
              <a:t>hiểu lý do tại sao một thiết bị lưu trữ chẳng hạn như một ổ đĩa cứng là cần thiết và họ không thể chỉ dựa trên bộ nhớ RAM khi làm việc </a:t>
            </a:r>
            <a:r>
              <a:rPr lang="en-US" dirty="0" err="1" smtClean="0">
                <a:effectLst/>
              </a:rPr>
              <a:t>với</a:t>
            </a:r>
            <a:r>
              <a:rPr lang="en-US" baseline="0" dirty="0" smtClean="0">
                <a:effectLst/>
              </a:rPr>
              <a:t> </a:t>
            </a:r>
            <a:r>
              <a:rPr lang="en-US" baseline="0" dirty="0" err="1" smtClean="0">
                <a:effectLst/>
              </a:rPr>
              <a:t>tập</a:t>
            </a:r>
            <a:r>
              <a:rPr lang="en-US" baseline="0" dirty="0" smtClean="0">
                <a:effectLst/>
              </a:rPr>
              <a:t> tin </a:t>
            </a:r>
            <a:r>
              <a:rPr lang="vi-VN" dirty="0" smtClean="0">
                <a:effectLst/>
              </a:rPr>
              <a:t>lớn hoặc </a:t>
            </a:r>
            <a:r>
              <a:rPr lang="en-US" dirty="0" err="1" smtClean="0">
                <a:effectLst/>
              </a:rPr>
              <a:t>nhiều</a:t>
            </a:r>
            <a:r>
              <a:rPr lang="vi-VN" dirty="0" smtClean="0">
                <a:effectLst/>
              </a:rPr>
              <a:t> tập tin cùng một lúc.</a:t>
            </a:r>
            <a:br>
              <a:rPr lang="vi-VN" dirty="0" smtClean="0">
                <a:effectLst/>
              </a:rPr>
            </a:br>
            <a:endParaRPr lang="en-US" dirty="0" smtClean="0">
              <a:effectLst/>
            </a:endParaRPr>
          </a:p>
          <a:p>
            <a:r>
              <a:rPr lang="vi-VN" dirty="0" smtClean="0">
                <a:effectLst/>
              </a:rPr>
              <a:t>Khi cần thiết, thảo luận làm thế nào RAM có thể "kiểm soát" cơ bản </a:t>
            </a:r>
            <a:r>
              <a:rPr lang="en-US" dirty="0" err="1" smtClean="0">
                <a:effectLst/>
              </a:rPr>
              <a:t>việc</a:t>
            </a:r>
            <a:r>
              <a:rPr lang="en-US" baseline="0" dirty="0" smtClean="0">
                <a:effectLst/>
              </a:rPr>
              <a:t> </a:t>
            </a:r>
            <a:r>
              <a:rPr lang="en-US" baseline="0" dirty="0" err="1" smtClean="0">
                <a:effectLst/>
              </a:rPr>
              <a:t>xử</a:t>
            </a:r>
            <a:r>
              <a:rPr lang="en-US" baseline="0" dirty="0" smtClean="0">
                <a:effectLst/>
              </a:rPr>
              <a:t> </a:t>
            </a:r>
            <a:r>
              <a:rPr lang="en-US" baseline="0" dirty="0" err="1" smtClean="0">
                <a:effectLst/>
              </a:rPr>
              <a:t>lý</a:t>
            </a:r>
            <a:r>
              <a:rPr lang="en-US" baseline="0" dirty="0" smtClean="0">
                <a:effectLst/>
              </a:rPr>
              <a:t> </a:t>
            </a:r>
            <a:r>
              <a:rPr lang="vi-VN" dirty="0" smtClean="0">
                <a:effectLst/>
              </a:rPr>
              <a:t>bao nhiêu hay tốc độ mà bạn mở và đóng tập tin dựa trên bao nhiêu RAM có sẵn và những gì được mở ở chế độ nền. Ví dụ, Outlook có xu hướng sử dụng một lượng lớn bộ nhớ RAM và như vậy, có thể không cần phải được chạy trong nền kiểm tra tin nhắn đến tất cả các ngày </a:t>
            </a:r>
            <a:r>
              <a:rPr lang="en-US" dirty="0" err="1" smtClean="0">
                <a:effectLst/>
              </a:rPr>
              <a:t>trong</a:t>
            </a:r>
            <a:r>
              <a:rPr lang="en-US" dirty="0" smtClean="0">
                <a:effectLst/>
              </a:rPr>
              <a:t> </a:t>
            </a:r>
            <a:r>
              <a:rPr lang="en-US" dirty="0" err="1" smtClean="0">
                <a:effectLst/>
              </a:rPr>
              <a:t>thời</a:t>
            </a:r>
            <a:r>
              <a:rPr lang="en-US" baseline="0" dirty="0" smtClean="0">
                <a:effectLst/>
              </a:rPr>
              <a:t> </a:t>
            </a:r>
            <a:r>
              <a:rPr lang="en-US" baseline="0" dirty="0" err="1" smtClean="0">
                <a:effectLst/>
              </a:rPr>
              <a:t>gian</a:t>
            </a:r>
            <a:r>
              <a:rPr lang="en-US" baseline="0" dirty="0" smtClean="0">
                <a:effectLst/>
              </a:rPr>
              <a:t> </a:t>
            </a:r>
            <a:r>
              <a:rPr lang="vi-VN" dirty="0" smtClean="0">
                <a:effectLst/>
              </a:rPr>
              <a:t>dài.</a:t>
            </a:r>
            <a:endParaRPr lang="en-US" dirty="0" smtClean="0"/>
          </a:p>
        </p:txBody>
      </p:sp>
      <p:sp>
        <p:nvSpPr>
          <p:cNvPr id="116741"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16742" name="Slide Number Placeholder 5"/>
          <p:cNvSpPr>
            <a:spLocks noGrp="1"/>
          </p:cNvSpPr>
          <p:nvPr>
            <p:ph type="sldNum" sz="quarter" idx="5"/>
          </p:nvPr>
        </p:nvSpPr>
        <p:spPr>
          <a:noFill/>
        </p:spPr>
        <p:txBody>
          <a:bodyPr/>
          <a:lstStyle/>
          <a:p>
            <a:pPr defTabSz="911225">
              <a:tabLst>
                <a:tab pos="2243138" algn="r"/>
              </a:tabLst>
            </a:pPr>
            <a:r>
              <a:rPr lang="en-CA" dirty="0" smtClean="0"/>
              <a:t>	</a:t>
            </a:r>
            <a:fld id="{73EA9110-B7F5-4EEC-ACFF-ACC2ABFB5C41}" type="slidenum">
              <a:rPr lang="en-CA" smtClean="0"/>
              <a:pPr defTabSz="911225">
                <a:tabLst>
                  <a:tab pos="2243138" algn="r"/>
                </a:tabLst>
              </a:pPr>
              <a:t>19</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ln/>
        </p:spPr>
        <p:txBody>
          <a:bodyPr/>
          <a:lstStyle/>
          <a:p>
            <a:pPr eaLnBrk="1" hangingPunct="1">
              <a:buFont typeface="Wingdings" pitchFamily="2" charset="2"/>
              <a:buNone/>
            </a:pPr>
            <a:r>
              <a:rPr lang="en-US" dirty="0" err="1" smtClean="0"/>
              <a:t>Trang</a:t>
            </a:r>
            <a:r>
              <a:rPr lang="en-US" dirty="0" smtClean="0"/>
              <a:t> 11</a:t>
            </a:r>
          </a:p>
          <a:p>
            <a:pPr eaLnBrk="1" hangingPunct="1"/>
            <a:endParaRPr lang="en-US" dirty="0" smtClean="0"/>
          </a:p>
          <a:p>
            <a:pPr eaLnBrk="1" hangingPunct="1"/>
            <a:r>
              <a:rPr lang="vi-VN" dirty="0" smtClean="0">
                <a:effectLst/>
              </a:rPr>
              <a:t>Đ</a:t>
            </a:r>
            <a:r>
              <a:rPr lang="en-US" dirty="0" err="1" smtClean="0">
                <a:effectLst/>
              </a:rPr>
              <a:t>ây</a:t>
            </a:r>
            <a:r>
              <a:rPr lang="vi-VN" dirty="0" smtClean="0">
                <a:effectLst/>
              </a:rPr>
              <a:t> là phác thảo về các chủ đề trong bài học này.</a:t>
            </a:r>
            <a:endParaRPr lang="en-US" dirty="0" smtClean="0">
              <a:effectLst/>
            </a:endParaRPr>
          </a:p>
          <a:p>
            <a:pPr eaLnBrk="1" hangingPunct="1"/>
            <a:endParaRPr lang="en-US" dirty="0" smtClean="0">
              <a:effectLst/>
            </a:endParaRPr>
          </a:p>
          <a:p>
            <a:pPr eaLnBrk="1" hangingPunct="1"/>
            <a:r>
              <a:rPr lang="vi-VN" dirty="0" smtClean="0">
                <a:effectLst/>
              </a:rPr>
              <a:t>Nếu có thể, </a:t>
            </a:r>
            <a:r>
              <a:rPr lang="en-US" baseline="0" dirty="0" err="1" smtClean="0">
                <a:effectLst/>
              </a:rPr>
              <a:t>nêu</a:t>
            </a:r>
            <a:r>
              <a:rPr lang="en-US" baseline="0" dirty="0" smtClean="0">
                <a:effectLst/>
              </a:rPr>
              <a:t> </a:t>
            </a:r>
            <a:r>
              <a:rPr lang="vi-VN" dirty="0" smtClean="0">
                <a:effectLst/>
              </a:rPr>
              <a:t>ví dụ về các loại thiết bị lưu trữ, bao gồm thẻ nhớ và các loại khác nhỏ hơn của </a:t>
            </a:r>
            <a:r>
              <a:rPr lang="en-US" dirty="0" err="1" smtClean="0">
                <a:effectLst/>
              </a:rPr>
              <a:t>các</a:t>
            </a:r>
            <a:r>
              <a:rPr lang="en-US" baseline="0" dirty="0" smtClean="0">
                <a:effectLst/>
              </a:rPr>
              <a:t> </a:t>
            </a:r>
            <a:r>
              <a:rPr lang="vi-VN" dirty="0" smtClean="0">
                <a:effectLst/>
              </a:rPr>
              <a:t>thiết bị thường không được tìm thấy trên một hệ thống máy tính tiêu chuẩn</a:t>
            </a:r>
            <a:r>
              <a:rPr lang="en-US" dirty="0" smtClean="0">
                <a:effectLst/>
              </a:rPr>
              <a:t>.</a:t>
            </a:r>
            <a:r>
              <a:rPr lang="vi-VN" dirty="0" smtClean="0">
                <a:effectLst/>
              </a:rPr>
              <a:t> </a:t>
            </a:r>
            <a:r>
              <a:rPr lang="en-US" dirty="0" smtClean="0">
                <a:effectLst/>
              </a:rPr>
              <a:t>V</a:t>
            </a:r>
            <a:r>
              <a:rPr lang="vi-VN" dirty="0" smtClean="0">
                <a:effectLst/>
              </a:rPr>
              <a:t>í dụ</a:t>
            </a:r>
            <a:r>
              <a:rPr lang="en-US" dirty="0" smtClean="0">
                <a:effectLst/>
              </a:rPr>
              <a:t>:</a:t>
            </a:r>
            <a:r>
              <a:rPr lang="vi-VN" dirty="0" smtClean="0">
                <a:effectLst/>
              </a:rPr>
              <a:t> ổ đĩa DVD-RW, băng sao lưu.</a:t>
            </a:r>
            <a:endParaRPr lang="en-US" dirty="0" smtClean="0"/>
          </a:p>
        </p:txBody>
      </p:sp>
      <p:sp>
        <p:nvSpPr>
          <p:cNvPr id="117764"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1D9C1566-CDB7-44F4-BF1A-6E71CD11900D}" type="slidenum">
              <a:rPr lang="en-CA" sz="800">
                <a:latin typeface="Swis721 Lt BT" pitchFamily="34" charset="0"/>
              </a:rPr>
              <a:pPr defTabSz="911225">
                <a:tabLst>
                  <a:tab pos="2243138" algn="r"/>
                </a:tabLst>
              </a:pPr>
              <a:t>20</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11</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1-1.1.4 </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Hệ thống lưu trữ xuất hiện là kết quả của sự cần thiết để có thể lưu trữ thông tin trên máy tính mà trước đây đòi hỏi một đĩa mềm 5.25" để </a:t>
            </a:r>
            <a:r>
              <a:rPr lang="en-US" dirty="0" err="1" smtClean="0">
                <a:effectLst/>
              </a:rPr>
              <a:t>khởi</a:t>
            </a:r>
            <a:r>
              <a:rPr lang="en-US" baseline="0" dirty="0" smtClean="0">
                <a:effectLst/>
              </a:rPr>
              <a:t> </a:t>
            </a:r>
            <a:r>
              <a:rPr lang="en-US" baseline="0" dirty="0" err="1" smtClean="0">
                <a:effectLst/>
              </a:rPr>
              <a:t>động</a:t>
            </a:r>
            <a:r>
              <a:rPr lang="vi-VN" dirty="0" smtClean="0">
                <a:effectLst/>
              </a:rPr>
              <a:t> chương trình và </a:t>
            </a:r>
            <a:r>
              <a:rPr lang="en-US" dirty="0" err="1" smtClean="0">
                <a:effectLst/>
              </a:rPr>
              <a:t>một</a:t>
            </a:r>
            <a:r>
              <a:rPr lang="en-US" baseline="0" dirty="0" smtClean="0">
                <a:effectLst/>
              </a:rPr>
              <a:t> </a:t>
            </a:r>
            <a:r>
              <a:rPr lang="vi-VN" dirty="0" smtClean="0">
                <a:effectLst/>
              </a:rPr>
              <a:t>đĩa mềm</a:t>
            </a:r>
            <a:r>
              <a:rPr lang="en-US" dirty="0" smtClean="0">
                <a:effectLst/>
              </a:rPr>
              <a:t> </a:t>
            </a:r>
            <a:r>
              <a:rPr lang="en-US" dirty="0" err="1" smtClean="0">
                <a:effectLst/>
              </a:rPr>
              <a:t>khác</a:t>
            </a:r>
            <a:r>
              <a:rPr lang="en-US" baseline="0" dirty="0" smtClean="0">
                <a:effectLst/>
              </a:rPr>
              <a:t> </a:t>
            </a:r>
            <a:r>
              <a:rPr lang="en-US" dirty="0" err="1" smtClean="0">
                <a:effectLst/>
              </a:rPr>
              <a:t>lưu</a:t>
            </a:r>
            <a:r>
              <a:rPr lang="vi-VN" dirty="0" smtClean="0">
                <a:effectLst/>
              </a:rPr>
              <a:t> các tập tin. </a:t>
            </a:r>
            <a:r>
              <a:rPr lang="en-US" dirty="0" smtClean="0">
                <a:effectLst/>
              </a:rPr>
              <a:t>Do</a:t>
            </a:r>
            <a:r>
              <a:rPr lang="vi-VN" dirty="0" smtClean="0">
                <a:effectLst/>
              </a:rPr>
              <a:t> các tính năng của các chương trình phần mềm </a:t>
            </a:r>
            <a:r>
              <a:rPr lang="en-US" dirty="0" err="1" smtClean="0">
                <a:effectLst/>
              </a:rPr>
              <a:t>nâng</a:t>
            </a:r>
            <a:r>
              <a:rPr lang="en-US" baseline="0" dirty="0" smtClean="0">
                <a:effectLst/>
              </a:rPr>
              <a:t> </a:t>
            </a:r>
            <a:r>
              <a:rPr lang="en-US" baseline="0" dirty="0" err="1" smtClean="0">
                <a:effectLst/>
              </a:rPr>
              <a:t>cao</a:t>
            </a:r>
            <a:r>
              <a:rPr lang="vi-VN" dirty="0" smtClean="0">
                <a:effectLst/>
              </a:rPr>
              <a:t>, </a:t>
            </a:r>
            <a:r>
              <a:rPr lang="en-US" dirty="0" err="1" smtClean="0">
                <a:effectLst/>
              </a:rPr>
              <a:t>nên</a:t>
            </a:r>
            <a:r>
              <a:rPr lang="vi-VN" dirty="0" smtClean="0">
                <a:effectLst/>
              </a:rPr>
              <a:t> kích thước của các chương trình này </a:t>
            </a:r>
            <a:r>
              <a:rPr lang="en-US" dirty="0" err="1" smtClean="0">
                <a:effectLst/>
              </a:rPr>
              <a:t>và</a:t>
            </a:r>
            <a:r>
              <a:rPr lang="vi-VN" dirty="0" smtClean="0">
                <a:effectLst/>
              </a:rPr>
              <a:t> nhu cầu lưu trữ các chương trình</a:t>
            </a:r>
            <a:r>
              <a:rPr lang="en-US" dirty="0" smtClean="0">
                <a:effectLst/>
              </a:rPr>
              <a:t> </a:t>
            </a:r>
            <a:r>
              <a:rPr lang="en-US" dirty="0" err="1" smtClean="0">
                <a:effectLst/>
              </a:rPr>
              <a:t>càng</a:t>
            </a:r>
            <a:r>
              <a:rPr lang="vi-VN" dirty="0" smtClean="0">
                <a:effectLst/>
              </a:rPr>
              <a:t> thiết thực hơn (chứ không phải liên tục chuyển đổi giữa nhiều đĩa trong ổ đĩa mềm) </a:t>
            </a:r>
            <a:r>
              <a:rPr lang="en-US" dirty="0" err="1" smtClean="0">
                <a:effectLst/>
              </a:rPr>
              <a:t>cũng</a:t>
            </a:r>
            <a:r>
              <a:rPr lang="en-US" baseline="0" dirty="0" smtClean="0">
                <a:effectLst/>
              </a:rPr>
              <a:t> </a:t>
            </a:r>
            <a:r>
              <a:rPr lang="en-US" baseline="0" dirty="0" err="1" smtClean="0">
                <a:effectLst/>
              </a:rPr>
              <a:t>như</a:t>
            </a:r>
            <a:r>
              <a:rPr lang="vi-VN" dirty="0" smtClean="0">
                <a:effectLst/>
              </a:rPr>
              <a:t> khả năng lưu trữ tập tin dữ liệu.</a:t>
            </a:r>
            <a:r>
              <a:rPr lang="en-US" dirty="0" smtClean="0">
                <a:effectLst/>
              </a:rPr>
              <a:t> </a:t>
            </a:r>
            <a:r>
              <a:rPr lang="en-US" dirty="0" err="1" smtClean="0">
                <a:effectLst/>
              </a:rPr>
              <a:t>Các</a:t>
            </a:r>
            <a:r>
              <a:rPr lang="en-US" baseline="0" dirty="0" err="1" smtClean="0">
                <a:effectLst/>
              </a:rPr>
              <a:t>h</a:t>
            </a:r>
            <a:r>
              <a:rPr lang="en-US" baseline="0" dirty="0" smtClean="0">
                <a:effectLst/>
              </a:rPr>
              <a:t> </a:t>
            </a:r>
            <a:r>
              <a:rPr lang="vi-VN" dirty="0" smtClean="0">
                <a:effectLst/>
              </a:rPr>
              <a:t>bạn muốn cung cấp</a:t>
            </a:r>
            <a:r>
              <a:rPr lang="en-US" dirty="0" smtClean="0">
                <a:effectLst/>
              </a:rPr>
              <a:t> </a:t>
            </a:r>
            <a:r>
              <a:rPr lang="en-US" dirty="0" err="1" smtClean="0">
                <a:effectLst/>
              </a:rPr>
              <a:t>về</a:t>
            </a:r>
            <a:r>
              <a:rPr lang="en-US" baseline="0" dirty="0" smtClean="0">
                <a:effectLst/>
              </a:rPr>
              <a:t> </a:t>
            </a:r>
            <a:r>
              <a:rPr lang="vi-VN" dirty="0" smtClean="0">
                <a:effectLst/>
              </a:rPr>
              <a:t>lịch sử </a:t>
            </a:r>
            <a:r>
              <a:rPr lang="en-US" dirty="0" err="1" smtClean="0">
                <a:effectLst/>
              </a:rPr>
              <a:t>hệ</a:t>
            </a:r>
            <a:r>
              <a:rPr lang="en-US" baseline="0" dirty="0" smtClean="0">
                <a:effectLst/>
              </a:rPr>
              <a:t> </a:t>
            </a:r>
            <a:r>
              <a:rPr lang="en-US" baseline="0" dirty="0" err="1" smtClean="0">
                <a:effectLst/>
              </a:rPr>
              <a:t>thống</a:t>
            </a:r>
            <a:r>
              <a:rPr lang="en-US" baseline="0" dirty="0" smtClean="0">
                <a:effectLst/>
              </a:rPr>
              <a:t> </a:t>
            </a:r>
            <a:r>
              <a:rPr lang="en-US" baseline="0" dirty="0" err="1" smtClean="0">
                <a:effectLst/>
              </a:rPr>
              <a:t>lưu</a:t>
            </a:r>
            <a:r>
              <a:rPr lang="en-US" baseline="0" dirty="0" smtClean="0">
                <a:effectLst/>
              </a:rPr>
              <a:t> </a:t>
            </a:r>
            <a:r>
              <a:rPr lang="en-US" baseline="0" dirty="0" err="1" smtClean="0">
                <a:effectLst/>
              </a:rPr>
              <a:t>trữ</a:t>
            </a:r>
            <a:r>
              <a:rPr lang="vi-VN" dirty="0" smtClean="0">
                <a:effectLst/>
              </a:rPr>
              <a:t> sẽ phụ thuộc vào </a:t>
            </a:r>
            <a:r>
              <a:rPr lang="en-US" dirty="0" err="1" smtClean="0">
                <a:effectLst/>
              </a:rPr>
              <a:t>sự</a:t>
            </a:r>
            <a:r>
              <a:rPr lang="en-US" baseline="0" dirty="0" smtClean="0">
                <a:effectLst/>
              </a:rPr>
              <a:t> </a:t>
            </a:r>
            <a:r>
              <a:rPr lang="en-US" baseline="0" dirty="0" err="1" smtClean="0">
                <a:effectLst/>
              </a:rPr>
              <a:t>quan</a:t>
            </a:r>
            <a:r>
              <a:rPr lang="en-US" baseline="0" dirty="0" smtClean="0">
                <a:effectLst/>
              </a:rPr>
              <a:t> </a:t>
            </a:r>
            <a:r>
              <a:rPr lang="en-US" baseline="0" dirty="0" err="1" smtClean="0">
                <a:effectLst/>
              </a:rPr>
              <a:t>tâm</a:t>
            </a:r>
            <a:r>
              <a:rPr lang="en-US" baseline="0" dirty="0" smtClean="0">
                <a:effectLst/>
              </a:rPr>
              <a:t> </a:t>
            </a:r>
            <a:r>
              <a:rPr lang="vi-VN" dirty="0" smtClean="0">
                <a:effectLst/>
              </a:rPr>
              <a:t>của sinh viên. </a:t>
            </a:r>
            <a:r>
              <a:rPr lang="en-US" dirty="0" err="1" smtClean="0">
                <a:effectLst/>
              </a:rPr>
              <a:t>Những</a:t>
            </a:r>
            <a:r>
              <a:rPr lang="en-US" baseline="0" dirty="0" smtClean="0">
                <a:effectLst/>
              </a:rPr>
              <a:t> </a:t>
            </a:r>
            <a:r>
              <a:rPr lang="en-US" baseline="0" dirty="0" err="1" smtClean="0">
                <a:effectLst/>
              </a:rPr>
              <a:t>người</a:t>
            </a:r>
            <a:r>
              <a:rPr lang="vi-VN" dirty="0" smtClean="0">
                <a:effectLst/>
              </a:rPr>
              <a:t> lớn tuổi, những câu hỏi họ có thể có liên quan đến đĩa mềm </a:t>
            </a:r>
            <a:r>
              <a:rPr lang="en-US" dirty="0" err="1" smtClean="0">
                <a:effectLst/>
              </a:rPr>
              <a:t>hơn</a:t>
            </a:r>
            <a:r>
              <a:rPr lang="en-US" baseline="0" dirty="0" smtClean="0">
                <a:effectLst/>
              </a:rPr>
              <a:t> </a:t>
            </a:r>
            <a:r>
              <a:rPr lang="en-US" baseline="0" dirty="0" err="1" smtClean="0">
                <a:effectLst/>
              </a:rPr>
              <a:t>là</a:t>
            </a:r>
            <a:r>
              <a:rPr lang="vi-VN" dirty="0" smtClean="0">
                <a:effectLst/>
              </a:rPr>
              <a:t> với một bộ nhớ / ổ đĩa flash hoặc </a:t>
            </a:r>
            <a:r>
              <a:rPr lang="en-US" dirty="0" err="1" smtClean="0">
                <a:effectLst/>
              </a:rPr>
              <a:t>hoạt</a:t>
            </a:r>
            <a:r>
              <a:rPr lang="en-US" baseline="0" dirty="0" smtClean="0">
                <a:effectLst/>
              </a:rPr>
              <a:t> </a:t>
            </a:r>
            <a:r>
              <a:rPr lang="en-US" baseline="0" dirty="0" err="1" smtClean="0">
                <a:effectLst/>
              </a:rPr>
              <a:t>động</a:t>
            </a:r>
            <a:r>
              <a:rPr lang="en-US" baseline="0" dirty="0" smtClean="0">
                <a:effectLst/>
              </a:rPr>
              <a:t> </a:t>
            </a:r>
            <a:r>
              <a:rPr lang="en-US" baseline="0" dirty="0" err="1" smtClean="0">
                <a:effectLst/>
              </a:rPr>
              <a:t>của</a:t>
            </a:r>
            <a:r>
              <a:rPr lang="en-US" baseline="0" dirty="0" smtClean="0">
                <a:effectLst/>
              </a:rPr>
              <a:t> </a:t>
            </a:r>
            <a:r>
              <a:rPr lang="vi-VN" dirty="0" smtClean="0">
                <a:effectLst/>
              </a:rPr>
              <a:t>CD / DVD. Cá</a:t>
            </a:r>
            <a:r>
              <a:rPr lang="en-US" dirty="0" smtClean="0">
                <a:effectLst/>
              </a:rPr>
              <a:t>c</a:t>
            </a:r>
            <a:r>
              <a:rPr lang="vi-VN" dirty="0" smtClean="0">
                <a:effectLst/>
              </a:rPr>
              <a:t> </a:t>
            </a:r>
            <a:r>
              <a:rPr lang="en-US" dirty="0" err="1" smtClean="0">
                <a:effectLst/>
              </a:rPr>
              <a:t>học</a:t>
            </a:r>
            <a:r>
              <a:rPr lang="en-US" baseline="0" dirty="0" smtClean="0">
                <a:effectLst/>
              </a:rPr>
              <a:t> </a:t>
            </a:r>
            <a:r>
              <a:rPr lang="en-US" baseline="0" dirty="0" err="1" smtClean="0">
                <a:effectLst/>
              </a:rPr>
              <a:t>viên</a:t>
            </a:r>
            <a:r>
              <a:rPr lang="vi-VN" dirty="0" smtClean="0">
                <a:effectLst/>
              </a:rPr>
              <a:t> trẻ tuổi chỉ có thể </a:t>
            </a:r>
            <a:r>
              <a:rPr lang="en-US" dirty="0" err="1" smtClean="0">
                <a:effectLst/>
              </a:rPr>
              <a:t>đề</a:t>
            </a:r>
            <a:r>
              <a:rPr lang="en-US" baseline="0" dirty="0" smtClean="0">
                <a:effectLst/>
              </a:rPr>
              <a:t> </a:t>
            </a:r>
            <a:r>
              <a:rPr lang="en-US" baseline="0" dirty="0" err="1" smtClean="0">
                <a:effectLst/>
              </a:rPr>
              <a:t>cập</a:t>
            </a:r>
            <a:r>
              <a:rPr lang="en-US" baseline="0" dirty="0" smtClean="0">
                <a:effectLst/>
              </a:rPr>
              <a:t> </a:t>
            </a:r>
            <a:r>
              <a:rPr lang="en-US" baseline="0" dirty="0" err="1" smtClean="0">
                <a:effectLst/>
              </a:rPr>
              <a:t>đến</a:t>
            </a:r>
            <a:r>
              <a:rPr lang="vi-VN" dirty="0" smtClean="0">
                <a:effectLst/>
              </a:rPr>
              <a:t> một ổ đĩa flash hoặc DVD truyền thông</a:t>
            </a:r>
            <a:r>
              <a:rPr lang="en-US" dirty="0" smtClean="0">
                <a:effectLst/>
              </a:rPr>
              <a:t> </a:t>
            </a:r>
            <a:r>
              <a:rPr lang="en-US" dirty="0" err="1" smtClean="0">
                <a:effectLst/>
              </a:rPr>
              <a:t>đa</a:t>
            </a:r>
            <a:r>
              <a:rPr lang="en-US" baseline="0" dirty="0" smtClean="0">
                <a:effectLst/>
              </a:rPr>
              <a:t> </a:t>
            </a:r>
            <a:r>
              <a:rPr lang="vi-VN" dirty="0" smtClean="0">
                <a:effectLst/>
              </a:rPr>
              <a:t>phương tiện.</a:t>
            </a:r>
            <a:endParaRPr lang="en-US" dirty="0" smtClean="0">
              <a:effectLst/>
            </a:endParaRPr>
          </a:p>
          <a:p>
            <a:pPr eaLnBrk="1" hangingPunct="1"/>
            <a:endParaRPr lang="en-US" dirty="0" smtClean="0"/>
          </a:p>
          <a:p>
            <a:pPr eaLnBrk="1" hangingPunct="1"/>
            <a:r>
              <a:rPr lang="en-US" dirty="0" err="1" smtClean="0">
                <a:effectLst/>
              </a:rPr>
              <a:t>Ngày</a:t>
            </a:r>
            <a:r>
              <a:rPr lang="en-US" baseline="0" dirty="0" smtClean="0">
                <a:effectLst/>
              </a:rPr>
              <a:t> nay, </a:t>
            </a:r>
            <a:r>
              <a:rPr lang="en-US" dirty="0" smtClean="0">
                <a:effectLst/>
              </a:rPr>
              <a:t>c</a:t>
            </a:r>
            <a:r>
              <a:rPr lang="vi-VN" dirty="0" smtClean="0">
                <a:effectLst/>
              </a:rPr>
              <a:t>ó nhiều sự lựa chọn và bài ​​học này sẽ xem xét các tùy chọn này. Đối với hầu hết người dùng, họ sẽ có khả năng </a:t>
            </a:r>
            <a:r>
              <a:rPr lang="en-US" dirty="0" err="1" smtClean="0">
                <a:effectLst/>
              </a:rPr>
              <a:t>lựa</a:t>
            </a:r>
            <a:r>
              <a:rPr lang="en-US" baseline="0" dirty="0" smtClean="0">
                <a:effectLst/>
              </a:rPr>
              <a:t> </a:t>
            </a:r>
            <a:r>
              <a:rPr lang="en-US" baseline="0" dirty="0" err="1" smtClean="0">
                <a:effectLst/>
              </a:rPr>
              <a:t>chọn</a:t>
            </a:r>
            <a:r>
              <a:rPr lang="en-US" baseline="0" dirty="0" smtClean="0">
                <a:effectLst/>
              </a:rPr>
              <a:t> </a:t>
            </a:r>
            <a:r>
              <a:rPr lang="vi-VN" dirty="0" smtClean="0">
                <a:effectLst/>
              </a:rPr>
              <a:t>thay thế giữa các ổ đĩa cứng và ổ đĩa CD. Các loại thiết bị lưu trữ phải được mua riêng và chỉ cần thiết để sao lưu, bảo mật, hoặc các yêu cầu đặc biệt (ví dụ</a:t>
            </a:r>
            <a:r>
              <a:rPr lang="en-US" dirty="0" smtClean="0">
                <a:effectLst/>
              </a:rPr>
              <a:t>:</a:t>
            </a:r>
            <a:r>
              <a:rPr lang="vi-VN" dirty="0" smtClean="0">
                <a:effectLst/>
              </a:rPr>
              <a:t> video, âm nhạc, vv)....</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21</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pPr marL="0" indent="0">
              <a:buNone/>
            </a:pPr>
            <a:r>
              <a:rPr lang="en-US" dirty="0" err="1" smtClean="0"/>
              <a:t>Trang</a:t>
            </a:r>
            <a:r>
              <a:rPr lang="en-US" dirty="0" smtClean="0"/>
              <a:t> 11</a:t>
            </a:r>
          </a:p>
          <a:p>
            <a:pPr marL="0" indent="0">
              <a:buNone/>
            </a:pPr>
            <a:r>
              <a:rPr lang="en-US" b="1" dirty="0" err="1" smtClean="0"/>
              <a:t>Mục</a:t>
            </a:r>
            <a:r>
              <a:rPr lang="en-US" b="1" baseline="0" dirty="0" smtClean="0"/>
              <a:t> </a:t>
            </a:r>
            <a:r>
              <a:rPr lang="en-US" b="1" baseline="0" dirty="0" err="1" smtClean="0"/>
              <a:t>tiêu</a:t>
            </a:r>
            <a:r>
              <a:rPr lang="en-US" b="1" dirty="0" smtClean="0"/>
              <a:t> 1-1.1.4</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làm thế nào ổ đĩa làm việc. Khái niệm làm việc sẽ như nhau cho một ổ đĩa flash hoặc DVD mặc dù nó có thể không được rõ ràng để hình dung với một ổ đĩa flash. Bạn có thể muốn ám chỉ, hoặc nếu có, hiển thị </a:t>
            </a:r>
            <a:r>
              <a:rPr lang="en-US" dirty="0" err="1" smtClean="0">
                <a:effectLst/>
              </a:rPr>
              <a:t>cách</a:t>
            </a:r>
            <a:r>
              <a:rPr lang="en-US" baseline="0" dirty="0" smtClean="0">
                <a:effectLst/>
              </a:rPr>
              <a:t> </a:t>
            </a:r>
            <a:r>
              <a:rPr lang="vi-VN" dirty="0" smtClean="0">
                <a:effectLst/>
              </a:rPr>
              <a:t>một số ổ đĩa flash cung cấp một màn hình yêu cầu ổ đĩa flash sẽ được sử dụng như thế nào, và nếu chỉ định cho việc lưu trữ, sẽ chuẩn bị (định dạng) ổ đĩa flash cho mục đích đó.</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Bạn cũng có thể cung cấp một màn hình </a:t>
            </a:r>
            <a:r>
              <a:rPr lang="en-US" dirty="0" err="1" smtClean="0">
                <a:effectLst/>
              </a:rPr>
              <a:t>về</a:t>
            </a:r>
            <a:r>
              <a:rPr lang="en-US" baseline="0" dirty="0" smtClean="0">
                <a:effectLst/>
              </a:rPr>
              <a:t> </a:t>
            </a:r>
            <a:r>
              <a:rPr lang="vi-VN" dirty="0" smtClean="0">
                <a:effectLst/>
              </a:rPr>
              <a:t>các </a:t>
            </a:r>
            <a:r>
              <a:rPr lang="en-US" dirty="0" err="1" smtClean="0">
                <a:effectLst/>
              </a:rPr>
              <a:t>vùng</a:t>
            </a:r>
            <a:r>
              <a:rPr lang="en-US" baseline="0" dirty="0" smtClean="0">
                <a:effectLst/>
              </a:rPr>
              <a:t> </a:t>
            </a:r>
            <a:r>
              <a:rPr lang="en-US" baseline="0" dirty="0" err="1" smtClean="0">
                <a:effectLst/>
              </a:rPr>
              <a:t>đĩa</a:t>
            </a:r>
            <a:r>
              <a:rPr lang="vi-VN" dirty="0" smtClean="0">
                <a:effectLst/>
              </a:rPr>
              <a:t> xuất hiện trên một ổ đĩa thông thường</a:t>
            </a:r>
            <a:r>
              <a:rPr lang="en-US" dirty="0" smtClean="0">
                <a:effectLst/>
              </a:rPr>
              <a:t> </a:t>
            </a:r>
            <a:r>
              <a:rPr lang="vi-VN" dirty="0" smtClean="0">
                <a:effectLst/>
              </a:rPr>
              <a:t>như thế nào, và sau đó thảo luận về cách dữ liệu được lưu, ch</a:t>
            </a:r>
            <a:r>
              <a:rPr lang="en-US" dirty="0" smtClean="0">
                <a:effectLst/>
              </a:rPr>
              <a:t>ỉ</a:t>
            </a:r>
            <a:r>
              <a:rPr lang="en-US" baseline="0" dirty="0" smtClean="0">
                <a:effectLst/>
              </a:rPr>
              <a:t> </a:t>
            </a:r>
            <a:r>
              <a:rPr lang="en-US" baseline="0" dirty="0" err="1" smtClean="0">
                <a:effectLst/>
              </a:rPr>
              <a:t>ra</a:t>
            </a:r>
            <a:r>
              <a:rPr lang="vi-VN" dirty="0" smtClean="0">
                <a:effectLst/>
              </a:rPr>
              <a:t> rằng các đĩa liên tục quay cho đến khi lệnh </a:t>
            </a:r>
            <a:r>
              <a:rPr lang="en-US" dirty="0" err="1" smtClean="0">
                <a:effectLst/>
              </a:rPr>
              <a:t>lưu</a:t>
            </a:r>
            <a:r>
              <a:rPr lang="vi-VN" dirty="0" smtClean="0">
                <a:effectLst/>
              </a:rPr>
              <a:t> được công nhận.</a:t>
            </a:r>
          </a:p>
          <a:p>
            <a:endParaRPr lang="en-US" dirty="0" smtClean="0"/>
          </a:p>
        </p:txBody>
      </p:sp>
      <p:sp>
        <p:nvSpPr>
          <p:cNvPr id="119813"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19814" name="Slide Number Placeholder 5"/>
          <p:cNvSpPr>
            <a:spLocks noGrp="1"/>
          </p:cNvSpPr>
          <p:nvPr>
            <p:ph type="sldNum" sz="quarter" idx="5"/>
          </p:nvPr>
        </p:nvSpPr>
        <p:spPr>
          <a:noFill/>
        </p:spPr>
        <p:txBody>
          <a:bodyPr/>
          <a:lstStyle/>
          <a:p>
            <a:pPr defTabSz="911225">
              <a:tabLst>
                <a:tab pos="2243138" algn="r"/>
              </a:tabLst>
            </a:pPr>
            <a:r>
              <a:rPr lang="en-CA" dirty="0" smtClean="0"/>
              <a:t>	</a:t>
            </a:r>
            <a:fld id="{EAB5908E-486D-4A78-B44B-B30ECB626521}" type="slidenum">
              <a:rPr lang="en-CA" smtClean="0"/>
              <a:pPr defTabSz="911225">
                <a:tabLst>
                  <a:tab pos="2243138" algn="r"/>
                </a:tabLst>
              </a:pPr>
              <a:t>22</a:t>
            </a:fld>
            <a:endParaRPr lang="en-US" dirty="0" smtClean="0"/>
          </a:p>
        </p:txBody>
      </p:sp>
      <p:pic>
        <p:nvPicPr>
          <p:cNvPr id="119815" name="Picture 2" descr="C:\Documents and Settings\swong.SPRINGFIELD\My Documents\Manuals\7300 IC3 GS3 Prep Files sw\IR Files\Extra IR Files for Customers\flash drive prop.png"/>
          <p:cNvPicPr>
            <a:picLocks noChangeAspect="1" noChangeArrowheads="1"/>
          </p:cNvPicPr>
          <p:nvPr/>
        </p:nvPicPr>
        <p:blipFill>
          <a:blip r:embed="rId3"/>
          <a:srcRect/>
          <a:stretch>
            <a:fillRect/>
          </a:stretch>
        </p:blipFill>
        <p:spPr bwMode="auto">
          <a:xfrm>
            <a:off x="817563" y="6313251"/>
            <a:ext cx="2611437" cy="2008188"/>
          </a:xfrm>
          <a:prstGeom prst="rect">
            <a:avLst/>
          </a:prstGeom>
          <a:noFill/>
          <a:ln w="9525">
            <a:noFill/>
            <a:miter lim="800000"/>
            <a:headEnd/>
            <a:tailEnd/>
          </a:ln>
        </p:spPr>
      </p:pic>
      <p:grpSp>
        <p:nvGrpSpPr>
          <p:cNvPr id="119816" name="Group 25"/>
          <p:cNvGrpSpPr>
            <a:grpSpLocks/>
          </p:cNvGrpSpPr>
          <p:nvPr/>
        </p:nvGrpSpPr>
        <p:grpSpPr bwMode="auto">
          <a:xfrm>
            <a:off x="3729038" y="6352939"/>
            <a:ext cx="2563812" cy="1757362"/>
            <a:chOff x="3489" y="2457"/>
            <a:chExt cx="2035" cy="1394"/>
          </a:xfrm>
        </p:grpSpPr>
        <p:pic>
          <p:nvPicPr>
            <p:cNvPr id="119817" name="Picture 9" descr="floppy-disk-track"/>
            <p:cNvPicPr>
              <a:picLocks noChangeAspect="1" noChangeArrowheads="1"/>
            </p:cNvPicPr>
            <p:nvPr/>
          </p:nvPicPr>
          <p:blipFill>
            <a:blip r:embed="rId4">
              <a:clrChange>
                <a:clrFrom>
                  <a:srgbClr val="FFFFFF"/>
                </a:clrFrom>
                <a:clrTo>
                  <a:srgbClr val="FFFFFF">
                    <a:alpha val="0"/>
                  </a:srgbClr>
                </a:clrTo>
              </a:clrChange>
              <a:lum bright="6000"/>
              <a:grayscl/>
            </a:blip>
            <a:srcRect/>
            <a:stretch>
              <a:fillRect/>
            </a:stretch>
          </p:blipFill>
          <p:spPr bwMode="auto">
            <a:xfrm>
              <a:off x="3489" y="2457"/>
              <a:ext cx="1377" cy="1394"/>
            </a:xfrm>
            <a:prstGeom prst="rect">
              <a:avLst/>
            </a:prstGeom>
            <a:noFill/>
            <a:ln w="9525">
              <a:noFill/>
              <a:miter lim="800000"/>
              <a:headEnd/>
              <a:tailEnd/>
            </a:ln>
          </p:spPr>
        </p:pic>
        <p:grpSp>
          <p:nvGrpSpPr>
            <p:cNvPr id="119818" name="Group 23"/>
            <p:cNvGrpSpPr>
              <a:grpSpLocks/>
            </p:cNvGrpSpPr>
            <p:nvPr/>
          </p:nvGrpSpPr>
          <p:grpSpPr bwMode="auto">
            <a:xfrm>
              <a:off x="4578" y="2888"/>
              <a:ext cx="946" cy="172"/>
              <a:chOff x="4578" y="2888"/>
              <a:chExt cx="946" cy="172"/>
            </a:xfrm>
          </p:grpSpPr>
          <p:sp>
            <p:nvSpPr>
              <p:cNvPr id="15" name="Text Box 10"/>
              <p:cNvSpPr txBox="1">
                <a:spLocks noChangeArrowheads="1"/>
              </p:cNvSpPr>
              <p:nvPr/>
            </p:nvSpPr>
            <p:spPr bwMode="auto">
              <a:xfrm>
                <a:off x="4963" y="2888"/>
                <a:ext cx="561" cy="175"/>
              </a:xfrm>
              <a:prstGeom prst="rect">
                <a:avLst/>
              </a:prstGeom>
              <a:noFill/>
              <a:ln w="9525">
                <a:noFill/>
                <a:miter lim="800000"/>
                <a:headEnd/>
                <a:tailEnd/>
              </a:ln>
            </p:spPr>
            <p:txBody>
              <a:bodyPr lIns="114300" tIns="57150" rIns="114300" bIns="57150"/>
              <a:lstStyle/>
              <a:p>
                <a:pPr>
                  <a:defRPr/>
                </a:pPr>
                <a:r>
                  <a:rPr lang="en-US" sz="1050" dirty="0">
                    <a:latin typeface="Verdana" pitchFamily="34" charset="0"/>
                  </a:rPr>
                  <a:t>Tracks</a:t>
                </a:r>
                <a:endParaRPr lang="en-US" sz="1050" dirty="0">
                  <a:latin typeface="Arial" charset="0"/>
                </a:endParaRPr>
              </a:p>
            </p:txBody>
          </p:sp>
          <p:sp>
            <p:nvSpPr>
              <p:cNvPr id="119824" name="Line 11"/>
              <p:cNvSpPr>
                <a:spLocks noChangeShapeType="1"/>
              </p:cNvSpPr>
              <p:nvPr/>
            </p:nvSpPr>
            <p:spPr bwMode="auto">
              <a:xfrm>
                <a:off x="4578" y="2992"/>
                <a:ext cx="414" cy="3"/>
              </a:xfrm>
              <a:prstGeom prst="line">
                <a:avLst/>
              </a:prstGeom>
              <a:noFill/>
              <a:ln w="12700">
                <a:solidFill>
                  <a:srgbClr val="FF0000"/>
                </a:solidFill>
                <a:round/>
                <a:headEnd type="stealth" w="med" len="med"/>
                <a:tailEnd/>
              </a:ln>
            </p:spPr>
            <p:txBody>
              <a:bodyPr/>
              <a:lstStyle/>
              <a:p>
                <a:endParaRPr lang="en-US" dirty="0"/>
              </a:p>
            </p:txBody>
          </p:sp>
        </p:grpSp>
        <p:grpSp>
          <p:nvGrpSpPr>
            <p:cNvPr id="119819" name="Group 24"/>
            <p:cNvGrpSpPr>
              <a:grpSpLocks/>
            </p:cNvGrpSpPr>
            <p:nvPr/>
          </p:nvGrpSpPr>
          <p:grpSpPr bwMode="auto">
            <a:xfrm>
              <a:off x="4442" y="3370"/>
              <a:ext cx="889" cy="405"/>
              <a:chOff x="4442" y="3370"/>
              <a:chExt cx="889" cy="405"/>
            </a:xfrm>
          </p:grpSpPr>
          <p:sp>
            <p:nvSpPr>
              <p:cNvPr id="119820" name="Line 13"/>
              <p:cNvSpPr>
                <a:spLocks noChangeShapeType="1"/>
              </p:cNvSpPr>
              <p:nvPr/>
            </p:nvSpPr>
            <p:spPr bwMode="auto">
              <a:xfrm rot="3046082" flipV="1">
                <a:off x="4578" y="3525"/>
                <a:ext cx="326" cy="16"/>
              </a:xfrm>
              <a:prstGeom prst="line">
                <a:avLst/>
              </a:prstGeom>
              <a:noFill/>
              <a:ln w="19050">
                <a:solidFill>
                  <a:srgbClr val="FF0000"/>
                </a:solidFill>
                <a:round/>
                <a:headEnd type="stealth" w="med" len="med"/>
                <a:tailEnd/>
              </a:ln>
            </p:spPr>
            <p:txBody>
              <a:bodyPr/>
              <a:lstStyle/>
              <a:p>
                <a:endParaRPr lang="en-US" dirty="0"/>
              </a:p>
            </p:txBody>
          </p:sp>
          <p:sp>
            <p:nvSpPr>
              <p:cNvPr id="119821" name="Line 16"/>
              <p:cNvSpPr>
                <a:spLocks noChangeShapeType="1"/>
              </p:cNvSpPr>
              <p:nvPr/>
            </p:nvSpPr>
            <p:spPr bwMode="auto">
              <a:xfrm rot="986950" flipV="1">
                <a:off x="4442" y="3661"/>
                <a:ext cx="402" cy="38"/>
              </a:xfrm>
              <a:prstGeom prst="line">
                <a:avLst/>
              </a:prstGeom>
              <a:noFill/>
              <a:ln w="19050">
                <a:solidFill>
                  <a:srgbClr val="FF0000"/>
                </a:solidFill>
                <a:round/>
                <a:headEnd type="stealth" w="med" len="med"/>
                <a:tailEnd/>
              </a:ln>
            </p:spPr>
            <p:txBody>
              <a:bodyPr/>
              <a:lstStyle/>
              <a:p>
                <a:endParaRPr lang="en-US" dirty="0"/>
              </a:p>
            </p:txBody>
          </p:sp>
          <p:sp>
            <p:nvSpPr>
              <p:cNvPr id="14" name="Text Box 18"/>
              <p:cNvSpPr txBox="1">
                <a:spLocks noChangeArrowheads="1"/>
              </p:cNvSpPr>
              <p:nvPr/>
            </p:nvSpPr>
            <p:spPr bwMode="auto">
              <a:xfrm>
                <a:off x="4850" y="3617"/>
                <a:ext cx="481" cy="161"/>
              </a:xfrm>
              <a:prstGeom prst="rect">
                <a:avLst/>
              </a:prstGeom>
              <a:noFill/>
              <a:ln w="9525">
                <a:noFill/>
                <a:miter lim="800000"/>
                <a:headEnd/>
                <a:tailEnd/>
              </a:ln>
            </p:spPr>
            <p:txBody>
              <a:bodyPr lIns="36576" tIns="18288" rIns="36576" bIns="18288">
                <a:spAutoFit/>
              </a:bodyPr>
              <a:lstStyle/>
              <a:p>
                <a:pPr algn="just">
                  <a:defRPr/>
                </a:pPr>
                <a:r>
                  <a:rPr lang="en-US" sz="1050" dirty="0">
                    <a:latin typeface="Verdana" pitchFamily="34" charset="0"/>
                  </a:rPr>
                  <a:t>Sectors</a:t>
                </a:r>
                <a:endParaRPr lang="en-US" sz="1050" dirty="0">
                  <a:latin typeface="Arial" charset="0"/>
                </a:endParaRPr>
              </a:p>
            </p:txBody>
          </p:sp>
        </p:grpSp>
      </p:grpSp>
      <p:sp>
        <p:nvSpPr>
          <p:cNvPr id="21" name="Header Placeholder 2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12</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1-1.1.4</a:t>
            </a:r>
            <a:endParaRPr lang="en-US" dirty="0" smtClean="0"/>
          </a:p>
          <a:p>
            <a:pPr eaLnBrk="1" hangingPunct="1"/>
            <a:endParaRPr lang="en-US" dirty="0" smtClean="0"/>
          </a:p>
          <a:p>
            <a:pPr eaLnBrk="1" hangingPunct="1"/>
            <a:r>
              <a:rPr lang="en-US" dirty="0" smtClean="0">
                <a:effectLst/>
              </a:rPr>
              <a:t>N</a:t>
            </a:r>
            <a:r>
              <a:rPr lang="vi-VN" dirty="0" smtClean="0">
                <a:effectLst/>
              </a:rPr>
              <a:t>gày nay </a:t>
            </a:r>
            <a:r>
              <a:rPr lang="en-US" dirty="0" smtClean="0">
                <a:effectLst/>
              </a:rPr>
              <a:t>m</a:t>
            </a:r>
            <a:r>
              <a:rPr lang="vi-VN" dirty="0" smtClean="0">
                <a:effectLst/>
              </a:rPr>
              <a:t>ỗi máy tính/hệ thống đi kèm với một ổ đĩa cứng trừ khi có quy định khác, </a:t>
            </a:r>
            <a:r>
              <a:rPr lang="en-US" dirty="0" err="1" smtClean="0">
                <a:effectLst/>
              </a:rPr>
              <a:t>sự</a:t>
            </a:r>
            <a:r>
              <a:rPr lang="en-US" baseline="0" dirty="0" smtClean="0">
                <a:effectLst/>
              </a:rPr>
              <a:t> </a:t>
            </a:r>
            <a:r>
              <a:rPr lang="en-US" baseline="0" dirty="0" err="1" smtClean="0">
                <a:effectLst/>
              </a:rPr>
              <a:t>biến</a:t>
            </a:r>
            <a:r>
              <a:rPr lang="en-US" baseline="0" dirty="0" smtClean="0">
                <a:effectLst/>
              </a:rPr>
              <a:t> </a:t>
            </a:r>
            <a:r>
              <a:rPr lang="en-US" baseline="0" dirty="0" err="1" smtClean="0">
                <a:effectLst/>
              </a:rPr>
              <a:t>đổi</a:t>
            </a:r>
            <a:r>
              <a:rPr lang="vi-VN" dirty="0" smtClean="0">
                <a:effectLst/>
              </a:rPr>
              <a:t> nằm</a:t>
            </a:r>
            <a:r>
              <a:rPr lang="en-US" baseline="0" dirty="0" smtClean="0">
                <a:effectLst/>
              </a:rPr>
              <a:t> </a:t>
            </a:r>
            <a:r>
              <a:rPr lang="vi-VN" dirty="0" smtClean="0">
                <a:effectLst/>
              </a:rPr>
              <a:t>trong kích thước và chi phí đi kèm ổ đĩa cứng.</a:t>
            </a:r>
            <a:endParaRPr lang="en-US" dirty="0" smtClean="0">
              <a:effectLst/>
            </a:endParaRPr>
          </a:p>
          <a:p>
            <a:pPr eaLnBrk="1" hangingPunct="1"/>
            <a:endParaRPr lang="en-US" dirty="0" smtClean="0">
              <a:effectLst/>
            </a:endParaRPr>
          </a:p>
          <a:p>
            <a:pPr eaLnBrk="1" hangingPunct="1"/>
            <a:r>
              <a:rPr lang="vi-VN" dirty="0" smtClean="0">
                <a:effectLst/>
              </a:rPr>
              <a:t>Thảo luận về ưu và nhược điểm của việc có một ổ đĩa cứng so với một trong các loại thiết bị lưu trữ</a:t>
            </a:r>
            <a:r>
              <a:rPr lang="en-US" dirty="0" smtClean="0">
                <a:effectLst/>
              </a:rPr>
              <a:t> </a:t>
            </a:r>
            <a:r>
              <a:rPr lang="en-US" dirty="0" err="1" smtClean="0">
                <a:effectLst/>
              </a:rPr>
              <a:t>khác</a:t>
            </a:r>
            <a:r>
              <a:rPr lang="vi-VN" dirty="0" smtClean="0">
                <a:effectLst/>
              </a:rPr>
              <a:t>. Một số sinh</a:t>
            </a:r>
            <a:r>
              <a:rPr lang="en-US" dirty="0" smtClean="0">
                <a:effectLst/>
              </a:rPr>
              <a:t> </a:t>
            </a:r>
            <a:r>
              <a:rPr lang="en-US" dirty="0" err="1" smtClean="0">
                <a:effectLst/>
              </a:rPr>
              <a:t>viên</a:t>
            </a:r>
            <a:r>
              <a:rPr lang="vi-VN" dirty="0" smtClean="0">
                <a:effectLst/>
              </a:rPr>
              <a:t> không hiểu lý do tại sao bạn sẽ muốn lưu tất cả các tập tin mà bạn tạo; thảo luận </a:t>
            </a:r>
            <a:r>
              <a:rPr lang="en-US" dirty="0" err="1" smtClean="0">
                <a:effectLst/>
              </a:rPr>
              <a:t>điều</a:t>
            </a:r>
            <a:r>
              <a:rPr lang="en-US" baseline="0" dirty="0" smtClean="0">
                <a:effectLst/>
              </a:rPr>
              <a:t> </a:t>
            </a:r>
            <a:r>
              <a:rPr lang="vi-VN" dirty="0" smtClean="0">
                <a:effectLst/>
              </a:rPr>
              <a:t>này </a:t>
            </a:r>
            <a:r>
              <a:rPr lang="en-US"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vi-VN" dirty="0" smtClean="0">
                <a:effectLst/>
              </a:rPr>
              <a:t>có một bản sao điện tử trong trường hợp </a:t>
            </a:r>
            <a:r>
              <a:rPr lang="en-US" dirty="0" err="1" smtClean="0">
                <a:effectLst/>
              </a:rPr>
              <a:t>điều</a:t>
            </a:r>
            <a:r>
              <a:rPr lang="en-US" baseline="0" dirty="0" smtClean="0">
                <a:effectLst/>
              </a:rPr>
              <a:t> </a:t>
            </a:r>
            <a:r>
              <a:rPr lang="en-US" baseline="0" dirty="0" err="1" smtClean="0">
                <a:effectLst/>
              </a:rPr>
              <a:t>đó</a:t>
            </a:r>
            <a:r>
              <a:rPr lang="vi-VN" dirty="0" smtClean="0">
                <a:effectLst/>
              </a:rPr>
              <a:t> là cần thiết trong tương lai, và sau một khoảng thời gian, có thể được xóa theo yêu cầu.</a:t>
            </a:r>
            <a:endParaRPr lang="en-US" dirty="0" smtClean="0">
              <a:effectLst/>
            </a:endParaRPr>
          </a:p>
          <a:p>
            <a:pPr eaLnBrk="1" hangingPunct="1"/>
            <a:endParaRPr lang="en-US" b="1" dirty="0" smtClean="0">
              <a:effectLst/>
            </a:endParaRPr>
          </a:p>
          <a:p>
            <a:pPr eaLnBrk="1" hangingPunct="1"/>
            <a:r>
              <a:rPr lang="vi-VN" b="1" dirty="0" smtClean="0">
                <a:effectLst/>
              </a:rPr>
              <a:t>Chú ý</a:t>
            </a:r>
            <a:r>
              <a:rPr lang="vi-VN" dirty="0" smtClean="0">
                <a:effectLst/>
              </a:rPr>
              <a:t>: Bạn có thể cần phải cập nhật các kích thước của ổ đĩa cứng ở đây, dựa trên công nghệ mới và có sẵn tại thời điểm khóa học của bạn</a:t>
            </a:r>
            <a:r>
              <a:rPr lang="en-US" dirty="0" smtClean="0">
                <a:effectLst/>
              </a:rPr>
              <a:t> </a:t>
            </a:r>
            <a:r>
              <a:rPr lang="en-US" dirty="0" err="1" smtClean="0">
                <a:effectLst/>
              </a:rPr>
              <a:t>diễn</a:t>
            </a:r>
            <a:r>
              <a:rPr lang="en-US" baseline="0" dirty="0" smtClean="0">
                <a:effectLst/>
              </a:rPr>
              <a:t> </a:t>
            </a:r>
            <a:r>
              <a:rPr lang="en-US" baseline="0" dirty="0" err="1" smtClean="0">
                <a:effectLst/>
              </a:rPr>
              <a:t>ra</a:t>
            </a:r>
            <a:r>
              <a:rPr lang="vi-VN" dirty="0" smtClean="0">
                <a:effectLst/>
              </a:rPr>
              <a:t>.</a:t>
            </a:r>
            <a:endParaRPr lang="en-US" dirty="0" smtClean="0"/>
          </a:p>
        </p:txBody>
      </p:sp>
      <p:sp>
        <p:nvSpPr>
          <p:cNvPr id="120836"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07828D31-B057-49FA-BF38-899E05C2D22B}" type="slidenum">
              <a:rPr lang="en-CA" sz="800">
                <a:latin typeface="Swis721 Lt BT" pitchFamily="34" charset="0"/>
              </a:rPr>
              <a:pPr defTabSz="911225">
                <a:tabLst>
                  <a:tab pos="2243138" algn="r"/>
                </a:tabLst>
              </a:pPr>
              <a:t>23</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5</a:t>
            </a:r>
          </a:p>
          <a:p>
            <a:pPr marL="0" indent="0" eaLnBrk="1" hangingPunct="1">
              <a:buNone/>
            </a:pPr>
            <a:r>
              <a:rPr lang="en-US" b="1" dirty="0" err="1" smtClean="0"/>
              <a:t>Mục</a:t>
            </a:r>
            <a:r>
              <a:rPr lang="en-US" b="1" baseline="0" dirty="0" smtClean="0"/>
              <a:t> </a:t>
            </a:r>
            <a:r>
              <a:rPr lang="en-US" b="1" baseline="0" dirty="0" err="1" smtClean="0"/>
              <a:t>tiêu</a:t>
            </a:r>
            <a:r>
              <a:rPr lang="en-US" b="1" baseline="0" dirty="0" smtClean="0"/>
              <a:t> </a:t>
            </a:r>
            <a:r>
              <a:rPr lang="en-US" b="1" dirty="0" smtClean="0"/>
              <a:t>1-1.1.1</a:t>
            </a:r>
            <a:endParaRPr lang="en-US" i="1" dirty="0" smtClean="0"/>
          </a:p>
          <a:p>
            <a:pPr eaLnBrk="1" hangingPunct="1"/>
            <a:endParaRPr lang="en-US" dirty="0" smtClean="0">
              <a:effectLst/>
            </a:endParaRPr>
          </a:p>
          <a:p>
            <a:pPr eaLnBrk="1" hangingPunct="1"/>
            <a:r>
              <a:rPr lang="vi-VN" dirty="0" smtClean="0">
                <a:effectLst/>
              </a:rPr>
              <a:t>Thảo luận về những lợi ích cũng như bất lợi của việc có một máy tính xách tay. Hãy chắc chắn </a:t>
            </a:r>
            <a:r>
              <a:rPr lang="en-US"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vi-VN" dirty="0" smtClean="0">
                <a:effectLst/>
              </a:rPr>
              <a:t>cung cấp một lịch sử ngắn gọn của máy tính </a:t>
            </a:r>
            <a:r>
              <a:rPr lang="en-US" dirty="0" smtClean="0">
                <a:effectLst/>
              </a:rPr>
              <a:t>di </a:t>
            </a:r>
            <a:r>
              <a:rPr lang="en-US" dirty="0" err="1" smtClean="0">
                <a:effectLst/>
              </a:rPr>
              <a:t>động</a:t>
            </a:r>
            <a:r>
              <a:rPr lang="vi-VN" dirty="0" smtClean="0">
                <a:effectLst/>
              </a:rPr>
              <a:t> </a:t>
            </a:r>
            <a:r>
              <a:rPr lang="en-US" dirty="0" err="1" smtClean="0">
                <a:effectLst/>
              </a:rPr>
              <a:t>thế</a:t>
            </a:r>
            <a:r>
              <a:rPr lang="en-US" baseline="0" dirty="0" smtClean="0">
                <a:effectLst/>
              </a:rPr>
              <a:t> </a:t>
            </a:r>
            <a:r>
              <a:rPr lang="en-US" baseline="0" dirty="0" err="1" smtClean="0">
                <a:effectLst/>
              </a:rPr>
              <a:t>hệ</a:t>
            </a:r>
            <a:r>
              <a:rPr lang="vi-VN" dirty="0" smtClean="0">
                <a:effectLst/>
              </a:rPr>
              <a:t> đầu</a:t>
            </a:r>
            <a:r>
              <a:rPr lang="en-US" dirty="0" smtClean="0">
                <a:effectLst/>
              </a:rPr>
              <a:t> </a:t>
            </a:r>
            <a:r>
              <a:rPr lang="en-US" dirty="0" err="1" smtClean="0">
                <a:effectLst/>
              </a:rPr>
              <a:t>tiên</a:t>
            </a:r>
            <a:r>
              <a:rPr lang="vi-VN" dirty="0" smtClean="0">
                <a:effectLst/>
              </a:rPr>
              <a:t>, </a:t>
            </a:r>
            <a:r>
              <a:rPr lang="en-US" dirty="0" smtClean="0">
                <a:effectLst/>
              </a:rPr>
              <a:t>laptop</a:t>
            </a:r>
            <a:r>
              <a:rPr lang="vi-VN" dirty="0" smtClean="0">
                <a:effectLst/>
              </a:rPr>
              <a:t> và làm thế nào nó đã </a:t>
            </a:r>
            <a:r>
              <a:rPr lang="en-US" dirty="0" err="1" smtClean="0">
                <a:effectLst/>
              </a:rPr>
              <a:t>được</a:t>
            </a:r>
            <a:r>
              <a:rPr lang="en-US" baseline="0" dirty="0" smtClean="0">
                <a:effectLst/>
              </a:rPr>
              <a:t> </a:t>
            </a:r>
            <a:r>
              <a:rPr lang="vi-VN" dirty="0" smtClean="0">
                <a:effectLst/>
              </a:rPr>
              <a:t>phát triển </a:t>
            </a:r>
            <a:r>
              <a:rPr lang="en-US" dirty="0" err="1" smtClean="0">
                <a:effectLst/>
              </a:rPr>
              <a:t>thành</a:t>
            </a:r>
            <a:r>
              <a:rPr lang="en-US" baseline="0" dirty="0" smtClean="0">
                <a:effectLst/>
              </a:rPr>
              <a:t> </a:t>
            </a:r>
            <a:r>
              <a:rPr lang="vi-VN" dirty="0" smtClean="0">
                <a:effectLst/>
              </a:rPr>
              <a:t>máy tính xách tay mà chúng ta thấy ngày nay. Ví dụ, nhiều </a:t>
            </a:r>
            <a:r>
              <a:rPr lang="en-US" dirty="0" smtClean="0">
                <a:effectLst/>
              </a:rPr>
              <a:t>laptop</a:t>
            </a:r>
            <a:r>
              <a:rPr lang="vi-VN" dirty="0" smtClean="0">
                <a:effectLst/>
              </a:rPr>
              <a:t> </a:t>
            </a:r>
            <a:r>
              <a:rPr lang="en-US" dirty="0" err="1" smtClean="0">
                <a:effectLst/>
              </a:rPr>
              <a:t>thế</a:t>
            </a:r>
            <a:r>
              <a:rPr lang="en-US" baseline="0" dirty="0" smtClean="0">
                <a:effectLst/>
              </a:rPr>
              <a:t> </a:t>
            </a:r>
            <a:r>
              <a:rPr lang="en-US" baseline="0" dirty="0" err="1" smtClean="0">
                <a:effectLst/>
              </a:rPr>
              <a:t>hệ</a:t>
            </a:r>
            <a:r>
              <a:rPr lang="vi-VN" dirty="0" smtClean="0">
                <a:effectLst/>
              </a:rPr>
              <a:t> đầu</a:t>
            </a:r>
            <a:r>
              <a:rPr lang="en-US" dirty="0" smtClean="0">
                <a:effectLst/>
              </a:rPr>
              <a:t> </a:t>
            </a:r>
            <a:r>
              <a:rPr lang="en-US" dirty="0" err="1" smtClean="0">
                <a:effectLst/>
              </a:rPr>
              <a:t>tiên</a:t>
            </a:r>
            <a:r>
              <a:rPr lang="vi-VN" dirty="0" smtClean="0">
                <a:effectLst/>
              </a:rPr>
              <a:t> </a:t>
            </a:r>
            <a:r>
              <a:rPr lang="en-US" dirty="0" err="1" smtClean="0">
                <a:effectLst/>
              </a:rPr>
              <a:t>có</a:t>
            </a:r>
            <a:r>
              <a:rPr lang="vi-VN" dirty="0" smtClean="0">
                <a:effectLst/>
              </a:rPr>
              <a:t> kích thước của </a:t>
            </a:r>
            <a:r>
              <a:rPr lang="en-US" dirty="0" err="1" smtClean="0">
                <a:effectLst/>
              </a:rPr>
              <a:t>một</a:t>
            </a:r>
            <a:r>
              <a:rPr lang="en-US" baseline="0" dirty="0" smtClean="0">
                <a:effectLst/>
              </a:rPr>
              <a:t> </a:t>
            </a:r>
            <a:r>
              <a:rPr lang="vi-VN" dirty="0" smtClean="0">
                <a:effectLst/>
              </a:rPr>
              <a:t>va li lớn và có ổ đĩa mềm đĩa kép, một cho phần mềm và một cho lưu trữ dữ liệu. Điều này là rất khác so với máy tính xách tay của ngày hôm nay có một ổ đĩa cứng và ổ đĩa CD / DVD có khả năng ghi </a:t>
            </a:r>
            <a:r>
              <a:rPr lang="en-US" dirty="0" err="1" smtClean="0">
                <a:effectLst/>
              </a:rPr>
              <a:t>để</a:t>
            </a:r>
            <a:r>
              <a:rPr lang="en-US" baseline="0" dirty="0" smtClean="0">
                <a:effectLst/>
              </a:rPr>
              <a:t> </a:t>
            </a:r>
            <a:r>
              <a:rPr lang="vi-VN" dirty="0" smtClean="0">
                <a:effectLst/>
              </a:rPr>
              <a:t>lưu trữ</a:t>
            </a:r>
            <a:r>
              <a:rPr lang="en-US" dirty="0" smtClean="0">
                <a:effectLst/>
              </a:rPr>
              <a:t> </a:t>
            </a:r>
            <a:r>
              <a:rPr lang="en-US" dirty="0" err="1" smtClean="0">
                <a:effectLst/>
              </a:rPr>
              <a:t>dữ</a:t>
            </a:r>
            <a:r>
              <a:rPr lang="en-US" baseline="0" dirty="0" smtClean="0">
                <a:effectLst/>
              </a:rPr>
              <a:t> </a:t>
            </a:r>
            <a:r>
              <a:rPr lang="en-US" baseline="0" dirty="0" err="1" smtClean="0">
                <a:effectLst/>
              </a:rPr>
              <a:t>liệu</a:t>
            </a:r>
            <a:r>
              <a:rPr lang="vi-VN" dirty="0" smtClean="0">
                <a:effectLst/>
              </a:rPr>
              <a:t>.</a:t>
            </a:r>
            <a:endParaRPr lang="en-US" dirty="0" smtClean="0"/>
          </a:p>
          <a:p>
            <a:pPr marL="0" indent="0" eaLnBrk="1" hangingPunct="1">
              <a:buNone/>
            </a:pPr>
            <a:endParaRPr lang="en-US" sz="400" dirty="0" smtClean="0">
              <a:effectLst/>
            </a:endParaRPr>
          </a:p>
          <a:p>
            <a:pPr eaLnBrk="1" hangingPunct="1"/>
            <a:r>
              <a:rPr lang="vi-VN" dirty="0" smtClean="0">
                <a:effectLst/>
              </a:rPr>
              <a:t>Thảo luận các loại phụ kiện</a:t>
            </a:r>
            <a:r>
              <a:rPr lang="en-US" dirty="0" smtClean="0">
                <a:effectLst/>
              </a:rPr>
              <a:t> </a:t>
            </a:r>
            <a:r>
              <a:rPr lang="vi-VN" dirty="0" smtClean="0">
                <a:effectLst/>
              </a:rPr>
              <a:t>khác nhau có thể được mua để sử dụng</a:t>
            </a:r>
            <a:r>
              <a:rPr lang="en-US" dirty="0" smtClean="0">
                <a:effectLst/>
              </a:rPr>
              <a:t> </a:t>
            </a:r>
            <a:r>
              <a:rPr lang="en-US" dirty="0" err="1" smtClean="0">
                <a:effectLst/>
              </a:rPr>
              <a:t>cùng</a:t>
            </a:r>
            <a:r>
              <a:rPr lang="en-US" baseline="0" dirty="0" smtClean="0">
                <a:effectLst/>
              </a:rPr>
              <a:t> </a:t>
            </a:r>
            <a:r>
              <a:rPr lang="en-US" baseline="0" dirty="0" err="1" smtClean="0">
                <a:effectLst/>
              </a:rPr>
              <a:t>với</a:t>
            </a:r>
            <a:r>
              <a:rPr lang="en-US" baseline="0" dirty="0" smtClean="0">
                <a:effectLst/>
              </a:rPr>
              <a:t> </a:t>
            </a:r>
            <a:r>
              <a:rPr lang="vi-VN" dirty="0" smtClean="0">
                <a:effectLst/>
              </a:rPr>
              <a:t>máy tính xách tay, ví dụ như bàn phím mở rộng, đế mở rộng cho phép bạn cắm vào một bàn phím bên ngoài hoặc màn hình (rất tiện dụng cho văn phòng), thẻ nhớ lưu trữ dữ liệu bên ngoài, vv .</a:t>
            </a:r>
            <a:endParaRPr lang="en-US" dirty="0" smtClean="0"/>
          </a:p>
          <a:p>
            <a:pPr eaLnBrk="1" hangingPunct="1"/>
            <a:endParaRPr lang="en-US" sz="400" dirty="0" smtClean="0">
              <a:effectLst/>
            </a:endParaRPr>
          </a:p>
          <a:p>
            <a:pPr eaLnBrk="1" hangingPunct="1"/>
            <a:r>
              <a:rPr lang="en-US" dirty="0" smtClean="0">
                <a:effectLst/>
              </a:rPr>
              <a:t>T</a:t>
            </a:r>
            <a:r>
              <a:rPr lang="vi-VN" dirty="0" smtClean="0">
                <a:effectLst/>
              </a:rPr>
              <a:t>hảo luận ngắn về các chi phí của máy tính xách tay so với các mô hình máy tính để bàn. Sinh viên có thể</a:t>
            </a:r>
            <a:r>
              <a:rPr lang="en-US" dirty="0" smtClean="0">
                <a:effectLst/>
              </a:rPr>
              <a:t> </a:t>
            </a:r>
            <a:r>
              <a:rPr lang="en-US" dirty="0" err="1" smtClean="0">
                <a:effectLst/>
              </a:rPr>
              <a:t>muốn</a:t>
            </a:r>
            <a:r>
              <a:rPr lang="en-US" baseline="0" dirty="0" smtClean="0">
                <a:effectLst/>
              </a:rPr>
              <a:t> </a:t>
            </a:r>
            <a:r>
              <a:rPr lang="en-US" baseline="0" dirty="0" err="1" smtClean="0">
                <a:effectLst/>
              </a:rPr>
              <a:t>có</a:t>
            </a:r>
            <a:r>
              <a:rPr lang="vi-VN" dirty="0" smtClean="0">
                <a:effectLst/>
              </a:rPr>
              <a:t> ý kiến của bạn </a:t>
            </a:r>
            <a:r>
              <a:rPr lang="en-US" dirty="0" err="1" smtClean="0">
                <a:effectLst/>
              </a:rPr>
              <a:t>để</a:t>
            </a:r>
            <a:r>
              <a:rPr lang="en-US" baseline="0" dirty="0" smtClean="0">
                <a:effectLst/>
              </a:rPr>
              <a:t> </a:t>
            </a:r>
            <a:r>
              <a:rPr lang="en-US" baseline="0" dirty="0" err="1" smtClean="0">
                <a:effectLst/>
              </a:rPr>
              <a:t>dựa</a:t>
            </a:r>
            <a:r>
              <a:rPr lang="en-US" baseline="0" dirty="0" smtClean="0">
                <a:effectLst/>
              </a:rPr>
              <a:t> </a:t>
            </a:r>
            <a:r>
              <a:rPr lang="en-US" baseline="0" dirty="0" err="1" smtClean="0">
                <a:effectLst/>
              </a:rPr>
              <a:t>vào</a:t>
            </a:r>
            <a:r>
              <a:rPr lang="vi-VN" dirty="0" smtClean="0">
                <a:effectLst/>
              </a:rPr>
              <a:t> đó sẽ mua được </a:t>
            </a:r>
            <a:r>
              <a:rPr lang="en-US" dirty="0" err="1" smtClean="0">
                <a:effectLst/>
              </a:rPr>
              <a:t>sản</a:t>
            </a:r>
            <a:r>
              <a:rPr lang="en-US" baseline="0" dirty="0" smtClean="0">
                <a:effectLst/>
              </a:rPr>
              <a:t> </a:t>
            </a:r>
            <a:r>
              <a:rPr lang="en-US" baseline="0" dirty="0" err="1" smtClean="0">
                <a:effectLst/>
              </a:rPr>
              <a:t>phẩm</a:t>
            </a:r>
            <a:r>
              <a:rPr lang="en-US" baseline="0" dirty="0" smtClean="0">
                <a:effectLst/>
              </a:rPr>
              <a:t> </a:t>
            </a:r>
            <a:r>
              <a:rPr lang="vi-VN" dirty="0" smtClean="0">
                <a:effectLst/>
              </a:rPr>
              <a:t>tốt hơn cho họ. Nhấn mạnh </a:t>
            </a:r>
            <a:r>
              <a:rPr lang="en-US" dirty="0" err="1" smtClean="0">
                <a:effectLst/>
              </a:rPr>
              <a:t>vào</a:t>
            </a:r>
            <a:r>
              <a:rPr lang="en-US" baseline="0" dirty="0" smtClean="0">
                <a:effectLst/>
              </a:rPr>
              <a:t> </a:t>
            </a:r>
            <a:r>
              <a:rPr lang="vi-VN" dirty="0" smtClean="0">
                <a:effectLst/>
              </a:rPr>
              <a:t>sự lựa chọn nên được thực hiện dựa trên những gì họ muốn hoặc cần (không phải là </a:t>
            </a:r>
            <a:r>
              <a:rPr lang="en-US" dirty="0" err="1" smtClean="0">
                <a:effectLst/>
              </a:rPr>
              <a:t>sự</a:t>
            </a:r>
            <a:r>
              <a:rPr lang="en-US" baseline="0" dirty="0" smtClean="0">
                <a:effectLst/>
              </a:rPr>
              <a:t> </a:t>
            </a:r>
            <a:r>
              <a:rPr lang="vi-VN" dirty="0" smtClean="0">
                <a:effectLst/>
              </a:rPr>
              <a:t>hạn chế ngân sách). Ví dụ, nếu họ đi du lịch rất nhiều, một máy tính xách tay sẽ được nhiều</a:t>
            </a:r>
            <a:r>
              <a:rPr lang="en-US" dirty="0" smtClean="0">
                <a:effectLst/>
              </a:rPr>
              <a:t> </a:t>
            </a:r>
            <a:r>
              <a:rPr lang="vi-VN" dirty="0" smtClean="0">
                <a:effectLst/>
              </a:rPr>
              <a:t>thuận lợi hơn nhưng có thể chi phí nhiều hơn một chút </a:t>
            </a:r>
            <a:r>
              <a:rPr lang="en-US" dirty="0" err="1" smtClean="0">
                <a:effectLst/>
              </a:rPr>
              <a:t>cho</a:t>
            </a:r>
            <a:r>
              <a:rPr lang="en-US" dirty="0" smtClean="0">
                <a:effectLst/>
              </a:rPr>
              <a:t> </a:t>
            </a:r>
            <a:r>
              <a:rPr lang="en-US" dirty="0" err="1" smtClean="0">
                <a:effectLst/>
              </a:rPr>
              <a:t>nguồn</a:t>
            </a:r>
            <a:r>
              <a:rPr lang="vi-VN" dirty="0" smtClean="0">
                <a:effectLst/>
              </a:rPr>
              <a:t> </a:t>
            </a:r>
            <a:r>
              <a:rPr lang="en-US" dirty="0" err="1" smtClean="0">
                <a:effectLst/>
              </a:rPr>
              <a:t>điện</a:t>
            </a:r>
            <a:r>
              <a:rPr lang="en-US" baseline="0" dirty="0" smtClean="0">
                <a:effectLst/>
              </a:rPr>
              <a:t> </a:t>
            </a:r>
            <a:r>
              <a:rPr lang="vi-VN" dirty="0" smtClean="0">
                <a:effectLst/>
              </a:rPr>
              <a:t>hoặc </a:t>
            </a:r>
            <a:r>
              <a:rPr lang="en-US" dirty="0" err="1" smtClean="0">
                <a:effectLst/>
              </a:rPr>
              <a:t>thiết</a:t>
            </a:r>
            <a:r>
              <a:rPr lang="en-US" baseline="0" dirty="0" smtClean="0">
                <a:effectLst/>
              </a:rPr>
              <a:t> </a:t>
            </a:r>
            <a:r>
              <a:rPr lang="en-US" baseline="0" dirty="0" err="1" smtClean="0">
                <a:effectLst/>
              </a:rPr>
              <a:t>bị</a:t>
            </a:r>
            <a:r>
              <a:rPr lang="en-US" baseline="0" dirty="0" smtClean="0">
                <a:effectLst/>
              </a:rPr>
              <a:t> </a:t>
            </a:r>
            <a:r>
              <a:rPr lang="vi-VN" dirty="0" smtClean="0">
                <a:effectLst/>
              </a:rPr>
              <a:t>lưu trữ so với một mô hình máy tính để bàn (ổ đĩa cứng</a:t>
            </a:r>
            <a:r>
              <a:rPr lang="en-US" dirty="0" smtClean="0">
                <a:effectLst/>
              </a:rPr>
              <a:t> </a:t>
            </a:r>
            <a:r>
              <a:rPr lang="vi-VN" dirty="0" smtClean="0">
                <a:effectLst/>
              </a:rPr>
              <a:t>đã lớn hơn và bộ nhớ lớn hơn nhưng không thể </a:t>
            </a:r>
            <a:r>
              <a:rPr lang="en-US" dirty="0" err="1" smtClean="0">
                <a:effectLst/>
              </a:rPr>
              <a:t>mang</a:t>
            </a:r>
            <a:r>
              <a:rPr lang="en-US" baseline="0" dirty="0" smtClean="0">
                <a:effectLst/>
              </a:rPr>
              <a:t> </a:t>
            </a:r>
            <a:r>
              <a:rPr lang="en-US" baseline="0" dirty="0" err="1" smtClean="0">
                <a:effectLst/>
              </a:rPr>
              <a:t>theo</a:t>
            </a:r>
            <a:r>
              <a:rPr lang="en-US" baseline="0" dirty="0" smtClean="0">
                <a:effectLst/>
              </a:rPr>
              <a:t> </a:t>
            </a:r>
            <a:r>
              <a:rPr lang="vi-VN" dirty="0" smtClean="0">
                <a:effectLst/>
              </a:rPr>
              <a:t>được</a:t>
            </a:r>
            <a:r>
              <a:rPr lang="en-US" baseline="0" dirty="0" smtClean="0">
                <a:effectLst/>
              </a:rPr>
              <a:t> </a:t>
            </a:r>
            <a:r>
              <a:rPr lang="vi-VN" dirty="0" smtClean="0">
                <a:effectLst/>
              </a:rPr>
              <a:t>trên đường</a:t>
            </a:r>
            <a:r>
              <a:rPr lang="en-US" dirty="0" smtClean="0">
                <a:effectLst/>
              </a:rPr>
              <a:t> </a:t>
            </a:r>
            <a:r>
              <a:rPr lang="en-US" dirty="0" err="1" smtClean="0">
                <a:effectLst/>
              </a:rPr>
              <a:t>đi</a:t>
            </a:r>
            <a:r>
              <a:rPr lang="vi-VN" dirty="0" smtClean="0">
                <a:effectLst/>
              </a:rPr>
              <a:t>).</a:t>
            </a:r>
            <a:endParaRPr lang="en-US" dirty="0" smtClean="0"/>
          </a:p>
          <a:p>
            <a:pPr eaLnBrk="1" hangingPunct="1"/>
            <a:endParaRPr lang="en-US" sz="400" dirty="0" smtClean="0">
              <a:effectLst/>
            </a:endParaRPr>
          </a:p>
          <a:p>
            <a:pPr eaLnBrk="1" hangingPunct="1"/>
            <a:r>
              <a:rPr lang="vi-VN" dirty="0" smtClean="0">
                <a:effectLst/>
              </a:rPr>
              <a:t>Thảo luận với lớp </a:t>
            </a:r>
            <a:r>
              <a:rPr lang="en-US" dirty="0" err="1" smtClean="0">
                <a:effectLst/>
              </a:rPr>
              <a:t>về</a:t>
            </a:r>
            <a:r>
              <a:rPr lang="vi-VN" dirty="0" smtClean="0">
                <a:effectLst/>
              </a:rPr>
              <a:t> netbook và </a:t>
            </a:r>
            <a:r>
              <a:rPr lang="en-US" dirty="0" err="1" smtClean="0">
                <a:effectLst/>
              </a:rPr>
              <a:t>cách</a:t>
            </a:r>
            <a:r>
              <a:rPr lang="en-US" baseline="0" dirty="0" smtClean="0">
                <a:effectLst/>
              </a:rPr>
              <a:t> </a:t>
            </a:r>
            <a:r>
              <a:rPr lang="en-US" baseline="0" dirty="0" err="1" smtClean="0">
                <a:effectLst/>
              </a:rPr>
              <a:t>thức</a:t>
            </a:r>
            <a:r>
              <a:rPr lang="en-US" baseline="0" dirty="0" smtClean="0">
                <a:effectLst/>
              </a:rPr>
              <a:t> </a:t>
            </a:r>
            <a:r>
              <a:rPr lang="en-US" dirty="0" smtClean="0">
                <a:effectLst/>
              </a:rPr>
              <a:t>so </a:t>
            </a:r>
            <a:r>
              <a:rPr lang="en-US" dirty="0" err="1" smtClean="0">
                <a:effectLst/>
              </a:rPr>
              <a:t>sánh</a:t>
            </a:r>
            <a:r>
              <a:rPr lang="en-US" baseline="0" dirty="0" smtClean="0">
                <a:effectLst/>
              </a:rPr>
              <a:t> </a:t>
            </a:r>
            <a:r>
              <a:rPr lang="vi-VN" dirty="0" smtClean="0">
                <a:effectLst/>
              </a:rPr>
              <a:t>nó với máy tính xách tay. Nhiều người tiêu dùng mới nghĩ rằng netbook hoạt động giống như một máy tính xách tay, và trong khi có những thay đổi được thực hiện cho các công trình netbook, ý định ban đầu thực sự là thông tin liên lạc, không lưu trữ tập tin </a:t>
            </a:r>
            <a:r>
              <a:rPr lang="en-US" dirty="0" err="1" smtClean="0">
                <a:effectLst/>
              </a:rPr>
              <a:t>như</a:t>
            </a:r>
            <a:r>
              <a:rPr lang="en-US" baseline="0" dirty="0" smtClean="0">
                <a:effectLst/>
              </a:rPr>
              <a:t> </a:t>
            </a:r>
            <a:r>
              <a:rPr lang="en-US" baseline="0" dirty="0" err="1" smtClean="0">
                <a:effectLst/>
              </a:rPr>
              <a:t>là</a:t>
            </a:r>
            <a:r>
              <a:rPr lang="en-US" baseline="0" dirty="0" smtClean="0">
                <a:effectLst/>
              </a:rPr>
              <a:t> </a:t>
            </a:r>
            <a:r>
              <a:rPr lang="vi-VN" dirty="0" smtClean="0">
                <a:effectLst/>
              </a:rPr>
              <a:t>với các máy tính xách tay. </a:t>
            </a:r>
            <a:r>
              <a:rPr lang="en-US" dirty="0" err="1" smtClean="0">
                <a:effectLst/>
              </a:rPr>
              <a:t>Tính</a:t>
            </a:r>
            <a:r>
              <a:rPr lang="en-US" baseline="0" dirty="0" smtClean="0">
                <a:effectLst/>
              </a:rPr>
              <a:t> </a:t>
            </a:r>
            <a:r>
              <a:rPr lang="en-US" dirty="0" smtClean="0">
                <a:effectLst/>
              </a:rPr>
              <a:t>d</a:t>
            </a:r>
            <a:r>
              <a:rPr lang="vi-VN" dirty="0" smtClean="0">
                <a:effectLst/>
              </a:rPr>
              <a:t>i động không có liên quan ở đây </a:t>
            </a:r>
            <a:r>
              <a:rPr lang="en-US" dirty="0" err="1" smtClean="0">
                <a:effectLst/>
              </a:rPr>
              <a:t>bởi</a:t>
            </a:r>
            <a:r>
              <a:rPr lang="en-US" baseline="0" dirty="0" smtClean="0">
                <a:effectLst/>
              </a:rPr>
              <a:t> </a:t>
            </a:r>
            <a:r>
              <a:rPr lang="en-US" baseline="0" dirty="0" err="1" smtClean="0">
                <a:effectLst/>
              </a:rPr>
              <a:t>vì</a:t>
            </a:r>
            <a:r>
              <a:rPr lang="vi-VN" dirty="0" smtClean="0">
                <a:effectLst/>
              </a:rPr>
              <a:t> nó được giả định </a:t>
            </a:r>
            <a:r>
              <a:rPr lang="en-US" dirty="0" err="1" smtClean="0">
                <a:effectLst/>
              </a:rPr>
              <a:t>rằng</a:t>
            </a:r>
            <a:r>
              <a:rPr lang="en-US" baseline="0" dirty="0" smtClean="0">
                <a:effectLst/>
              </a:rPr>
              <a:t> </a:t>
            </a:r>
            <a:r>
              <a:rPr lang="en-US" baseline="0" dirty="0" err="1" smtClean="0">
                <a:effectLst/>
              </a:rPr>
              <a:t>đây</a:t>
            </a:r>
            <a:r>
              <a:rPr lang="vi-VN" dirty="0" smtClean="0">
                <a:effectLst/>
              </a:rPr>
              <a:t> là một lý do quan trọng trong </a:t>
            </a:r>
            <a:r>
              <a:rPr lang="en-US" dirty="0" err="1" smtClean="0">
                <a:effectLst/>
              </a:rPr>
              <a:t>việc</a:t>
            </a:r>
            <a:r>
              <a:rPr lang="en-US" baseline="0" dirty="0" smtClean="0">
                <a:effectLst/>
              </a:rPr>
              <a:t> </a:t>
            </a:r>
            <a:r>
              <a:rPr lang="vi-VN" dirty="0" smtClean="0">
                <a:effectLst/>
              </a:rPr>
              <a:t>quyết định mua một trong hai.</a:t>
            </a:r>
            <a:endParaRPr lang="en-US" dirty="0" smtClean="0"/>
          </a:p>
          <a:p>
            <a:pPr eaLnBrk="1" hangingPunct="1"/>
            <a:endParaRPr lang="en-US" sz="400" dirty="0" smtClean="0">
              <a:effectLst/>
            </a:endParaRPr>
          </a:p>
          <a:p>
            <a:pPr eaLnBrk="1" hangingPunct="1"/>
            <a:r>
              <a:rPr lang="vi-VN" dirty="0" smtClean="0">
                <a:effectLst/>
              </a:rPr>
              <a:t>Tùy thuộc vào </a:t>
            </a:r>
            <a:r>
              <a:rPr lang="en-US" dirty="0" err="1" smtClean="0">
                <a:effectLst/>
              </a:rPr>
              <a:t>việc</a:t>
            </a:r>
            <a:r>
              <a:rPr lang="en-US" baseline="0" dirty="0" smtClean="0">
                <a:effectLst/>
              </a:rPr>
              <a:t> </a:t>
            </a:r>
            <a:r>
              <a:rPr lang="vi-VN" dirty="0" smtClean="0">
                <a:effectLst/>
              </a:rPr>
              <a:t>khi bạn </a:t>
            </a:r>
            <a:r>
              <a:rPr lang="en-US" dirty="0" err="1" smtClean="0">
                <a:effectLst/>
              </a:rPr>
              <a:t>tiến</a:t>
            </a:r>
            <a:r>
              <a:rPr lang="en-US" baseline="0" dirty="0" smtClean="0">
                <a:effectLst/>
              </a:rPr>
              <a:t> </a:t>
            </a:r>
            <a:r>
              <a:rPr lang="en-US" baseline="0" dirty="0" err="1" smtClean="0">
                <a:effectLst/>
              </a:rPr>
              <a:t>hành</a:t>
            </a:r>
            <a:r>
              <a:rPr lang="vi-VN" dirty="0" smtClean="0">
                <a:effectLst/>
              </a:rPr>
              <a:t> khóa học của bạn, bạn cũng có thể cần phải kết hợp một cuộc thảo luận ngắn gọn </a:t>
            </a:r>
            <a:r>
              <a:rPr lang="en-US" dirty="0" err="1" smtClean="0">
                <a:effectLst/>
              </a:rPr>
              <a:t>về</a:t>
            </a:r>
            <a:r>
              <a:rPr lang="vi-VN" dirty="0" smtClean="0">
                <a:effectLst/>
              </a:rPr>
              <a:t> smartbook, một loại sản phẩm netbook của Dell sẽ bao gồm </a:t>
            </a:r>
            <a:r>
              <a:rPr lang="en-US" dirty="0" err="1" smtClean="0">
                <a:effectLst/>
              </a:rPr>
              <a:t>hệ</a:t>
            </a:r>
            <a:r>
              <a:rPr lang="en-US" baseline="0" dirty="0" smtClean="0">
                <a:effectLst/>
              </a:rPr>
              <a:t> </a:t>
            </a:r>
            <a:r>
              <a:rPr lang="en-US" baseline="0" dirty="0" err="1" smtClean="0">
                <a:effectLst/>
              </a:rPr>
              <a:t>điều</a:t>
            </a:r>
            <a:r>
              <a:rPr lang="en-US" baseline="0" dirty="0" smtClean="0">
                <a:effectLst/>
              </a:rPr>
              <a:t> </a:t>
            </a:r>
            <a:r>
              <a:rPr lang="en-US" baseline="0" dirty="0" err="1" smtClean="0">
                <a:effectLst/>
              </a:rPr>
              <a:t>hành</a:t>
            </a:r>
            <a:r>
              <a:rPr lang="vi-VN" dirty="0" smtClean="0">
                <a:effectLst/>
              </a:rPr>
              <a:t> Linux. </a:t>
            </a:r>
            <a:r>
              <a:rPr lang="en-US" dirty="0" err="1" smtClean="0">
                <a:effectLst/>
              </a:rPr>
              <a:t>Chúng</a:t>
            </a:r>
            <a:r>
              <a:rPr lang="vi-VN" dirty="0" smtClean="0">
                <a:effectLst/>
              </a:rPr>
              <a:t> sẽ được trang bị chip được thiết kế </a:t>
            </a:r>
            <a:r>
              <a:rPr lang="en-US" dirty="0" err="1" smtClean="0">
                <a:effectLst/>
              </a:rPr>
              <a:t>bởi</a:t>
            </a:r>
            <a:r>
              <a:rPr lang="en-US" baseline="0" dirty="0" smtClean="0">
                <a:effectLst/>
              </a:rPr>
              <a:t> ARM</a:t>
            </a:r>
            <a:r>
              <a:rPr lang="vi-VN" dirty="0" smtClean="0">
                <a:effectLst/>
              </a:rPr>
              <a:t> và được thiết kế cho những người làm hầu hết các tính toán của họ trên Web. Smartbook sẽ có những đặc điểm tương tự như các netbook.</a:t>
            </a:r>
            <a:endParaRPr lang="en-US" dirty="0" smtClean="0"/>
          </a:p>
          <a:p>
            <a:pPr eaLnBrk="1" hangingPunct="1"/>
            <a:endParaRPr lang="en-US" dirty="0" smtClean="0"/>
          </a:p>
        </p:txBody>
      </p:sp>
      <p:sp>
        <p:nvSpPr>
          <p:cNvPr id="14" name="Header Placeholder 13"/>
          <p:cNvSpPr>
            <a:spLocks noGrp="1"/>
          </p:cNvSpPr>
          <p:nvPr>
            <p:ph type="hdr" sz="quarter" idx="10"/>
          </p:nvPr>
        </p:nvSpPr>
        <p:spPr>
          <a:xfrm>
            <a:off x="0" y="166688"/>
            <a:ext cx="6858000" cy="322262"/>
          </a:xfrm>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65936"/>
            <a:ext cx="2971800" cy="360363"/>
          </a:xfrm>
        </p:spPr>
        <p:txBody>
          <a:bodyPr/>
          <a:lstStyle/>
          <a:p>
            <a:pPr>
              <a:defRPr/>
            </a:pPr>
            <a:r>
              <a:rPr lang="en-CA" dirty="0"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6</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12</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1-1.1.4</a:t>
            </a:r>
            <a:endParaRPr lang="en-US" dirty="0" smtClean="0"/>
          </a:p>
          <a:p>
            <a:pPr eaLnBrk="1" hangingPunct="1"/>
            <a:endParaRPr lang="en-US" dirty="0" smtClean="0"/>
          </a:p>
          <a:p>
            <a:pPr eaLnBrk="1" hangingPunct="1"/>
            <a:r>
              <a:rPr lang="vi-VN" dirty="0" smtClean="0">
                <a:effectLst/>
              </a:rPr>
              <a:t>Hãy chuẩn bị để thảo luận về </a:t>
            </a:r>
            <a:r>
              <a:rPr lang="en-US" dirty="0" err="1" smtClean="0">
                <a:effectLst/>
              </a:rPr>
              <a:t>việc</a:t>
            </a:r>
            <a:r>
              <a:rPr lang="en-US" baseline="0" dirty="0" smtClean="0">
                <a:effectLst/>
              </a:rPr>
              <a:t> </a:t>
            </a:r>
            <a:r>
              <a:rPr lang="vi-VN" dirty="0" smtClean="0">
                <a:effectLst/>
              </a:rPr>
              <a:t>làm thế nào tốc độ của ổ đĩa CD đã tăng đều đặn trong vài năm gần đây và</a:t>
            </a:r>
            <a:r>
              <a:rPr lang="en-US" dirty="0" smtClean="0">
                <a:effectLst/>
              </a:rPr>
              <a:t> </a:t>
            </a:r>
            <a:r>
              <a:rPr lang="en-US" dirty="0" err="1" smtClean="0">
                <a:effectLst/>
              </a:rPr>
              <a:t>làm</a:t>
            </a:r>
            <a:r>
              <a:rPr lang="en-US" baseline="0" dirty="0" smtClean="0">
                <a:effectLst/>
              </a:rPr>
              <a:t> </a:t>
            </a:r>
            <a:r>
              <a:rPr lang="en-US" baseline="0" dirty="0" err="1" smtClean="0">
                <a:effectLst/>
              </a:rPr>
              <a:t>thế</a:t>
            </a:r>
            <a:r>
              <a:rPr lang="en-US" baseline="0" dirty="0" smtClean="0">
                <a:effectLst/>
              </a:rPr>
              <a:t> </a:t>
            </a:r>
            <a:r>
              <a:rPr lang="en-US" baseline="0" dirty="0" err="1" smtClean="0">
                <a:effectLst/>
              </a:rPr>
              <a:t>nào</a:t>
            </a:r>
            <a:r>
              <a:rPr lang="en-US" baseline="0" dirty="0" smtClean="0">
                <a:effectLst/>
              </a:rPr>
              <a:t> </a:t>
            </a:r>
            <a:r>
              <a:rPr lang="en-US" baseline="0" dirty="0" err="1" smtClean="0">
                <a:effectLst/>
              </a:rPr>
              <a:t>các</a:t>
            </a:r>
            <a:r>
              <a:rPr lang="vi-VN" dirty="0" smtClean="0">
                <a:effectLst/>
              </a:rPr>
              <a:t> ổ đĩa DVD </a:t>
            </a:r>
            <a:r>
              <a:rPr lang="en-US" dirty="0" err="1" smtClean="0">
                <a:effectLst/>
              </a:rPr>
              <a:t>trở</a:t>
            </a:r>
            <a:r>
              <a:rPr lang="en-US" baseline="0" dirty="0" smtClean="0">
                <a:effectLst/>
              </a:rPr>
              <a:t> </a:t>
            </a:r>
            <a:r>
              <a:rPr lang="en-US" baseline="0" dirty="0" err="1" smtClean="0">
                <a:effectLst/>
              </a:rPr>
              <a:t>thành</a:t>
            </a:r>
            <a:r>
              <a:rPr lang="en-US" baseline="0" dirty="0" smtClean="0">
                <a:effectLst/>
              </a:rPr>
              <a:t> </a:t>
            </a:r>
            <a:r>
              <a:rPr lang="vi-VN" dirty="0" smtClean="0">
                <a:effectLst/>
              </a:rPr>
              <a:t>tiêu chuẩn trên các máy tính mới. Hầu hết các ổ đĩa quang có thể </a:t>
            </a:r>
            <a:r>
              <a:rPr lang="en-US" dirty="0" smtClean="0">
                <a:effectLst/>
              </a:rPr>
              <a:t>“</a:t>
            </a:r>
            <a:r>
              <a:rPr lang="en-US" dirty="0" err="1" smtClean="0">
                <a:effectLst/>
              </a:rPr>
              <a:t>đốt</a:t>
            </a:r>
            <a:r>
              <a:rPr lang="en-US" dirty="0" smtClean="0">
                <a:effectLst/>
              </a:rPr>
              <a:t>”</a:t>
            </a:r>
            <a:r>
              <a:rPr lang="vi-VN" dirty="0" smtClean="0">
                <a:effectLst/>
              </a:rPr>
              <a:t> hoặc ghi đĩa. Cung cấp một ví dụ về lý do tại sao bạn </a:t>
            </a:r>
            <a:r>
              <a:rPr lang="en-US" dirty="0" err="1" smtClean="0">
                <a:effectLst/>
              </a:rPr>
              <a:t>phải</a:t>
            </a:r>
            <a:r>
              <a:rPr lang="vi-VN" dirty="0" smtClean="0">
                <a:effectLst/>
              </a:rPr>
              <a:t> làm </a:t>
            </a:r>
            <a:r>
              <a:rPr lang="en-US" dirty="0" err="1" smtClean="0">
                <a:effectLst/>
              </a:rPr>
              <a:t>điều</a:t>
            </a:r>
            <a:r>
              <a:rPr lang="en-US" baseline="0" dirty="0" smtClean="0">
                <a:effectLst/>
              </a:rPr>
              <a:t> </a:t>
            </a:r>
            <a:r>
              <a:rPr lang="en-US" baseline="0" dirty="0" err="1" smtClean="0">
                <a:effectLst/>
              </a:rPr>
              <a:t>đó</a:t>
            </a:r>
            <a:r>
              <a:rPr lang="vi-VN" dirty="0" smtClean="0">
                <a:effectLst/>
              </a:rPr>
              <a:t>, ví dụ như thiết bị lưu trữ sao lưu dữ liệu cá nhân.</a:t>
            </a:r>
            <a:endParaRPr lang="en-US" dirty="0" smtClean="0">
              <a:effectLst/>
            </a:endParaRPr>
          </a:p>
          <a:p>
            <a:pPr eaLnBrk="1" hangingPunct="1"/>
            <a:endParaRPr lang="en-US" dirty="0" smtClean="0">
              <a:effectLst/>
            </a:endParaRPr>
          </a:p>
          <a:p>
            <a:pPr eaLnBrk="1" hangingPunct="1"/>
            <a:r>
              <a:rPr lang="vi-VN" dirty="0" smtClean="0">
                <a:effectLst/>
              </a:rPr>
              <a:t>Yêu cầu học sinh thực hành làm thế nào để tổ chức một đĩa, </a:t>
            </a:r>
            <a:r>
              <a:rPr lang="en-US" dirty="0" err="1" smtClean="0">
                <a:effectLst/>
              </a:rPr>
              <a:t>để</a:t>
            </a:r>
            <a:r>
              <a:rPr lang="vi-VN" dirty="0" smtClean="0">
                <a:effectLst/>
              </a:rPr>
              <a:t> họ có được một cảm giác </a:t>
            </a:r>
            <a:r>
              <a:rPr lang="en-US"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vi-VN" dirty="0" smtClean="0">
                <a:effectLst/>
              </a:rPr>
              <a:t>dễ dàng có bụi bẩn trên đĩa, do đó làm cho nó "bỏ qua" như với bản ghi vinyl.</a:t>
            </a:r>
            <a:endParaRPr lang="en-US" dirty="0" smtClean="0">
              <a:effectLst/>
            </a:endParaRPr>
          </a:p>
          <a:p>
            <a:pPr eaLnBrk="1" hangingPunct="1"/>
            <a:endParaRPr lang="en-US" dirty="0" smtClean="0">
              <a:effectLst/>
            </a:endParaRPr>
          </a:p>
          <a:p>
            <a:pPr eaLnBrk="1" hangingPunct="1"/>
            <a:r>
              <a:rPr lang="vi-VN" dirty="0" smtClean="0">
                <a:effectLst/>
              </a:rPr>
              <a:t>Thảo luận về các tốc độ khác nhau cho các ổ đĩa, bao gồm cả </a:t>
            </a:r>
            <a:r>
              <a:rPr lang="en-US" dirty="0" err="1" smtClean="0">
                <a:effectLst/>
              </a:rPr>
              <a:t>các</a:t>
            </a:r>
            <a:r>
              <a:rPr lang="en-US" baseline="0" dirty="0" smtClean="0">
                <a:effectLst/>
              </a:rPr>
              <a:t> </a:t>
            </a:r>
            <a:r>
              <a:rPr lang="en-US" baseline="0" dirty="0" err="1" smtClean="0">
                <a:effectLst/>
              </a:rPr>
              <a:t>đầu</a:t>
            </a:r>
            <a:r>
              <a:rPr lang="en-US" baseline="0" dirty="0" smtClean="0">
                <a:effectLst/>
              </a:rPr>
              <a:t> </a:t>
            </a:r>
            <a:r>
              <a:rPr lang="en-US" baseline="0" dirty="0" err="1" smtClean="0">
                <a:effectLst/>
              </a:rPr>
              <a:t>ghi</a:t>
            </a:r>
            <a:r>
              <a:rPr lang="vi-VN" dirty="0" smtClean="0">
                <a:effectLst/>
              </a:rPr>
              <a:t>. Slide tiếp theo (và chủ đề trong cuốn sách) thảo luận về điều này.</a:t>
            </a:r>
            <a:endParaRPr lang="en-US" dirty="0" smtClean="0">
              <a:effectLst/>
            </a:endParaRPr>
          </a:p>
          <a:p>
            <a:pPr eaLnBrk="1" hangingPunct="1"/>
            <a:r>
              <a:rPr lang="vi-VN" dirty="0" smtClean="0">
                <a:effectLst/>
              </a:rPr>
              <a:t>Bạn có thể được hỏi về sự khác biệt giữa DVD và Blu-ray. Cả hai đều là đĩa quang</a:t>
            </a:r>
            <a:r>
              <a:rPr lang="en-US" dirty="0" smtClean="0">
                <a:effectLst/>
              </a:rPr>
              <a:t>,</a:t>
            </a:r>
            <a:r>
              <a:rPr lang="vi-VN" dirty="0" smtClean="0">
                <a:effectLst/>
              </a:rPr>
              <a:t> Blu-ray được thiết kế để </a:t>
            </a:r>
            <a:r>
              <a:rPr lang="en-US" dirty="0" err="1" smtClean="0">
                <a:effectLst/>
              </a:rPr>
              <a:t>trở</a:t>
            </a:r>
            <a:r>
              <a:rPr lang="en-US" baseline="0" dirty="0" smtClean="0">
                <a:effectLst/>
              </a:rPr>
              <a:t> </a:t>
            </a:r>
            <a:r>
              <a:rPr lang="en-US" baseline="0" dirty="0" err="1" smtClean="0">
                <a:effectLst/>
              </a:rPr>
              <a:t>thành</a:t>
            </a:r>
            <a:r>
              <a:rPr lang="en-US" baseline="0" dirty="0" smtClean="0">
                <a:effectLst/>
              </a:rPr>
              <a:t> </a:t>
            </a:r>
            <a:r>
              <a:rPr lang="vi-VN" dirty="0" smtClean="0">
                <a:effectLst/>
              </a:rPr>
              <a:t>sản phẩm</a:t>
            </a:r>
            <a:r>
              <a:rPr lang="en-US" dirty="0" smtClean="0">
                <a:effectLst/>
              </a:rPr>
              <a:t> </a:t>
            </a:r>
            <a:r>
              <a:rPr lang="vi-VN" dirty="0" smtClean="0">
                <a:effectLst/>
              </a:rPr>
              <a:t>"mới hơn hoặc tốt hơn</a:t>
            </a:r>
            <a:r>
              <a:rPr lang="en-US" dirty="0" smtClean="0">
                <a:effectLst/>
              </a:rPr>
              <a:t>”</a:t>
            </a:r>
            <a:r>
              <a:rPr lang="vi-VN" dirty="0" smtClean="0">
                <a:effectLst/>
              </a:rPr>
              <a:t> vì nó có thể lưu trữ các trò chơi video video độ nét cao, cũng như dữ liệu khác lên đến 25GB trên một </a:t>
            </a:r>
            <a:r>
              <a:rPr lang="en-US" dirty="0" err="1" smtClean="0">
                <a:effectLst/>
              </a:rPr>
              <a:t>lớp</a:t>
            </a:r>
            <a:r>
              <a:rPr lang="en-US" baseline="0" dirty="0" smtClean="0">
                <a:effectLst/>
              </a:rPr>
              <a:t> (layer)</a:t>
            </a:r>
            <a:r>
              <a:rPr lang="vi-VN" dirty="0" smtClean="0">
                <a:effectLst/>
              </a:rPr>
              <a:t> duy nhất và 50GB </a:t>
            </a:r>
            <a:r>
              <a:rPr lang="en-US" dirty="0" err="1" smtClean="0">
                <a:effectLst/>
              </a:rPr>
              <a:t>cho</a:t>
            </a:r>
            <a:r>
              <a:rPr lang="en-US" dirty="0" smtClean="0">
                <a:effectLst/>
              </a:rPr>
              <a:t> </a:t>
            </a:r>
            <a:r>
              <a:rPr lang="vi-VN" dirty="0" smtClean="0">
                <a:effectLst/>
              </a:rPr>
              <a:t>mỗi đĩa lớp kép</a:t>
            </a:r>
            <a:r>
              <a:rPr lang="en-US" dirty="0" smtClean="0">
                <a:effectLst/>
              </a:rPr>
              <a:t> (</a:t>
            </a:r>
            <a:r>
              <a:rPr lang="en-US" dirty="0" smtClean="0"/>
              <a:t>dual layer)</a:t>
            </a:r>
            <a:r>
              <a:rPr lang="vi-VN" dirty="0" smtClean="0">
                <a:effectLst/>
              </a:rPr>
              <a:t>.</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24</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xfrm>
            <a:off x="715963" y="4227288"/>
            <a:ext cx="5584825" cy="4113213"/>
          </a:xfrm>
          <a:noFill/>
          <a:ln/>
        </p:spPr>
        <p:txBody>
          <a:bodyPr/>
          <a:lstStyle/>
          <a:p>
            <a:pPr marL="0" indent="0" eaLnBrk="1" hangingPunct="1">
              <a:lnSpc>
                <a:spcPct val="90000"/>
              </a:lnSpc>
              <a:spcBef>
                <a:spcPts val="0"/>
              </a:spcBef>
              <a:buNone/>
            </a:pPr>
            <a:r>
              <a:rPr lang="en-US" dirty="0" err="1" smtClean="0"/>
              <a:t>Trang</a:t>
            </a:r>
            <a:r>
              <a:rPr lang="en-US" dirty="0" smtClean="0"/>
              <a:t> 12</a:t>
            </a:r>
          </a:p>
          <a:p>
            <a:pPr eaLnBrk="1" hangingPunct="1">
              <a:lnSpc>
                <a:spcPct val="90000"/>
              </a:lnSpc>
              <a:spcBef>
                <a:spcPts val="0"/>
              </a:spcBef>
            </a:pPr>
            <a:endParaRPr lang="en-US" sz="200" dirty="0" smtClean="0"/>
          </a:p>
          <a:p>
            <a:pPr marL="114300" marR="0" indent="-114300" algn="l" defTabSz="914400" rtl="0" eaLnBrk="1" fontAlgn="base" latinLnBrk="0" hangingPunct="1">
              <a:lnSpc>
                <a:spcPct val="100000"/>
              </a:lnSpc>
              <a:spcBef>
                <a:spcPts val="0"/>
              </a:spcBef>
              <a:spcAft>
                <a:spcPct val="0"/>
              </a:spcAft>
              <a:buClr>
                <a:srgbClr val="035174"/>
              </a:buClr>
              <a:buSzTx/>
              <a:buFont typeface="Wingdings" pitchFamily="2" charset="2"/>
              <a:buChar char="§"/>
              <a:tabLst/>
              <a:defRPr/>
            </a:pPr>
            <a:r>
              <a:rPr lang="vi-VN" dirty="0" smtClean="0">
                <a:effectLst/>
              </a:rPr>
              <a:t>Ổ đĩa DVD tương đối rẻ tiền so với trong quá khứ, lưu ý rằng không phải tất cả các ổ đĩa làm việc theo cách tương tự hoặc có phần mềm để quản lý các tính năng </a:t>
            </a:r>
            <a:r>
              <a:rPr lang="en-US" dirty="0" err="1" smtClean="0">
                <a:effectLst/>
              </a:rPr>
              <a:t>ghi</a:t>
            </a:r>
            <a:r>
              <a:rPr lang="vi-VN" dirty="0" smtClean="0">
                <a:effectLst/>
              </a:rPr>
              <a:t>. Nếu hệ thống mới đi kèm với phần mềm, có thể không </a:t>
            </a:r>
            <a:r>
              <a:rPr lang="en-US" dirty="0" err="1" smtClean="0">
                <a:effectLst/>
              </a:rPr>
              <a:t>có</a:t>
            </a:r>
            <a:r>
              <a:rPr lang="en-US" baseline="0" dirty="0" smtClean="0">
                <a:effectLst/>
              </a:rPr>
              <a:t> </a:t>
            </a:r>
            <a:r>
              <a:rPr lang="vi-VN" dirty="0" smtClean="0">
                <a:effectLst/>
              </a:rPr>
              <a:t>được đĩa để sử dụng nếu tiến trình cài đặt </a:t>
            </a:r>
            <a:r>
              <a:rPr lang="en-US" dirty="0" err="1" smtClean="0">
                <a:effectLst/>
              </a:rPr>
              <a:t>là</a:t>
            </a:r>
            <a:r>
              <a:rPr lang="en-US" baseline="0" dirty="0" smtClean="0">
                <a:effectLst/>
              </a:rPr>
              <a:t> </a:t>
            </a:r>
            <a:r>
              <a:rPr lang="vi-VN" dirty="0" smtClean="0">
                <a:effectLst/>
              </a:rPr>
              <a:t>cần</a:t>
            </a:r>
            <a:r>
              <a:rPr lang="en-US" dirty="0" smtClean="0">
                <a:effectLst/>
              </a:rPr>
              <a:t> </a:t>
            </a:r>
            <a:r>
              <a:rPr lang="en-US" dirty="0" err="1" smtClean="0">
                <a:effectLst/>
              </a:rPr>
              <a:t>thiết</a:t>
            </a:r>
            <a:r>
              <a:rPr lang="en-US" baseline="0" dirty="0" smtClean="0">
                <a:effectLst/>
              </a:rPr>
              <a:t> </a:t>
            </a:r>
            <a:r>
              <a:rPr lang="en-US" baseline="0" dirty="0" err="1" smtClean="0">
                <a:effectLst/>
              </a:rPr>
              <a:t>thêm</a:t>
            </a:r>
            <a:r>
              <a:rPr lang="en-US" baseline="0" dirty="0" smtClean="0">
                <a:effectLst/>
              </a:rPr>
              <a:t> </a:t>
            </a:r>
            <a:r>
              <a:rPr lang="vi-VN" dirty="0" smtClean="0">
                <a:effectLst/>
              </a:rPr>
              <a:t>một lần nữa. Khi một hệ thống mới yêu cầu bạn tạo đĩa khôi phục, hành động này </a:t>
            </a:r>
            <a:r>
              <a:rPr lang="en-US" dirty="0" err="1" smtClean="0">
                <a:effectLst/>
              </a:rPr>
              <a:t>phải</a:t>
            </a:r>
            <a:r>
              <a:rPr lang="en-US" baseline="0" dirty="0" smtClean="0">
                <a:effectLst/>
              </a:rPr>
              <a:t> </a:t>
            </a:r>
            <a:r>
              <a:rPr lang="vi-VN" dirty="0" smtClean="0">
                <a:effectLst/>
              </a:rPr>
              <a:t>được thực hiện, đặc biệt là nếu bạn muốn ghi phần mềm. Ngoài ra, lưu ý </a:t>
            </a:r>
            <a:r>
              <a:rPr lang="en-US" dirty="0" err="1" smtClean="0">
                <a:effectLst/>
              </a:rPr>
              <a:t>rằng</a:t>
            </a:r>
            <a:r>
              <a:rPr lang="en-US" baseline="0" dirty="0" smtClean="0">
                <a:effectLst/>
              </a:rPr>
              <a:t> </a:t>
            </a:r>
            <a:r>
              <a:rPr lang="en-US" baseline="0" dirty="0" err="1" smtClean="0">
                <a:effectLst/>
              </a:rPr>
              <a:t>một</a:t>
            </a:r>
            <a:r>
              <a:rPr lang="en-US" baseline="0" dirty="0" smtClean="0">
                <a:effectLst/>
              </a:rPr>
              <a:t> </a:t>
            </a:r>
            <a:r>
              <a:rPr lang="en-US" baseline="0" dirty="0" err="1" smtClean="0">
                <a:effectLst/>
              </a:rPr>
              <a:t>số</a:t>
            </a:r>
            <a:r>
              <a:rPr lang="vi-VN" dirty="0" smtClean="0">
                <a:effectLst/>
              </a:rPr>
              <a:t> phần mềm có thể </a:t>
            </a:r>
            <a:r>
              <a:rPr lang="en-US" dirty="0" err="1" smtClean="0">
                <a:effectLst/>
              </a:rPr>
              <a:t>yêu</a:t>
            </a:r>
            <a:r>
              <a:rPr lang="en-US" baseline="0" dirty="0" smtClean="0">
                <a:effectLst/>
              </a:rPr>
              <a:t> </a:t>
            </a:r>
            <a:r>
              <a:rPr lang="en-US" baseline="0" dirty="0" err="1" smtClean="0">
                <a:effectLst/>
              </a:rPr>
              <a:t>cầu</a:t>
            </a:r>
            <a:r>
              <a:rPr lang="en-US" baseline="0" dirty="0" smtClean="0">
                <a:effectLst/>
              </a:rPr>
              <a:t> </a:t>
            </a:r>
            <a:r>
              <a:rPr lang="en-US" baseline="0" dirty="0" err="1" smtClean="0">
                <a:effectLst/>
              </a:rPr>
              <a:t>bạn</a:t>
            </a:r>
            <a:r>
              <a:rPr lang="en-US" baseline="0" dirty="0" smtClean="0">
                <a:effectLst/>
              </a:rPr>
              <a:t> </a:t>
            </a:r>
            <a:r>
              <a:rPr lang="vi-VN" dirty="0" smtClean="0">
                <a:effectLst/>
              </a:rPr>
              <a:t>vào trang web của nhà cung cấp để tải về (hoặc mua) phiên bản mới nhất.</a:t>
            </a:r>
            <a:endParaRPr lang="en-US" dirty="0" smtClean="0">
              <a:effectLst/>
            </a:endParaRPr>
          </a:p>
          <a:p>
            <a:pPr eaLnBrk="1" hangingPunct="1">
              <a:spcBef>
                <a:spcPts val="0"/>
              </a:spcBef>
            </a:pPr>
            <a:endParaRPr lang="en-US" sz="200" dirty="0" smtClean="0"/>
          </a:p>
          <a:p>
            <a:pPr marL="114300" marR="0" indent="-114300" algn="l" defTabSz="914400" rtl="0" eaLnBrk="1" fontAlgn="base" latinLnBrk="0" hangingPunct="1">
              <a:lnSpc>
                <a:spcPct val="100000"/>
              </a:lnSpc>
              <a:spcBef>
                <a:spcPts val="0"/>
              </a:spcBef>
              <a:spcAft>
                <a:spcPct val="0"/>
              </a:spcAft>
              <a:buClr>
                <a:srgbClr val="035174"/>
              </a:buClr>
              <a:buSzTx/>
              <a:buFont typeface="Wingdings" pitchFamily="2" charset="2"/>
              <a:buChar char="§"/>
              <a:tabLst/>
              <a:defRPr/>
            </a:pPr>
            <a:r>
              <a:rPr lang="vi-VN" dirty="0" smtClean="0">
                <a:effectLst/>
              </a:rPr>
              <a:t>Thảo luận về vấn đề bản quyền ở đây vì hầu hết mọi người </a:t>
            </a:r>
            <a:r>
              <a:rPr lang="en-US" dirty="0" err="1" smtClean="0">
                <a:effectLst/>
              </a:rPr>
              <a:t>đều</a:t>
            </a:r>
            <a:r>
              <a:rPr lang="en-US" baseline="0" dirty="0" smtClean="0">
                <a:effectLst/>
              </a:rPr>
              <a:t> </a:t>
            </a:r>
            <a:r>
              <a:rPr lang="vi-VN" dirty="0" smtClean="0">
                <a:effectLst/>
              </a:rPr>
              <a:t>liên quan </a:t>
            </a:r>
            <a:r>
              <a:rPr lang="en-US" dirty="0" err="1" smtClean="0">
                <a:effectLst/>
              </a:rPr>
              <a:t>đến</a:t>
            </a:r>
            <a:r>
              <a:rPr lang="en-US" baseline="0" dirty="0" smtClean="0">
                <a:effectLst/>
              </a:rPr>
              <a:t> </a:t>
            </a:r>
            <a:r>
              <a:rPr lang="vi-VN" dirty="0" smtClean="0">
                <a:effectLst/>
              </a:rPr>
              <a:t>những bộ phim </a:t>
            </a:r>
            <a:r>
              <a:rPr lang="en-US" dirty="0" err="1" smtClean="0">
                <a:effectLst/>
              </a:rPr>
              <a:t>dạng</a:t>
            </a:r>
            <a:r>
              <a:rPr lang="en-US" baseline="0" dirty="0" smtClean="0">
                <a:effectLst/>
              </a:rPr>
              <a:t> </a:t>
            </a:r>
            <a:r>
              <a:rPr lang="en-US" baseline="0" dirty="0" err="1" smtClean="0">
                <a:effectLst/>
              </a:rPr>
              <a:t>đĩa</a:t>
            </a:r>
            <a:r>
              <a:rPr lang="en-US" baseline="0" dirty="0" smtClean="0">
                <a:effectLst/>
              </a:rPr>
              <a:t> </a:t>
            </a:r>
            <a:r>
              <a:rPr lang="vi-VN" dirty="0" smtClean="0">
                <a:effectLst/>
              </a:rPr>
              <a:t>DVD họ có thể mua (hoặc thuê) và sau đó quyết định tạo một bản sao của nó cho chính mình. Với đĩa DVD, mục đích của </a:t>
            </a:r>
            <a:r>
              <a:rPr lang="en-US" dirty="0" err="1" smtClean="0">
                <a:effectLst/>
              </a:rPr>
              <a:t>việc</a:t>
            </a:r>
            <a:r>
              <a:rPr lang="en-US" baseline="0" dirty="0" smtClean="0">
                <a:effectLst/>
              </a:rPr>
              <a:t> </a:t>
            </a:r>
            <a:r>
              <a:rPr lang="en-US" baseline="0" dirty="0" err="1" smtClean="0">
                <a:effectLst/>
              </a:rPr>
              <a:t>ghi</a:t>
            </a:r>
            <a:r>
              <a:rPr lang="en-US" baseline="0" dirty="0" smtClean="0">
                <a:effectLst/>
              </a:rPr>
              <a:t> </a:t>
            </a:r>
            <a:r>
              <a:rPr lang="en-US" baseline="0" dirty="0" err="1" smtClean="0">
                <a:effectLst/>
              </a:rPr>
              <a:t>đĩa</a:t>
            </a:r>
            <a:r>
              <a:rPr lang="vi-VN" dirty="0" smtClean="0">
                <a:effectLst/>
              </a:rPr>
              <a:t> là cung cấp một </a:t>
            </a:r>
            <a:r>
              <a:rPr lang="en-US" dirty="0" err="1" smtClean="0">
                <a:effectLst/>
              </a:rPr>
              <a:t>cách</a:t>
            </a:r>
            <a:r>
              <a:rPr lang="vi-VN" dirty="0" smtClean="0">
                <a:effectLst/>
              </a:rPr>
              <a:t> để đưa video của riêng bạn hoặc các bộ phim gia đình vào một phương tiện truyền thông có thể được đọc bởi </a:t>
            </a:r>
            <a:r>
              <a:rPr lang="en-US" dirty="0" err="1" smtClean="0">
                <a:effectLst/>
              </a:rPr>
              <a:t>các</a:t>
            </a:r>
            <a:r>
              <a:rPr lang="en-US" baseline="0" dirty="0" smtClean="0">
                <a:effectLst/>
              </a:rPr>
              <a:t> </a:t>
            </a:r>
            <a:r>
              <a:rPr lang="en-US" baseline="0" dirty="0" err="1" smtClean="0">
                <a:effectLst/>
              </a:rPr>
              <a:t>thiết</a:t>
            </a:r>
            <a:r>
              <a:rPr lang="en-US" baseline="0" dirty="0" smtClean="0">
                <a:effectLst/>
              </a:rPr>
              <a:t> </a:t>
            </a:r>
            <a:r>
              <a:rPr lang="en-US" baseline="0" dirty="0" err="1" smtClean="0">
                <a:effectLst/>
              </a:rPr>
              <a:t>bị</a:t>
            </a:r>
            <a:r>
              <a:rPr lang="en-US" baseline="0" dirty="0" smtClean="0">
                <a:effectLst/>
              </a:rPr>
              <a:t> </a:t>
            </a:r>
            <a:r>
              <a:rPr lang="en-US" baseline="0" dirty="0" err="1" smtClean="0">
                <a:effectLst/>
              </a:rPr>
              <a:t>đa</a:t>
            </a:r>
            <a:r>
              <a:rPr lang="en-US" baseline="0" dirty="0" smtClean="0">
                <a:effectLst/>
              </a:rPr>
              <a:t> </a:t>
            </a:r>
            <a:r>
              <a:rPr lang="en-US" baseline="0" dirty="0" err="1" smtClean="0">
                <a:effectLst/>
              </a:rPr>
              <a:t>phương</a:t>
            </a:r>
            <a:r>
              <a:rPr lang="en-US" baseline="0" dirty="0" smtClean="0">
                <a:effectLst/>
              </a:rPr>
              <a:t> </a:t>
            </a:r>
            <a:r>
              <a:rPr lang="en-US" baseline="0" dirty="0" err="1" smtClean="0">
                <a:effectLst/>
              </a:rPr>
              <a:t>tiện</a:t>
            </a:r>
            <a:r>
              <a:rPr lang="vi-VN" dirty="0" smtClean="0">
                <a:effectLst/>
              </a:rPr>
              <a:t>. </a:t>
            </a:r>
            <a:r>
              <a:rPr lang="en-US" dirty="0" err="1" smtClean="0">
                <a:effectLst/>
              </a:rPr>
              <a:t>Điều</a:t>
            </a:r>
            <a:r>
              <a:rPr lang="en-US" baseline="0" dirty="0" smtClean="0">
                <a:effectLst/>
              </a:rPr>
              <a:t> đ</a:t>
            </a:r>
            <a:r>
              <a:rPr lang="vi-VN" dirty="0" smtClean="0">
                <a:effectLst/>
              </a:rPr>
              <a:t>ó không có nghĩa là để làm cho các bản sao của tác phẩm gốc thuộc sở hữu của người khác.</a:t>
            </a:r>
            <a:endParaRPr lang="en-US" dirty="0" smtClean="0"/>
          </a:p>
          <a:p>
            <a:pPr eaLnBrk="1" hangingPunct="1">
              <a:spcBef>
                <a:spcPts val="0"/>
              </a:spcBef>
            </a:pPr>
            <a:endParaRPr lang="en-US" sz="200" dirty="0" smtClean="0"/>
          </a:p>
          <a:p>
            <a:pPr marL="114300" marR="0" indent="-114300" algn="l" defTabSz="914400" rtl="0" eaLnBrk="1" fontAlgn="base" latinLnBrk="0" hangingPunct="1">
              <a:lnSpc>
                <a:spcPct val="100000"/>
              </a:lnSpc>
              <a:spcBef>
                <a:spcPts val="0"/>
              </a:spcBef>
              <a:spcAft>
                <a:spcPct val="0"/>
              </a:spcAft>
              <a:buClr>
                <a:srgbClr val="035174"/>
              </a:buClr>
              <a:buSzTx/>
              <a:buFont typeface="Wingdings" pitchFamily="2" charset="2"/>
              <a:buChar char="§"/>
              <a:tabLst/>
              <a:defRPr/>
            </a:pPr>
            <a:r>
              <a:rPr lang="vi-VN" dirty="0" smtClean="0">
                <a:effectLst/>
              </a:rPr>
              <a:t>Hãy chuẩn bị để trả lời các câu hỏi từ sinh viên của bạn</a:t>
            </a:r>
            <a:r>
              <a:rPr lang="en-US" dirty="0" smtClean="0">
                <a:effectLst/>
              </a:rPr>
              <a:t>, </a:t>
            </a:r>
            <a:r>
              <a:rPr lang="en-US" dirty="0" err="1" smtClean="0">
                <a:effectLst/>
              </a:rPr>
              <a:t>họ</a:t>
            </a:r>
            <a:r>
              <a:rPr lang="vi-VN" dirty="0" smtClean="0">
                <a:effectLst/>
              </a:rPr>
              <a:t> có thể muốn </a:t>
            </a:r>
            <a:r>
              <a:rPr lang="en-US" dirty="0" err="1" smtClean="0">
                <a:effectLst/>
              </a:rPr>
              <a:t>có</a:t>
            </a:r>
            <a:r>
              <a:rPr lang="en-US" baseline="0" dirty="0" smtClean="0">
                <a:effectLst/>
              </a:rPr>
              <a:t> </a:t>
            </a:r>
            <a:r>
              <a:rPr lang="vi-VN" dirty="0" smtClean="0">
                <a:effectLst/>
              </a:rPr>
              <a:t>ý kiến ​​của bạn về những ưu và nhược điểm của việc có một ổ đĩa DVD trên máy tính so với có một đầu DVD chuyên dụng, và làm thế nào hoặc khi </a:t>
            </a:r>
            <a:r>
              <a:rPr lang="en-US" dirty="0" err="1" smtClean="0">
                <a:effectLst/>
              </a:rPr>
              <a:t>nào</a:t>
            </a:r>
            <a:r>
              <a:rPr lang="en-US" baseline="0" dirty="0" smtClean="0">
                <a:effectLst/>
              </a:rPr>
              <a:t> </a:t>
            </a:r>
            <a:r>
              <a:rPr lang="vi-VN" dirty="0" smtClean="0">
                <a:effectLst/>
              </a:rPr>
              <a:t>họ thực sự muốn ghi một đĩa DVD (có thể là một quyết định </a:t>
            </a:r>
            <a:r>
              <a:rPr lang="en-US" dirty="0" err="1" smtClean="0">
                <a:effectLst/>
              </a:rPr>
              <a:t>để</a:t>
            </a:r>
            <a:r>
              <a:rPr lang="en-US" baseline="0" dirty="0" smtClean="0">
                <a:effectLst/>
              </a:rPr>
              <a:t> </a:t>
            </a:r>
            <a:r>
              <a:rPr lang="vi-VN" dirty="0" smtClean="0">
                <a:effectLst/>
              </a:rPr>
              <a:t>được trì hoãn như chi phí giảm và thay đổi yêu cầu đối với những người có máy ảnh kỹ thuật số hoặc máy quay video và muốn bản sao của những phim "nhà").</a:t>
            </a:r>
            <a:endParaRPr lang="en-US" dirty="0" smtClean="0"/>
          </a:p>
          <a:p>
            <a:pPr eaLnBrk="1" hangingPunct="1">
              <a:spcBef>
                <a:spcPts val="0"/>
              </a:spcBef>
            </a:pPr>
            <a:endParaRPr lang="en-US" sz="200" dirty="0" smtClean="0"/>
          </a:p>
          <a:p>
            <a:pPr eaLnBrk="1" hangingPunct="1">
              <a:spcBef>
                <a:spcPts val="0"/>
              </a:spcBef>
            </a:pPr>
            <a:r>
              <a:rPr lang="vi-VN" dirty="0" smtClean="0">
                <a:effectLst/>
              </a:rPr>
              <a:t>Câu hỏi cũng có thể xuất hiện trong liên quan đến ổ ghi DVD </a:t>
            </a:r>
            <a:r>
              <a:rPr lang="en-US" dirty="0" err="1" smtClean="0">
                <a:effectLst/>
              </a:rPr>
              <a:t>được</a:t>
            </a:r>
            <a:r>
              <a:rPr lang="vi-VN" dirty="0" smtClean="0">
                <a:effectLst/>
              </a:rPr>
              <a:t> cài đặt trên máy tính.</a:t>
            </a:r>
            <a:endParaRPr lang="en-US" dirty="0" smtClean="0"/>
          </a:p>
          <a:p>
            <a:pPr eaLnBrk="1" hangingPunct="1">
              <a:lnSpc>
                <a:spcPct val="90000"/>
              </a:lnSpc>
              <a:spcBef>
                <a:spcPts val="0"/>
              </a:spcBef>
            </a:pPr>
            <a:endParaRPr lang="en-US" sz="400" dirty="0" smtClean="0"/>
          </a:p>
          <a:p>
            <a:pPr marL="114300" marR="0" indent="-114300" algn="l" defTabSz="914400" rtl="0" eaLnBrk="1" fontAlgn="base" latinLnBrk="0" hangingPunct="1">
              <a:lnSpc>
                <a:spcPct val="90000"/>
              </a:lnSpc>
              <a:spcBef>
                <a:spcPts val="0"/>
              </a:spcBef>
              <a:spcAft>
                <a:spcPct val="0"/>
              </a:spcAft>
              <a:buClr>
                <a:srgbClr val="035174"/>
              </a:buClr>
              <a:buSzTx/>
              <a:buFont typeface="Wingdings" pitchFamily="2" charset="2"/>
              <a:buChar char="§"/>
              <a:tabLst/>
              <a:defRPr/>
            </a:pPr>
            <a:r>
              <a:rPr lang="vi-VN" dirty="0" smtClean="0">
                <a:effectLst/>
              </a:rPr>
              <a:t>Hãy chắc chắn rằng sinh </a:t>
            </a:r>
            <a:r>
              <a:rPr lang="en-US" dirty="0" err="1" smtClean="0">
                <a:effectLst/>
              </a:rPr>
              <a:t>viên</a:t>
            </a:r>
            <a:r>
              <a:rPr lang="en-US" baseline="0" dirty="0" smtClean="0">
                <a:effectLst/>
              </a:rPr>
              <a:t> </a:t>
            </a:r>
            <a:r>
              <a:rPr lang="vi-VN" dirty="0" smtClean="0">
                <a:effectLst/>
              </a:rPr>
              <a:t>hiểu được sự khác biệt giữa các ổ đĩa CD-R và CD-RW, cũng như các loại đĩa CD (khi mua đĩa CD trắng).</a:t>
            </a:r>
            <a:endParaRPr lang="en-US" dirty="0" smtClean="0">
              <a:effectLst/>
            </a:endParaRPr>
          </a:p>
          <a:p>
            <a:pPr eaLnBrk="1" hangingPunct="1">
              <a:lnSpc>
                <a:spcPct val="90000"/>
              </a:lnSpc>
              <a:spcBef>
                <a:spcPts val="0"/>
              </a:spcBef>
            </a:pPr>
            <a:endParaRPr lang="en-US" sz="200" dirty="0" smtClean="0"/>
          </a:p>
          <a:p>
            <a:pPr marL="114300" marR="0" indent="-114300" algn="l" defTabSz="914400" rtl="0" eaLnBrk="1" fontAlgn="base" latinLnBrk="0" hangingPunct="1">
              <a:lnSpc>
                <a:spcPct val="90000"/>
              </a:lnSpc>
              <a:spcBef>
                <a:spcPts val="0"/>
              </a:spcBef>
              <a:spcAft>
                <a:spcPct val="0"/>
              </a:spcAft>
              <a:buClr>
                <a:srgbClr val="035174"/>
              </a:buClr>
              <a:buSzTx/>
              <a:buFont typeface="Wingdings" pitchFamily="2" charset="2"/>
              <a:buChar char="§"/>
              <a:tabLst/>
              <a:defRPr/>
            </a:pPr>
            <a:r>
              <a:rPr lang="en-US" dirty="0" smtClean="0">
                <a:effectLst/>
              </a:rPr>
              <a:t>Đ</a:t>
            </a:r>
            <a:r>
              <a:rPr lang="vi-VN" dirty="0" smtClean="0">
                <a:effectLst/>
              </a:rPr>
              <a:t>ĩa CD</a:t>
            </a:r>
            <a:r>
              <a:rPr lang="en-US" dirty="0" smtClean="0">
                <a:effectLst/>
              </a:rPr>
              <a:t> </a:t>
            </a:r>
            <a:r>
              <a:rPr lang="en-US" dirty="0" err="1" smtClean="0">
                <a:effectLst/>
              </a:rPr>
              <a:t>trắng</a:t>
            </a:r>
            <a:r>
              <a:rPr lang="en-US" baseline="0" dirty="0" smtClean="0">
                <a:effectLst/>
              </a:rPr>
              <a:t> </a:t>
            </a:r>
            <a:r>
              <a:rPr lang="vi-VN" dirty="0" smtClean="0">
                <a:effectLst/>
              </a:rPr>
              <a:t>“</a:t>
            </a:r>
            <a:r>
              <a:rPr lang="en-US" dirty="0" err="1" smtClean="0">
                <a:effectLst/>
              </a:rPr>
              <a:t>ghi</a:t>
            </a:r>
            <a:r>
              <a:rPr lang="vi-VN" dirty="0" smtClean="0">
                <a:effectLst/>
              </a:rPr>
              <a:t> một lần" (CD-R)  có giá rẻ hơn hơn so với đĩa CD tr</a:t>
            </a:r>
            <a:r>
              <a:rPr lang="en-US" dirty="0" smtClean="0">
                <a:effectLst/>
              </a:rPr>
              <a:t>ắ</a:t>
            </a:r>
            <a:r>
              <a:rPr lang="vi-VN" dirty="0" smtClean="0">
                <a:effectLst/>
              </a:rPr>
              <a:t>ng</a:t>
            </a:r>
            <a:r>
              <a:rPr lang="en-US" dirty="0" smtClean="0">
                <a:effectLst/>
              </a:rPr>
              <a:t> </a:t>
            </a:r>
            <a:r>
              <a:rPr lang="vi-VN" dirty="0" smtClean="0">
                <a:effectLst/>
              </a:rPr>
              <a:t>ghi nhiều lần (CD-RW). Cũng có thể có một khác biệt nhỏ về giá cả dựa vào lượng thời gian hoặc kích thước một đĩa CD trắng, ví dụ như, một đĩa CD</a:t>
            </a:r>
            <a:r>
              <a:rPr lang="en-US" dirty="0" smtClean="0">
                <a:effectLst/>
              </a:rPr>
              <a:t> </a:t>
            </a:r>
            <a:r>
              <a:rPr lang="vi-VN" dirty="0" smtClean="0">
                <a:effectLst/>
              </a:rPr>
              <a:t>tr</a:t>
            </a:r>
            <a:r>
              <a:rPr lang="en-US" dirty="0" smtClean="0">
                <a:effectLst/>
              </a:rPr>
              <a:t>ắ</a:t>
            </a:r>
            <a:r>
              <a:rPr lang="vi-VN" dirty="0" smtClean="0">
                <a:effectLst/>
              </a:rPr>
              <a:t>ng</a:t>
            </a:r>
            <a:r>
              <a:rPr lang="en-US" dirty="0" smtClean="0">
                <a:effectLst/>
              </a:rPr>
              <a:t> </a:t>
            </a:r>
            <a:r>
              <a:rPr lang="vi-VN" dirty="0" smtClean="0">
                <a:effectLst/>
              </a:rPr>
              <a:t>650MB (74 phút) chi phí</a:t>
            </a:r>
            <a:r>
              <a:rPr lang="en-US" dirty="0" smtClean="0">
                <a:effectLst/>
              </a:rPr>
              <a:t> </a:t>
            </a:r>
            <a:r>
              <a:rPr lang="vi-VN" dirty="0" smtClean="0">
                <a:effectLst/>
              </a:rPr>
              <a:t>sẽ ít hơn so với một đĩa CD tr</a:t>
            </a:r>
            <a:r>
              <a:rPr lang="en-US" dirty="0" smtClean="0">
                <a:effectLst/>
              </a:rPr>
              <a:t>ắ</a:t>
            </a:r>
            <a:r>
              <a:rPr lang="vi-VN" dirty="0" smtClean="0">
                <a:effectLst/>
              </a:rPr>
              <a:t>ng 850Mb (80 phút).</a:t>
            </a:r>
            <a:endParaRPr lang="en-US" dirty="0" smtClean="0">
              <a:effectLst/>
            </a:endParaRPr>
          </a:p>
          <a:p>
            <a:pPr eaLnBrk="1" hangingPunct="1">
              <a:lnSpc>
                <a:spcPct val="90000"/>
              </a:lnSpc>
              <a:spcBef>
                <a:spcPts val="0"/>
              </a:spcBef>
            </a:pPr>
            <a:endParaRPr lang="en-US" sz="200" dirty="0" smtClean="0"/>
          </a:p>
          <a:p>
            <a:pPr marL="114300" marR="0" indent="-114300" algn="l" defTabSz="914400" rtl="0" eaLnBrk="1" fontAlgn="base" latinLnBrk="0" hangingPunct="1">
              <a:lnSpc>
                <a:spcPct val="90000"/>
              </a:lnSpc>
              <a:spcBef>
                <a:spcPts val="0"/>
              </a:spcBef>
              <a:spcAft>
                <a:spcPct val="0"/>
              </a:spcAft>
              <a:buClr>
                <a:srgbClr val="035174"/>
              </a:buClr>
              <a:buSzTx/>
              <a:buFont typeface="Wingdings" pitchFamily="2" charset="2"/>
              <a:buChar char="§"/>
              <a:tabLst/>
              <a:defRPr/>
            </a:pPr>
            <a:r>
              <a:rPr lang="en-US" dirty="0" err="1" smtClean="0">
                <a:effectLst/>
              </a:rPr>
              <a:t>Hãy</a:t>
            </a:r>
            <a:r>
              <a:rPr lang="en-US" baseline="0" dirty="0" smtClean="0">
                <a:effectLst/>
              </a:rPr>
              <a:t> </a:t>
            </a:r>
            <a:r>
              <a:rPr lang="en-US" dirty="0" smtClean="0">
                <a:effectLst/>
              </a:rPr>
              <a:t>c</a:t>
            </a:r>
            <a:r>
              <a:rPr lang="vi-VN" dirty="0" smtClean="0">
                <a:effectLst/>
              </a:rPr>
              <a:t>iải thích rằng Mb đại diện cho tổng kích thước của tập tin dữ liệu có thể được ghi vào một đĩa CD trắng, trong khi Min đại diện cho tổng thời gian chơi có sẵn khi ghi tập tin âm thanh vào một đĩa CD.</a:t>
            </a:r>
            <a:endParaRPr lang="en-US" dirty="0" smtClean="0">
              <a:effectLst/>
            </a:endParaRPr>
          </a:p>
          <a:p>
            <a:pPr eaLnBrk="1" hangingPunct="1">
              <a:lnSpc>
                <a:spcPct val="90000"/>
              </a:lnSpc>
              <a:spcBef>
                <a:spcPts val="0"/>
              </a:spcBef>
            </a:pPr>
            <a:endParaRPr lang="en-CA" sz="200" dirty="0" smtClean="0"/>
          </a:p>
          <a:p>
            <a:pPr eaLnBrk="1" hangingPunct="1">
              <a:lnSpc>
                <a:spcPct val="90000"/>
              </a:lnSpc>
              <a:spcBef>
                <a:spcPts val="0"/>
              </a:spcBef>
            </a:pPr>
            <a:r>
              <a:rPr lang="vi-VN" dirty="0" smtClean="0">
                <a:effectLst/>
              </a:rPr>
              <a:t>Hãy chắc chắn </a:t>
            </a:r>
            <a:r>
              <a:rPr lang="en-US" dirty="0" err="1" smtClean="0">
                <a:effectLst/>
              </a:rPr>
              <a:t>về</a:t>
            </a:r>
            <a:r>
              <a:rPr lang="en-US" baseline="0" dirty="0" smtClean="0">
                <a:effectLst/>
              </a:rPr>
              <a:t> </a:t>
            </a:r>
            <a:r>
              <a:rPr lang="en-US" baseline="0" dirty="0" err="1" smtClean="0">
                <a:effectLst/>
              </a:rPr>
              <a:t>việc</a:t>
            </a:r>
            <a:r>
              <a:rPr lang="vi-VN" dirty="0" smtClean="0">
                <a:effectLst/>
              </a:rPr>
              <a:t> đưa lên các chủ đề về quyền tác giả khi ghi ra đĩa CD của một cái gì đó khác hơn so với các dữ liệu cá nhân. Bạn không </a:t>
            </a:r>
            <a:r>
              <a:rPr lang="en-US" dirty="0" err="1" smtClean="0">
                <a:effectLst/>
              </a:rPr>
              <a:t>cần</a:t>
            </a:r>
            <a:r>
              <a:rPr lang="vi-VN" dirty="0" smtClean="0">
                <a:effectLst/>
              </a:rPr>
              <a:t> đi </a:t>
            </a:r>
            <a:r>
              <a:rPr lang="en-US" dirty="0" err="1" smtClean="0">
                <a:effectLst/>
              </a:rPr>
              <a:t>sâu</a:t>
            </a:r>
            <a:r>
              <a:rPr lang="en-US" baseline="0" dirty="0" smtClean="0">
                <a:effectLst/>
              </a:rPr>
              <a:t> </a:t>
            </a:r>
            <a:r>
              <a:rPr lang="vi-VN" dirty="0" smtClean="0">
                <a:effectLst/>
              </a:rPr>
              <a:t>nhiều vào chi tiết nhưng </a:t>
            </a:r>
            <a:r>
              <a:rPr lang="en-US" dirty="0" err="1" smtClean="0">
                <a:effectLst/>
              </a:rPr>
              <a:t>cần</a:t>
            </a:r>
            <a:r>
              <a:rPr lang="en-US" baseline="0" dirty="0" smtClean="0">
                <a:effectLst/>
              </a:rPr>
              <a:t> </a:t>
            </a:r>
            <a:r>
              <a:rPr lang="vi-VN" dirty="0" smtClean="0">
                <a:effectLst/>
              </a:rPr>
              <a:t>cảnh báo các sinh viên rằng việc tải về một bản sao của một tác phẩm gốc </a:t>
            </a:r>
            <a:r>
              <a:rPr lang="en-US" dirty="0" err="1" smtClean="0">
                <a:effectLst/>
              </a:rPr>
              <a:t>của</a:t>
            </a:r>
            <a:r>
              <a:rPr lang="vi-VN" dirty="0" smtClean="0">
                <a:effectLst/>
              </a:rPr>
              <a:t> người khác không cung cấp cho họ quyền làm bất cứ điều gì họ muốn với nó. Đây là thời điểm tốt để có một cuộc thảo luận mở với các sinh viên </a:t>
            </a:r>
            <a:r>
              <a:rPr lang="en-US" dirty="0" err="1" smtClean="0">
                <a:effectLst/>
              </a:rPr>
              <a:t>về</a:t>
            </a:r>
            <a:r>
              <a:rPr lang="en-US" baseline="0" dirty="0" smtClean="0">
                <a:effectLst/>
              </a:rPr>
              <a:t> </a:t>
            </a:r>
            <a:r>
              <a:rPr lang="vi-VN" dirty="0" smtClean="0">
                <a:effectLst/>
              </a:rPr>
              <a:t>những lý do khác nhau tại sao bạn có thể muốn ghi một đĩa CD, ví dụ như, làm </a:t>
            </a:r>
            <a:r>
              <a:rPr lang="en-US" dirty="0" err="1" smtClean="0">
                <a:effectLst/>
              </a:rPr>
              <a:t>một</a:t>
            </a:r>
            <a:r>
              <a:rPr lang="vi-VN" dirty="0" smtClean="0">
                <a:effectLst/>
              </a:rPr>
              <a:t> bản sao lưu dự phòng dữ liệu, sao chép video</a:t>
            </a:r>
            <a:r>
              <a:rPr lang="en-US" dirty="0" smtClean="0">
                <a:effectLst/>
              </a:rPr>
              <a:t> </a:t>
            </a:r>
            <a:r>
              <a:rPr lang="vi-VN" dirty="0" smtClean="0">
                <a:effectLst/>
              </a:rPr>
              <a:t>"nhà" vào đĩa CD để xem trên các máy tính khác, làm một</a:t>
            </a:r>
            <a:r>
              <a:rPr lang="en-US" dirty="0" smtClean="0">
                <a:effectLst/>
              </a:rPr>
              <a:t> </a:t>
            </a:r>
            <a:r>
              <a:rPr lang="en-US" dirty="0" err="1" smtClean="0">
                <a:effectLst/>
              </a:rPr>
              <a:t>bản</a:t>
            </a:r>
            <a:r>
              <a:rPr lang="vi-VN" dirty="0" smtClean="0">
                <a:effectLst/>
              </a:rPr>
              <a:t> sao lưu hợp pháp của phần mềm mà bạn mua và đăng ký cho chính mình (</a:t>
            </a:r>
            <a:r>
              <a:rPr lang="en-US" dirty="0" err="1" smtClean="0">
                <a:effectLst/>
              </a:rPr>
              <a:t>giữ</a:t>
            </a:r>
            <a:r>
              <a:rPr lang="en-US" baseline="0" dirty="0" smtClean="0">
                <a:effectLst/>
              </a:rPr>
              <a:t> </a:t>
            </a:r>
            <a:r>
              <a:rPr lang="en-US" baseline="0" dirty="0" err="1" smtClean="0">
                <a:effectLst/>
              </a:rPr>
              <a:t>nguyên</a:t>
            </a:r>
            <a:r>
              <a:rPr lang="en-US" baseline="0" dirty="0" smtClean="0">
                <a:effectLst/>
              </a:rPr>
              <a:t> </a:t>
            </a:r>
            <a:r>
              <a:rPr lang="en-US" baseline="0" dirty="0" err="1" smtClean="0">
                <a:effectLst/>
              </a:rPr>
              <a:t>bản</a:t>
            </a:r>
            <a:r>
              <a:rPr lang="vi-VN" dirty="0" smtClean="0">
                <a:effectLst/>
              </a:rPr>
              <a:t> nguyên vẹn ở nơi an toàn và sử dụng bản sao để chạy phần mềm).</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25</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13</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1-1.1.4</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a:t>
            </a:r>
            <a:r>
              <a:rPr lang="en-US" dirty="0" err="1" smtClean="0">
                <a:effectLst/>
              </a:rPr>
              <a:t>về</a:t>
            </a:r>
            <a:r>
              <a:rPr lang="en-US" baseline="0" dirty="0" smtClean="0">
                <a:effectLst/>
              </a:rPr>
              <a:t> </a:t>
            </a:r>
            <a:r>
              <a:rPr lang="en-US" baseline="0" dirty="0" err="1" smtClean="0">
                <a:effectLst/>
              </a:rPr>
              <a:t>cách</a:t>
            </a:r>
            <a:r>
              <a:rPr lang="en-US" baseline="0" dirty="0" smtClean="0">
                <a:effectLst/>
              </a:rPr>
              <a:t> </a:t>
            </a:r>
            <a:r>
              <a:rPr lang="vi-VN" dirty="0" smtClean="0">
                <a:effectLst/>
              </a:rPr>
              <a:t>các loại thiết bị lưu trữ nói chung là bên ngoài, nhưng có thể được cài đặt trong các CPU hiện tại. Sự khác biệt là kích thước của ổ đĩa hoặc băng từ được sử dụng để lưu trữ dữ liệu. </a:t>
            </a:r>
            <a:r>
              <a:rPr lang="en-US" dirty="0" smtClean="0">
                <a:solidFill>
                  <a:srgbClr val="FBEEA1"/>
                </a:solidFill>
                <a:effectLst/>
              </a:rPr>
              <a:t>K</a:t>
            </a:r>
            <a:r>
              <a:rPr lang="vi-VN" dirty="0" smtClean="0">
                <a:solidFill>
                  <a:srgbClr val="FBEEA1"/>
                </a:solidFill>
                <a:effectLst/>
              </a:rPr>
              <a:t>hông </a:t>
            </a:r>
            <a:r>
              <a:rPr lang="en-US" dirty="0" smtClean="0">
                <a:solidFill>
                  <a:srgbClr val="FBEEA1"/>
                </a:solidFill>
                <a:effectLst/>
              </a:rPr>
              <a:t>c</a:t>
            </a:r>
            <a:r>
              <a:rPr lang="vi-VN" dirty="0" smtClean="0">
                <a:solidFill>
                  <a:srgbClr val="FBEEA1"/>
                </a:solidFill>
                <a:effectLst/>
              </a:rPr>
              <a:t>ó </a:t>
            </a:r>
            <a:r>
              <a:rPr lang="en-US" dirty="0" err="1" smtClean="0">
                <a:solidFill>
                  <a:srgbClr val="FBEEA1"/>
                </a:solidFill>
                <a:effectLst/>
              </a:rPr>
              <a:t>sự</a:t>
            </a:r>
            <a:r>
              <a:rPr lang="en-US" baseline="0" dirty="0" smtClean="0">
                <a:solidFill>
                  <a:srgbClr val="FBEEA1"/>
                </a:solidFill>
                <a:effectLst/>
              </a:rPr>
              <a:t> </a:t>
            </a:r>
            <a:r>
              <a:rPr lang="vi-VN" dirty="0" smtClean="0">
                <a:solidFill>
                  <a:srgbClr val="FBEEA1"/>
                </a:solidFill>
                <a:effectLst/>
              </a:rPr>
              <a:t>yêu thích</a:t>
            </a:r>
            <a:r>
              <a:rPr lang="en-US" dirty="0" smtClean="0">
                <a:solidFill>
                  <a:srgbClr val="FBEEA1"/>
                </a:solidFill>
                <a:effectLst/>
              </a:rPr>
              <a:t> </a:t>
            </a:r>
            <a:r>
              <a:rPr lang="en-US" dirty="0" err="1" smtClean="0">
                <a:solidFill>
                  <a:srgbClr val="FBEEA1"/>
                </a:solidFill>
                <a:effectLst/>
              </a:rPr>
              <a:t>nhất</a:t>
            </a:r>
            <a:r>
              <a:rPr lang="vi-VN" dirty="0" smtClean="0">
                <a:solidFill>
                  <a:srgbClr val="FBEEA1"/>
                </a:solidFill>
                <a:effectLst/>
              </a:rPr>
              <a:t> giữa các loại ổ đĩa lưu trữ </a:t>
            </a:r>
            <a:r>
              <a:rPr lang="en-US" dirty="0" err="1" smtClean="0">
                <a:solidFill>
                  <a:srgbClr val="FBEEA1"/>
                </a:solidFill>
                <a:effectLst/>
              </a:rPr>
              <a:t>mà</a:t>
            </a:r>
            <a:r>
              <a:rPr lang="en-US" baseline="0" dirty="0" smtClean="0">
                <a:solidFill>
                  <a:srgbClr val="FBEEA1"/>
                </a:solidFill>
                <a:effectLst/>
              </a:rPr>
              <a:t> </a:t>
            </a:r>
            <a:r>
              <a:rPr lang="en-US" baseline="0" dirty="0" err="1" smtClean="0">
                <a:solidFill>
                  <a:srgbClr val="FBEEA1"/>
                </a:solidFill>
                <a:effectLst/>
              </a:rPr>
              <a:t>càng</a:t>
            </a:r>
            <a:r>
              <a:rPr lang="en-US" baseline="0" dirty="0" smtClean="0">
                <a:solidFill>
                  <a:srgbClr val="FBEEA1"/>
                </a:solidFill>
                <a:effectLst/>
              </a:rPr>
              <a:t> </a:t>
            </a:r>
            <a:r>
              <a:rPr lang="vi-VN" dirty="0" smtClean="0">
                <a:solidFill>
                  <a:srgbClr val="FBEEA1"/>
                </a:solidFill>
                <a:effectLst/>
              </a:rPr>
              <a:t>nhiều lợi ích của mỗi một nhu cầu cụ thể</a:t>
            </a:r>
            <a:r>
              <a:rPr lang="en-US" dirty="0" smtClean="0">
                <a:solidFill>
                  <a:srgbClr val="FBEEA1"/>
                </a:solidFill>
                <a:effectLst/>
              </a:rPr>
              <a:t> </a:t>
            </a:r>
            <a:r>
              <a:rPr lang="en-US" dirty="0" err="1" smtClean="0">
                <a:solidFill>
                  <a:srgbClr val="FBEEA1"/>
                </a:solidFill>
                <a:effectLst/>
              </a:rPr>
              <a:t>càng</a:t>
            </a:r>
            <a:r>
              <a:rPr lang="en-US" baseline="0" dirty="0" smtClean="0">
                <a:solidFill>
                  <a:srgbClr val="FBEEA1"/>
                </a:solidFill>
                <a:effectLst/>
              </a:rPr>
              <a:t> </a:t>
            </a:r>
            <a:r>
              <a:rPr lang="en-US" baseline="0" dirty="0" err="1" smtClean="0">
                <a:solidFill>
                  <a:srgbClr val="FBEEA1"/>
                </a:solidFill>
                <a:effectLst/>
              </a:rPr>
              <a:t>tốt</a:t>
            </a:r>
            <a:r>
              <a:rPr lang="vi-VN" dirty="0" smtClean="0">
                <a:effectLst/>
              </a:rPr>
              <a:t>. Ví dụ, một công ty nhỏ có thể chọn để sử dụng một ổ băng để sao lưu các dữ liệu công ty </a:t>
            </a:r>
            <a:r>
              <a:rPr lang="en-US" dirty="0" err="1" smtClean="0">
                <a:effectLst/>
              </a:rPr>
              <a:t>vì</a:t>
            </a:r>
            <a:r>
              <a:rPr lang="vi-VN" dirty="0" smtClean="0">
                <a:effectLst/>
              </a:rPr>
              <a:t> kích thước của dữ liệu của họ không đòi hỏi một hệ thống đắt tiền hơn. Đồng thời, nó cũng không bao gồm việc sử dụng ổ đĩa flash </a:t>
            </a:r>
            <a:r>
              <a:rPr lang="en-US" dirty="0" err="1" smtClean="0">
                <a:effectLst/>
              </a:rPr>
              <a:t>vì</a:t>
            </a:r>
            <a:r>
              <a:rPr lang="vi-VN" dirty="0" smtClean="0">
                <a:effectLst/>
              </a:rPr>
              <a:t> công ty có một chính sách </a:t>
            </a:r>
            <a:r>
              <a:rPr lang="en-US" dirty="0" err="1" smtClean="0">
                <a:effectLst/>
              </a:rPr>
              <a:t>là</a:t>
            </a:r>
            <a:r>
              <a:rPr lang="vi-VN" dirty="0" smtClean="0">
                <a:effectLst/>
              </a:rPr>
              <a:t> không có dữ liệu </a:t>
            </a:r>
            <a:r>
              <a:rPr lang="en-US" dirty="0" err="1" smtClean="0">
                <a:effectLst/>
              </a:rPr>
              <a:t>nào</a:t>
            </a:r>
            <a:r>
              <a:rPr lang="en-US" baseline="0" dirty="0" smtClean="0">
                <a:effectLst/>
              </a:rPr>
              <a:t> </a:t>
            </a:r>
            <a:r>
              <a:rPr lang="en-US" baseline="0" dirty="0" err="1" smtClean="0">
                <a:effectLst/>
              </a:rPr>
              <a:t>được</a:t>
            </a:r>
            <a:r>
              <a:rPr lang="vi-VN" dirty="0" smtClean="0">
                <a:effectLst/>
              </a:rPr>
              <a:t> </a:t>
            </a:r>
            <a:r>
              <a:rPr lang="en-US" dirty="0" err="1" smtClean="0">
                <a:effectLst/>
              </a:rPr>
              <a:t>lấy</a:t>
            </a:r>
            <a:r>
              <a:rPr lang="en-US" baseline="0" dirty="0" smtClean="0">
                <a:effectLst/>
              </a:rPr>
              <a:t> </a:t>
            </a:r>
            <a:r>
              <a:rPr lang="en-US" baseline="0" dirty="0" err="1" smtClean="0">
                <a:effectLst/>
              </a:rPr>
              <a:t>ra</a:t>
            </a:r>
            <a:r>
              <a:rPr lang="vi-VN" dirty="0" smtClean="0">
                <a:effectLst/>
              </a:rPr>
              <a:t> khỏi văn phòng</a:t>
            </a:r>
            <a:r>
              <a:rPr lang="en-US" dirty="0" smtClean="0">
                <a:effectLst/>
              </a:rPr>
              <a:t> </a:t>
            </a:r>
            <a:r>
              <a:rPr lang="en-US" dirty="0" err="1" smtClean="0">
                <a:effectLst/>
              </a:rPr>
              <a:t>làm</a:t>
            </a:r>
            <a:r>
              <a:rPr lang="en-US" baseline="0" dirty="0" smtClean="0">
                <a:effectLst/>
              </a:rPr>
              <a:t> </a:t>
            </a:r>
            <a:r>
              <a:rPr lang="en-US" baseline="0" dirty="0" err="1" smtClean="0">
                <a:effectLst/>
              </a:rPr>
              <a:t>việc</a:t>
            </a:r>
            <a:r>
              <a:rPr lang="vi-VN" dirty="0" smtClean="0">
                <a:effectLst/>
              </a:rPr>
              <a:t>.</a:t>
            </a:r>
          </a:p>
        </p:txBody>
      </p:sp>
      <p:sp>
        <p:nvSpPr>
          <p:cNvPr id="123908"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6459E693-2C7D-479E-B477-BB816706CF00}" type="slidenum">
              <a:rPr lang="en-CA" sz="800">
                <a:latin typeface="Swis721 Lt BT" pitchFamily="34" charset="0"/>
              </a:rPr>
              <a:pPr defTabSz="911225">
                <a:tabLst>
                  <a:tab pos="2243138" algn="r"/>
                </a:tabLst>
              </a:pPr>
              <a:t>26</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p:spPr>
        <p:txBody>
          <a:bodyPr/>
          <a:lstStyle/>
          <a:p>
            <a:pPr marL="0" indent="0">
              <a:buNone/>
            </a:pPr>
            <a:r>
              <a:rPr lang="en-US" dirty="0" err="1" smtClean="0"/>
              <a:t>Trang</a:t>
            </a:r>
            <a:r>
              <a:rPr lang="en-US" dirty="0" smtClean="0"/>
              <a:t> 13-14</a:t>
            </a:r>
          </a:p>
          <a:p>
            <a:pPr marL="0" indent="0">
              <a:buNone/>
            </a:pPr>
            <a:r>
              <a:rPr lang="en-US" b="1" dirty="0" err="1" smtClean="0"/>
              <a:t>Mục</a:t>
            </a:r>
            <a:r>
              <a:rPr lang="en-US" b="1" baseline="0" dirty="0" smtClean="0"/>
              <a:t> </a:t>
            </a:r>
            <a:r>
              <a:rPr lang="en-US" b="1" baseline="0" dirty="0" err="1" smtClean="0"/>
              <a:t>tiêu</a:t>
            </a:r>
            <a:r>
              <a:rPr lang="en-US" b="1" dirty="0" smtClean="0"/>
              <a:t> 1-1.1.4</a:t>
            </a:r>
          </a:p>
          <a:p>
            <a:endParaRPr lang="en-US" dirty="0" smtClean="0"/>
          </a:p>
          <a:p>
            <a:r>
              <a:rPr lang="en-US" dirty="0" err="1" smtClean="0">
                <a:effectLst/>
              </a:rPr>
              <a:t>Việc</a:t>
            </a:r>
            <a:r>
              <a:rPr lang="en-US" baseline="0" dirty="0" smtClean="0">
                <a:effectLst/>
              </a:rPr>
              <a:t> </a:t>
            </a:r>
            <a:r>
              <a:rPr lang="en-US" dirty="0" err="1" smtClean="0">
                <a:effectLst/>
              </a:rPr>
              <a:t>có</a:t>
            </a:r>
            <a:r>
              <a:rPr lang="en-US" baseline="0" dirty="0" smtClean="0">
                <a:effectLst/>
              </a:rPr>
              <a:t> </a:t>
            </a:r>
            <a:r>
              <a:rPr lang="en-US" baseline="0" dirty="0" err="1" smtClean="0">
                <a:effectLst/>
              </a:rPr>
              <a:t>bao</a:t>
            </a:r>
            <a:r>
              <a:rPr lang="en-US" baseline="0" dirty="0" smtClean="0">
                <a:effectLst/>
              </a:rPr>
              <a:t> </a:t>
            </a:r>
            <a:r>
              <a:rPr lang="en-US" baseline="0" dirty="0" err="1" smtClean="0">
                <a:effectLst/>
              </a:rPr>
              <a:t>nhiêu</a:t>
            </a:r>
            <a:r>
              <a:rPr lang="en-US" baseline="0" dirty="0" smtClean="0">
                <a:effectLst/>
              </a:rPr>
              <a:t> </a:t>
            </a:r>
            <a:r>
              <a:rPr lang="en-US" baseline="0" dirty="0" err="1" smtClean="0">
                <a:effectLst/>
              </a:rPr>
              <a:t>cuộc</a:t>
            </a:r>
            <a:r>
              <a:rPr lang="vi-VN" dirty="0" smtClean="0">
                <a:effectLst/>
              </a:rPr>
              <a:t> thảo luận với các sinh </a:t>
            </a:r>
            <a:r>
              <a:rPr lang="en-US" dirty="0" err="1" smtClean="0">
                <a:effectLst/>
              </a:rPr>
              <a:t>viên</a:t>
            </a:r>
            <a:r>
              <a:rPr lang="en-US" baseline="0" dirty="0" smtClean="0">
                <a:effectLst/>
              </a:rPr>
              <a:t> </a:t>
            </a:r>
            <a:r>
              <a:rPr lang="vi-VN" dirty="0" smtClean="0">
                <a:effectLst/>
              </a:rPr>
              <a:t>liên quan đến các ổ đĩa được thiết lập trên một máy chủ nên được xác định bởi sự quan tâm của các sinh viên. Hầu hết mọi người sẽ không cần phải </a:t>
            </a:r>
            <a:r>
              <a:rPr lang="en-US" dirty="0" err="1" smtClean="0">
                <a:effectLst/>
              </a:rPr>
              <a:t>có</a:t>
            </a:r>
            <a:r>
              <a:rPr lang="en-US" baseline="0" dirty="0" smtClean="0">
                <a:effectLst/>
              </a:rPr>
              <a:t> </a:t>
            </a:r>
            <a:r>
              <a:rPr lang="vi-VN" dirty="0" smtClean="0">
                <a:effectLst/>
              </a:rPr>
              <a:t>thông tin này, mặc dù bạn có thể ám chỉ đến một thực tế rằng Microsoft đã có một số xác nhận rằng mục tiêu loại thông tin này cho những sinh viên có thể muốn biết thêm thông tin </a:t>
            </a:r>
            <a:r>
              <a:rPr lang="en-US" dirty="0" err="1" smtClean="0">
                <a:effectLst/>
              </a:rPr>
              <a:t>về</a:t>
            </a:r>
            <a:r>
              <a:rPr lang="en-US" baseline="0" dirty="0" smtClean="0">
                <a:effectLst/>
              </a:rPr>
              <a:t> </a:t>
            </a:r>
            <a:r>
              <a:rPr lang="en-US" baseline="0" dirty="0" err="1" smtClean="0">
                <a:effectLst/>
              </a:rPr>
              <a:t>việc</a:t>
            </a:r>
            <a:r>
              <a:rPr lang="vi-VN" dirty="0" smtClean="0">
                <a:effectLst/>
              </a:rPr>
              <a:t> máy tính hoặc mạng được thiết lập</a:t>
            </a:r>
            <a:r>
              <a:rPr lang="en-US" dirty="0" smtClean="0">
                <a:effectLst/>
              </a:rPr>
              <a:t> </a:t>
            </a:r>
            <a:r>
              <a:rPr lang="en-US" dirty="0" err="1" smtClean="0">
                <a:effectLst/>
              </a:rPr>
              <a:t>như</a:t>
            </a:r>
            <a:r>
              <a:rPr lang="en-US" baseline="0" dirty="0" smtClean="0">
                <a:effectLst/>
              </a:rPr>
              <a:t> </a:t>
            </a:r>
            <a:r>
              <a:rPr lang="en-US" baseline="0" dirty="0" err="1" smtClean="0">
                <a:effectLst/>
              </a:rPr>
              <a:t>thế</a:t>
            </a:r>
            <a:r>
              <a:rPr lang="en-US" baseline="0" dirty="0" smtClean="0">
                <a:effectLst/>
              </a:rPr>
              <a:t> </a:t>
            </a:r>
            <a:r>
              <a:rPr lang="en-US" baseline="0" dirty="0" err="1" smtClean="0">
                <a:effectLst/>
              </a:rPr>
              <a:t>nào</a:t>
            </a:r>
            <a:r>
              <a:rPr lang="vi-VN" dirty="0" smtClean="0">
                <a:effectLst/>
              </a:rPr>
              <a:t>.</a:t>
            </a:r>
            <a:endParaRPr lang="en-US" dirty="0" smtClean="0">
              <a:effectLst/>
            </a:endParaRPr>
          </a:p>
          <a:p>
            <a:endParaRPr lang="en-US" dirty="0" smtClean="0">
              <a:effectLst/>
            </a:endParaRPr>
          </a:p>
          <a:p>
            <a:r>
              <a:rPr lang="vi-VN" dirty="0" smtClean="0">
                <a:effectLst/>
              </a:rPr>
              <a:t>Cung cấp các ví dụ về các hệ thống lưu trữ từ xa hoặc ảo có thể thuận lợi </a:t>
            </a:r>
            <a:r>
              <a:rPr lang="en-US" dirty="0" err="1" smtClean="0">
                <a:effectLst/>
              </a:rPr>
              <a:t>cho</a:t>
            </a:r>
            <a:r>
              <a:rPr lang="vi-VN" dirty="0" smtClean="0">
                <a:effectLst/>
              </a:rPr>
              <a:t> một </a:t>
            </a:r>
            <a:r>
              <a:rPr lang="en-US" dirty="0" err="1" smtClean="0">
                <a:effectLst/>
              </a:rPr>
              <a:t>số</a:t>
            </a:r>
            <a:r>
              <a:rPr lang="en-US" baseline="0" dirty="0" smtClean="0">
                <a:effectLst/>
              </a:rPr>
              <a:t> </a:t>
            </a:r>
            <a:r>
              <a:rPr lang="vi-VN" dirty="0" smtClean="0">
                <a:effectLst/>
              </a:rPr>
              <a:t>người nào đó</a:t>
            </a:r>
            <a:r>
              <a:rPr lang="en-US" dirty="0" smtClean="0">
                <a:effectLst/>
              </a:rPr>
              <a:t>.</a:t>
            </a:r>
            <a:r>
              <a:rPr lang="vi-VN" dirty="0" smtClean="0">
                <a:effectLst/>
              </a:rPr>
              <a:t> </a:t>
            </a:r>
            <a:r>
              <a:rPr lang="en-US" dirty="0" smtClean="0">
                <a:effectLst/>
              </a:rPr>
              <a:t>V</a:t>
            </a:r>
            <a:r>
              <a:rPr lang="vi-VN" dirty="0" smtClean="0">
                <a:effectLst/>
              </a:rPr>
              <a:t>í dụ như</a:t>
            </a:r>
            <a:r>
              <a:rPr lang="en-US" dirty="0" smtClean="0">
                <a:effectLst/>
              </a:rPr>
              <a:t>: </a:t>
            </a:r>
            <a:r>
              <a:rPr lang="vi-VN" dirty="0" smtClean="0">
                <a:effectLst/>
              </a:rPr>
              <a:t>có e-mail từ bất kỳ</a:t>
            </a:r>
            <a:r>
              <a:rPr lang="en-US" baseline="0" dirty="0" smtClean="0">
                <a:effectLst/>
              </a:rPr>
              <a:t> </a:t>
            </a:r>
            <a:r>
              <a:rPr lang="en-US" baseline="0" dirty="0" err="1" smtClean="0">
                <a:effectLst/>
              </a:rPr>
              <a:t>khu</a:t>
            </a:r>
            <a:r>
              <a:rPr lang="en-US" baseline="0" dirty="0" smtClean="0">
                <a:effectLst/>
              </a:rPr>
              <a:t> </a:t>
            </a:r>
            <a:r>
              <a:rPr lang="en-US" baseline="0" dirty="0" err="1" smtClean="0">
                <a:effectLst/>
              </a:rPr>
              <a:t>vực</a:t>
            </a:r>
            <a:r>
              <a:rPr lang="en-US" baseline="0" dirty="0" smtClean="0">
                <a:effectLst/>
              </a:rPr>
              <a:t> </a:t>
            </a:r>
            <a:r>
              <a:rPr lang="en-US" baseline="0" dirty="0" err="1" smtClean="0">
                <a:effectLst/>
              </a:rPr>
              <a:t>nào</a:t>
            </a:r>
            <a:r>
              <a:rPr lang="vi-VN" dirty="0" smtClean="0">
                <a:effectLst/>
              </a:rPr>
              <a:t>, chia sẻ dữ liệu với những người khác như hình ảnh </a:t>
            </a:r>
            <a:r>
              <a:rPr lang="en-US" dirty="0" err="1" smtClean="0">
                <a:effectLst/>
              </a:rPr>
              <a:t>về</a:t>
            </a:r>
            <a:r>
              <a:rPr lang="vi-VN" dirty="0" smtClean="0">
                <a:effectLst/>
              </a:rPr>
              <a:t> đoàn tụ gia đình hoặc các sự kiện, vv</a:t>
            </a:r>
            <a:endParaRPr lang="en-US" dirty="0" smtClean="0"/>
          </a:p>
        </p:txBody>
      </p:sp>
      <p:sp>
        <p:nvSpPr>
          <p:cNvPr id="124933"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24934" name="Slide Number Placeholder 5"/>
          <p:cNvSpPr>
            <a:spLocks noGrp="1"/>
          </p:cNvSpPr>
          <p:nvPr>
            <p:ph type="sldNum" sz="quarter" idx="5"/>
          </p:nvPr>
        </p:nvSpPr>
        <p:spPr>
          <a:noFill/>
        </p:spPr>
        <p:txBody>
          <a:bodyPr/>
          <a:lstStyle/>
          <a:p>
            <a:pPr defTabSz="911225">
              <a:tabLst>
                <a:tab pos="2243138" algn="r"/>
              </a:tabLst>
            </a:pPr>
            <a:r>
              <a:rPr lang="en-CA" dirty="0" smtClean="0"/>
              <a:t>	</a:t>
            </a:r>
            <a:fld id="{5CB6801E-A01C-4C53-9124-74B48A5D51FB}" type="slidenum">
              <a:rPr lang="en-CA" smtClean="0"/>
              <a:pPr defTabSz="911225">
                <a:tabLst>
                  <a:tab pos="2243138" algn="r"/>
                </a:tabLst>
              </a:pPr>
              <a:t>27</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15</a:t>
            </a:r>
          </a:p>
          <a:p>
            <a:pPr eaLnBrk="1" hangingPunct="1"/>
            <a:endParaRPr lang="en-US" dirty="0" smtClean="0"/>
          </a:p>
          <a:p>
            <a:pPr eaLnBrk="1" hangingPunct="1"/>
            <a:r>
              <a:rPr lang="vi-VN" dirty="0" smtClean="0">
                <a:effectLst/>
              </a:rPr>
              <a:t>Đ</a:t>
            </a:r>
            <a:r>
              <a:rPr lang="en-US" dirty="0" err="1" smtClean="0">
                <a:effectLst/>
              </a:rPr>
              <a:t>ây</a:t>
            </a:r>
            <a:r>
              <a:rPr lang="en-US" baseline="0" dirty="0" smtClean="0">
                <a:effectLst/>
              </a:rPr>
              <a:t> </a:t>
            </a:r>
            <a:r>
              <a:rPr lang="en-US" baseline="0" dirty="0" err="1" smtClean="0">
                <a:effectLst/>
              </a:rPr>
              <a:t>là</a:t>
            </a:r>
            <a:r>
              <a:rPr lang="vi-VN" dirty="0" smtClean="0">
                <a:effectLst/>
              </a:rPr>
              <a:t> </a:t>
            </a:r>
            <a:r>
              <a:rPr lang="en-US" dirty="0" err="1" smtClean="0">
                <a:effectLst/>
              </a:rPr>
              <a:t>phác</a:t>
            </a:r>
            <a:r>
              <a:rPr lang="en-US" baseline="0" dirty="0" smtClean="0">
                <a:effectLst/>
              </a:rPr>
              <a:t> </a:t>
            </a:r>
            <a:r>
              <a:rPr lang="en-US" baseline="0" dirty="0" err="1" smtClean="0">
                <a:effectLst/>
              </a:rPr>
              <a:t>thảo</a:t>
            </a:r>
            <a:r>
              <a:rPr lang="en-US" baseline="0" dirty="0" smtClean="0">
                <a:effectLst/>
              </a:rPr>
              <a:t> </a:t>
            </a:r>
            <a:r>
              <a:rPr lang="en-US" baseline="0" dirty="0" err="1" smtClean="0">
                <a:effectLst/>
              </a:rPr>
              <a:t>về</a:t>
            </a:r>
            <a:r>
              <a:rPr lang="vi-VN" dirty="0" smtClean="0">
                <a:effectLst/>
              </a:rPr>
              <a:t> các chủ đề được thảo luận trong bài học này.</a:t>
            </a:r>
            <a:endParaRPr lang="en-US" dirty="0" smtClean="0">
              <a:effectLst/>
            </a:endParaRPr>
          </a:p>
          <a:p>
            <a:pPr eaLnBrk="1" hangingPunct="1"/>
            <a:endParaRPr lang="en-US" dirty="0" smtClean="0">
              <a:effectLst/>
            </a:endParaRPr>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Nếu có thể, </a:t>
            </a:r>
            <a:r>
              <a:rPr lang="en-US" dirty="0" err="1" smtClean="0">
                <a:effectLst/>
              </a:rPr>
              <a:t>cần</a:t>
            </a:r>
            <a:r>
              <a:rPr lang="en-US" baseline="0" dirty="0" smtClean="0">
                <a:effectLst/>
              </a:rPr>
              <a:t> </a:t>
            </a:r>
            <a:r>
              <a:rPr lang="vi-VN" dirty="0" smtClean="0">
                <a:effectLst/>
              </a:rPr>
              <a:t>có thiết bị</a:t>
            </a:r>
            <a:r>
              <a:rPr lang="en-US" dirty="0" smtClean="0">
                <a:effectLst/>
              </a:rPr>
              <a:t> </a:t>
            </a:r>
            <a:r>
              <a:rPr lang="vi-VN" dirty="0" smtClean="0">
                <a:effectLst/>
              </a:rPr>
              <a:t>đầu vào hoặc các thiết bị đầu ra thực </a:t>
            </a:r>
            <a:r>
              <a:rPr lang="en-US" dirty="0" err="1" smtClean="0">
                <a:effectLst/>
              </a:rPr>
              <a:t>sự</a:t>
            </a:r>
            <a:r>
              <a:rPr lang="en-US" baseline="0" dirty="0" smtClean="0">
                <a:effectLst/>
              </a:rPr>
              <a:t> </a:t>
            </a:r>
            <a:r>
              <a:rPr lang="vi-VN" dirty="0" smtClean="0">
                <a:effectLst/>
              </a:rPr>
              <a:t>để hiển thị </a:t>
            </a:r>
            <a:r>
              <a:rPr lang="en-US" dirty="0" err="1" smtClean="0">
                <a:effectLst/>
              </a:rPr>
              <a:t>cho</a:t>
            </a:r>
            <a:r>
              <a:rPr lang="vi-VN" dirty="0" smtClean="0">
                <a:effectLst/>
              </a:rPr>
              <a:t> sinh viên</a:t>
            </a:r>
            <a:r>
              <a:rPr lang="en-US" dirty="0" smtClean="0">
                <a:effectLst/>
              </a:rPr>
              <a:t> </a:t>
            </a:r>
            <a:r>
              <a:rPr lang="en-US" dirty="0" err="1" smtClean="0">
                <a:effectLst/>
              </a:rPr>
              <a:t>biết</a:t>
            </a:r>
            <a:r>
              <a:rPr lang="vi-VN" dirty="0" smtClean="0">
                <a:effectLst/>
              </a:rPr>
              <a:t>. Đối với hầu hết các phần, thậm chí nếu bạn không có các thành phần phần cứng thực tế, sinh </a:t>
            </a:r>
            <a:r>
              <a:rPr lang="en-US" dirty="0" err="1" smtClean="0">
                <a:effectLst/>
              </a:rPr>
              <a:t>viên</a:t>
            </a:r>
            <a:r>
              <a:rPr lang="en-US" baseline="0" dirty="0" smtClean="0">
                <a:effectLst/>
              </a:rPr>
              <a:t> </a:t>
            </a:r>
            <a:r>
              <a:rPr lang="en-US" dirty="0" err="1" smtClean="0">
                <a:effectLst/>
              </a:rPr>
              <a:t>cần</a:t>
            </a:r>
            <a:r>
              <a:rPr lang="en-US" baseline="0" dirty="0" smtClean="0">
                <a:effectLst/>
              </a:rPr>
              <a:t> </a:t>
            </a:r>
            <a:r>
              <a:rPr lang="vi-VN" dirty="0" smtClean="0">
                <a:effectLst/>
              </a:rPr>
              <a:t>nhận </a:t>
            </a:r>
            <a:r>
              <a:rPr lang="en-US" dirty="0" err="1" smtClean="0">
                <a:effectLst/>
              </a:rPr>
              <a:t>diện</a:t>
            </a:r>
            <a:r>
              <a:rPr lang="vi-VN" dirty="0" smtClean="0">
                <a:effectLst/>
              </a:rPr>
              <a:t> các thiết bị </a:t>
            </a:r>
            <a:r>
              <a:rPr lang="en-US" dirty="0" err="1" smtClean="0">
                <a:effectLst/>
              </a:rPr>
              <a:t>này</a:t>
            </a:r>
            <a:r>
              <a:rPr lang="en-US" baseline="0" dirty="0" smtClean="0">
                <a:effectLst/>
              </a:rPr>
              <a:t> </a:t>
            </a:r>
            <a:r>
              <a:rPr lang="en-US" dirty="0" smtClean="0">
                <a:effectLst/>
              </a:rPr>
              <a:t>qua</a:t>
            </a:r>
            <a:r>
              <a:rPr lang="vi-VN" dirty="0" smtClean="0">
                <a:effectLst/>
              </a:rPr>
              <a:t> các hình ảnh.</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Hãy chuẩn bị để trả lời các câu hỏi ở các giai đoạn khác nhau của sinh viên về việc làm thế nào để sử dụng các thiết bị nhất định (chẳng hạn như máy ảnh kỹ thuật số hoặc máy quét), </a:t>
            </a:r>
            <a:r>
              <a:rPr lang="en-US" dirty="0" err="1" smtClean="0">
                <a:effectLst/>
              </a:rPr>
              <a:t>điều</a:t>
            </a:r>
            <a:r>
              <a:rPr lang="en-US" baseline="0" dirty="0" smtClean="0">
                <a:effectLst/>
              </a:rPr>
              <a:t> </a:t>
            </a:r>
            <a:r>
              <a:rPr lang="en-US" baseline="0" dirty="0" err="1" smtClean="0">
                <a:effectLst/>
              </a:rPr>
              <a:t>này</a:t>
            </a:r>
            <a:r>
              <a:rPr lang="en-US" baseline="0" dirty="0" smtClean="0">
                <a:effectLst/>
              </a:rPr>
              <a:t> </a:t>
            </a:r>
            <a:r>
              <a:rPr lang="vi-VN" dirty="0" smtClean="0">
                <a:effectLst/>
              </a:rPr>
              <a:t>vượt ra khỏi khóa học này. Bạn cũng có thể </a:t>
            </a:r>
            <a:r>
              <a:rPr lang="en-US" dirty="0" err="1" smtClean="0">
                <a:effectLst/>
              </a:rPr>
              <a:t>chú</a:t>
            </a:r>
            <a:r>
              <a:rPr lang="en-US" baseline="0" dirty="0" smtClean="0">
                <a:effectLst/>
              </a:rPr>
              <a:t> </a:t>
            </a:r>
            <a:r>
              <a:rPr lang="en-US" baseline="0" dirty="0" err="1" smtClean="0">
                <a:effectLst/>
              </a:rPr>
              <a:t>trọng</a:t>
            </a:r>
            <a:r>
              <a:rPr lang="vi-VN" dirty="0" smtClean="0">
                <a:effectLst/>
              </a:rPr>
              <a:t> </a:t>
            </a:r>
            <a:r>
              <a:rPr lang="en-US" dirty="0" err="1" smtClean="0">
                <a:effectLst/>
              </a:rPr>
              <a:t>vào</a:t>
            </a:r>
            <a:r>
              <a:rPr lang="vi-VN" dirty="0" smtClean="0">
                <a:effectLst/>
              </a:rPr>
              <a:t> các thiết bị đầu vào mới được thiết kế cho một mục đích cụ thể như thúc đẩy bởi yêu cầu của thị trường</a:t>
            </a:r>
            <a:r>
              <a:rPr lang="en-US" dirty="0" smtClean="0">
                <a:effectLst/>
              </a:rPr>
              <a:t>.</a:t>
            </a:r>
            <a:r>
              <a:rPr lang="vi-VN" dirty="0" smtClean="0">
                <a:effectLst/>
              </a:rPr>
              <a:t> </a:t>
            </a:r>
            <a:r>
              <a:rPr lang="en-US" dirty="0" smtClean="0">
                <a:effectLst/>
              </a:rPr>
              <a:t>V</a:t>
            </a:r>
            <a:r>
              <a:rPr lang="vi-VN" dirty="0" smtClean="0">
                <a:effectLst/>
              </a:rPr>
              <a:t>í dụ như</a:t>
            </a:r>
            <a:r>
              <a:rPr lang="en-US" dirty="0" smtClean="0">
                <a:effectLst/>
              </a:rPr>
              <a:t>:</a:t>
            </a:r>
            <a:r>
              <a:rPr lang="vi-VN" dirty="0" smtClean="0">
                <a:effectLst/>
              </a:rPr>
              <a:t> gọn nhẹ</a:t>
            </a:r>
            <a:r>
              <a:rPr lang="en-US" dirty="0" smtClean="0">
                <a:effectLst/>
              </a:rPr>
              <a:t> </a:t>
            </a:r>
            <a:r>
              <a:rPr lang="en-US" dirty="0" err="1" smtClean="0">
                <a:effectLst/>
              </a:rPr>
              <a:t>và</a:t>
            </a:r>
            <a:r>
              <a:rPr lang="en-US" baseline="0" dirty="0" smtClean="0">
                <a:effectLst/>
              </a:rPr>
              <a:t> </a:t>
            </a:r>
            <a:r>
              <a:rPr lang="en-US" baseline="0" dirty="0" err="1" smtClean="0">
                <a:effectLst/>
              </a:rPr>
              <a:t>tiện</a:t>
            </a:r>
            <a:r>
              <a:rPr lang="en-US" baseline="0" dirty="0" smtClean="0">
                <a:effectLst/>
              </a:rPr>
              <a:t> </a:t>
            </a:r>
            <a:r>
              <a:rPr lang="en-US" baseline="0" dirty="0" err="1" smtClean="0">
                <a:effectLst/>
              </a:rPr>
              <a:t>dụng</a:t>
            </a:r>
            <a:r>
              <a:rPr lang="vi-VN" dirty="0" smtClean="0">
                <a:effectLst/>
              </a:rPr>
              <a:t>, vô hiệu hóa</a:t>
            </a:r>
            <a:r>
              <a:rPr lang="en-US" dirty="0" smtClean="0">
                <a:effectLst/>
              </a:rPr>
              <a:t> </a:t>
            </a:r>
            <a:r>
              <a:rPr lang="vi-VN" dirty="0" smtClean="0">
                <a:effectLst/>
              </a:rPr>
              <a:t>người dùng, những người cần các công nghệ như nhận dạng giọng nói cho dữ liệu nhập vào, màn hình phẳng để giảm bớt ánh sáng chói hoặc không gian bàn, hồng ngoại và các thiết bị không dây </a:t>
            </a:r>
            <a:r>
              <a:rPr lang="en-US" dirty="0" err="1" smtClean="0">
                <a:effectLst/>
              </a:rPr>
              <a:t>chú</a:t>
            </a:r>
            <a:r>
              <a:rPr lang="en-US" baseline="0" dirty="0" smtClean="0">
                <a:effectLst/>
              </a:rPr>
              <a:t> </a:t>
            </a:r>
            <a:r>
              <a:rPr lang="en-US" baseline="0" dirty="0" err="1" smtClean="0">
                <a:effectLst/>
              </a:rPr>
              <a:t>trọng</a:t>
            </a:r>
            <a:r>
              <a:rPr lang="en-US" baseline="0" dirty="0" smtClean="0">
                <a:effectLst/>
              </a:rPr>
              <a:t> </a:t>
            </a:r>
            <a:r>
              <a:rPr lang="en-US" baseline="0" dirty="0" err="1" smtClean="0">
                <a:effectLst/>
              </a:rPr>
              <a:t>đến</a:t>
            </a:r>
            <a:r>
              <a:rPr lang="en-US" baseline="0" dirty="0" smtClean="0">
                <a:effectLst/>
              </a:rPr>
              <a:t> </a:t>
            </a:r>
            <a:r>
              <a:rPr lang="vi-VN" dirty="0" smtClean="0">
                <a:effectLst/>
              </a:rPr>
              <a:t>các vấn đề như không gian hoặc các tiến bộ công nghệ, vv</a:t>
            </a:r>
            <a:endParaRPr lang="en-US" dirty="0" smtClean="0">
              <a:effectLst/>
            </a:endParaRPr>
          </a:p>
          <a:p>
            <a:pPr eaLnBrk="1" hangingPunct="1"/>
            <a:endParaRPr lang="en-US" dirty="0" smtClean="0"/>
          </a:p>
          <a:p>
            <a:pPr eaLnBrk="1" hangingPunct="1"/>
            <a:r>
              <a:rPr lang="vi-VN" dirty="0" smtClean="0">
                <a:effectLst/>
              </a:rPr>
              <a:t>Mặc dù phần này của kỳ thi </a:t>
            </a:r>
            <a:r>
              <a:rPr lang="en-US" dirty="0" err="1" smtClean="0">
                <a:effectLst/>
              </a:rPr>
              <a:t>chú</a:t>
            </a:r>
            <a:r>
              <a:rPr lang="en-US" baseline="0" dirty="0" smtClean="0">
                <a:effectLst/>
              </a:rPr>
              <a:t> </a:t>
            </a:r>
            <a:r>
              <a:rPr lang="en-US" baseline="0" dirty="0" err="1" smtClean="0">
                <a:effectLst/>
              </a:rPr>
              <a:t>trọng</a:t>
            </a:r>
            <a:r>
              <a:rPr lang="en-US" baseline="0" dirty="0" smtClean="0">
                <a:effectLst/>
              </a:rPr>
              <a:t> </a:t>
            </a:r>
            <a:r>
              <a:rPr lang="en-US" baseline="0" dirty="0" err="1" smtClean="0">
                <a:effectLst/>
              </a:rPr>
              <a:t>vào</a:t>
            </a:r>
            <a:r>
              <a:rPr lang="en-US" baseline="0" dirty="0" smtClean="0">
                <a:effectLst/>
              </a:rPr>
              <a:t> </a:t>
            </a:r>
            <a:r>
              <a:rPr lang="en-US" baseline="0" dirty="0" err="1" smtClean="0">
                <a:effectLst/>
              </a:rPr>
              <a:t>việc</a:t>
            </a:r>
            <a:r>
              <a:rPr lang="vi-VN" dirty="0" smtClean="0">
                <a:effectLst/>
              </a:rPr>
              <a:t> xem xét phần cứng, bạn cũng có thể </a:t>
            </a:r>
            <a:r>
              <a:rPr lang="en-US" dirty="0" err="1" smtClean="0">
                <a:effectLst/>
              </a:rPr>
              <a:t>sử</a:t>
            </a:r>
            <a:r>
              <a:rPr lang="en-US" baseline="0" dirty="0" smtClean="0">
                <a:effectLst/>
              </a:rPr>
              <a:t> </a:t>
            </a:r>
            <a:r>
              <a:rPr lang="en-US" baseline="0" dirty="0" err="1" smtClean="0">
                <a:effectLst/>
              </a:rPr>
              <a:t>dụng</a:t>
            </a:r>
            <a:r>
              <a:rPr lang="vi-VN" dirty="0" smtClean="0">
                <a:effectLst/>
              </a:rPr>
              <a:t> một</a:t>
            </a:r>
            <a:r>
              <a:rPr lang="en-US" dirty="0" smtClean="0">
                <a:effectLst/>
              </a:rPr>
              <a:t> </a:t>
            </a:r>
            <a:r>
              <a:rPr lang="en-US" dirty="0" err="1" smtClean="0">
                <a:effectLst/>
              </a:rPr>
              <a:t>khoản</a:t>
            </a:r>
            <a:r>
              <a:rPr lang="vi-VN" dirty="0" smtClean="0">
                <a:effectLst/>
              </a:rPr>
              <a:t> thời gian ngắn giới thiệu một số </a:t>
            </a:r>
            <a:r>
              <a:rPr lang="en-US" dirty="0" err="1" smtClean="0">
                <a:effectLst/>
              </a:rPr>
              <a:t>xem</a:t>
            </a:r>
            <a:r>
              <a:rPr lang="en-US" dirty="0" smtClean="0">
                <a:effectLst/>
              </a:rPr>
              <a:t> </a:t>
            </a:r>
            <a:r>
              <a:rPr lang="en-US" dirty="0" err="1" smtClean="0">
                <a:effectLst/>
              </a:rPr>
              <a:t>xét</a:t>
            </a:r>
            <a:r>
              <a:rPr lang="en-US" baseline="0" dirty="0" smtClean="0">
                <a:effectLst/>
              </a:rPr>
              <a:t> </a:t>
            </a:r>
            <a:r>
              <a:rPr lang="en-US" baseline="0" dirty="0" err="1" smtClean="0">
                <a:effectLst/>
              </a:rPr>
              <a:t>về</a:t>
            </a:r>
            <a:r>
              <a:rPr lang="en-US" baseline="0" dirty="0" smtClean="0">
                <a:effectLst/>
              </a:rPr>
              <a:t> </a:t>
            </a:r>
            <a:r>
              <a:rPr lang="vi-VN" dirty="0" smtClean="0">
                <a:effectLst/>
              </a:rPr>
              <a:t>phần mềm cho các thiết bị đầu vào như trình điều khiển thiết bị, phần mềm </a:t>
            </a:r>
            <a:r>
              <a:rPr lang="en-US" dirty="0" err="1" smtClean="0">
                <a:effectLst/>
              </a:rPr>
              <a:t>chuyên</a:t>
            </a:r>
            <a:r>
              <a:rPr lang="en-US" baseline="0" dirty="0" smtClean="0">
                <a:effectLst/>
              </a:rPr>
              <a:t> </a:t>
            </a:r>
            <a:r>
              <a:rPr lang="en-US" baseline="0" dirty="0" err="1" smtClean="0">
                <a:effectLst/>
              </a:rPr>
              <a:t>dụng</a:t>
            </a:r>
            <a:r>
              <a:rPr lang="vi-VN" dirty="0" smtClean="0">
                <a:effectLst/>
              </a:rPr>
              <a:t>,vv</a:t>
            </a:r>
            <a:r>
              <a:rPr lang="en-US" dirty="0" smtClean="0">
                <a:effectLst/>
              </a:rPr>
              <a:t>..</a:t>
            </a:r>
            <a:r>
              <a:rPr lang="vi-VN" dirty="0" smtClean="0">
                <a:effectLst/>
              </a:rPr>
              <a:t> Bạn có thể bao gồm trong các vấn đề thảo luận của bạn</a:t>
            </a:r>
            <a:r>
              <a:rPr lang="en-US" baseline="0" dirty="0" smtClean="0">
                <a:effectLst/>
              </a:rPr>
              <a:t> </a:t>
            </a:r>
            <a:r>
              <a:rPr lang="en-US" baseline="0"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vi-VN" dirty="0" smtClean="0">
                <a:effectLst/>
              </a:rPr>
              <a:t>phần mềm có thể ảnh hưởng</a:t>
            </a:r>
            <a:r>
              <a:rPr lang="en-US" dirty="0" smtClean="0">
                <a:effectLst/>
              </a:rPr>
              <a:t> </a:t>
            </a:r>
            <a:r>
              <a:rPr lang="en-US" dirty="0" err="1" smtClean="0">
                <a:effectLst/>
              </a:rPr>
              <a:t>đế</a:t>
            </a:r>
            <a:r>
              <a:rPr lang="en-US" baseline="0" dirty="0" err="1" smtClean="0">
                <a:effectLst/>
              </a:rPr>
              <a:t>n</a:t>
            </a:r>
            <a:r>
              <a:rPr lang="en-US" baseline="0" dirty="0" smtClean="0">
                <a:effectLst/>
              </a:rPr>
              <a:t> </a:t>
            </a:r>
            <a:r>
              <a:rPr lang="en-US" baseline="0" dirty="0" err="1" smtClean="0">
                <a:effectLst/>
              </a:rPr>
              <a:t>như</a:t>
            </a:r>
            <a:r>
              <a:rPr lang="en-US" baseline="0" dirty="0" smtClean="0">
                <a:effectLst/>
              </a:rPr>
              <a:t> t</a:t>
            </a:r>
            <a:r>
              <a:rPr lang="vi-VN" dirty="0" smtClean="0">
                <a:effectLst/>
              </a:rPr>
              <a:t>hiết bị phản ứng </a:t>
            </a:r>
            <a:r>
              <a:rPr lang="en-US" baseline="0" dirty="0" err="1" smtClean="0">
                <a:effectLst/>
              </a:rPr>
              <a:t>như</a:t>
            </a:r>
            <a:r>
              <a:rPr lang="vi-VN" dirty="0" smtClean="0">
                <a:effectLst/>
              </a:rPr>
              <a:t> thế nào</a:t>
            </a:r>
            <a:r>
              <a:rPr lang="en-US" baseline="0" dirty="0" smtClean="0">
                <a:effectLst/>
              </a:rPr>
              <a:t> </a:t>
            </a:r>
            <a:r>
              <a:rPr lang="vi-VN" dirty="0" smtClean="0">
                <a:effectLst/>
              </a:rPr>
              <a:t>với các phần mềm </a:t>
            </a:r>
            <a:r>
              <a:rPr lang="en-US" dirty="0" err="1" smtClean="0">
                <a:effectLst/>
              </a:rPr>
              <a:t>đã</a:t>
            </a:r>
            <a:r>
              <a:rPr lang="en-US" baseline="0" dirty="0" smtClean="0">
                <a:effectLst/>
              </a:rPr>
              <a:t> </a:t>
            </a:r>
            <a:r>
              <a:rPr lang="en-US" baseline="0" dirty="0" err="1" smtClean="0">
                <a:effectLst/>
              </a:rPr>
              <a:t>được</a:t>
            </a:r>
            <a:r>
              <a:rPr lang="en-US" baseline="0" dirty="0" smtClean="0">
                <a:effectLst/>
              </a:rPr>
              <a:t> </a:t>
            </a:r>
            <a:r>
              <a:rPr lang="vi-VN" dirty="0" smtClean="0">
                <a:effectLst/>
              </a:rPr>
              <a:t>cài đặt. Ví dụ, các trình điều khiển thiết bị cho máy in xác định các </a:t>
            </a:r>
            <a:r>
              <a:rPr lang="en-US" dirty="0" err="1" smtClean="0">
                <a:effectLst/>
              </a:rPr>
              <a:t>nhãn</a:t>
            </a:r>
            <a:r>
              <a:rPr lang="vi-VN" dirty="0" smtClean="0">
                <a:effectLst/>
              </a:rPr>
              <a:t> hiệu máy in và các hệ điều hành ban đầu được thiết kế cho</a:t>
            </a:r>
            <a:r>
              <a:rPr lang="en-US" dirty="0" smtClean="0">
                <a:effectLst/>
              </a:rPr>
              <a:t> </a:t>
            </a:r>
            <a:r>
              <a:rPr lang="en-US" dirty="0" err="1" smtClean="0">
                <a:effectLst/>
              </a:rPr>
              <a:t>chúng</a:t>
            </a:r>
            <a:r>
              <a:rPr lang="vi-VN" dirty="0" smtClean="0">
                <a:effectLst/>
              </a:rPr>
              <a:t>, nếu bạn nâng cấp phiên bản Windows của bạn, bạn có thể cũng cần phải cập nhật các trình điều khiển máy in để có thể sử dụng cùng một máy in với các phiên bản Windows mới.</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28</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15</a:t>
            </a:r>
          </a:p>
          <a:p>
            <a:pPr marL="0" indent="0" eaLnBrk="1" hangingPunct="1">
              <a:buNone/>
            </a:pPr>
            <a:r>
              <a:rPr lang="en-US" b="1" dirty="0" err="1" smtClean="0"/>
              <a:t>Mục</a:t>
            </a:r>
            <a:r>
              <a:rPr lang="en-US" b="1" baseline="0" dirty="0" smtClean="0"/>
              <a:t> </a:t>
            </a:r>
            <a:r>
              <a:rPr lang="en-US" b="1" baseline="0" dirty="0" err="1" smtClean="0"/>
              <a:t>tiêu</a:t>
            </a:r>
            <a:r>
              <a:rPr lang="en-US" dirty="0" smtClean="0"/>
              <a:t> </a:t>
            </a:r>
            <a:r>
              <a:rPr lang="en-US" b="1" dirty="0" smtClean="0"/>
              <a:t>1-1.1.5</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về sự khác biệt giữa đầu vào và đầu ra, và làm thế nào một số thành phần có thể là nội bộ hay bên ngoài.</a:t>
            </a:r>
            <a:endParaRPr lang="en-US" dirty="0" smtClean="0">
              <a:effectLst/>
            </a:endParaRPr>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en-US" dirty="0" err="1" smtClean="0">
                <a:effectLst/>
              </a:rPr>
              <a:t>Cần</a:t>
            </a:r>
            <a:r>
              <a:rPr lang="en-US" baseline="0" dirty="0" smtClean="0">
                <a:effectLst/>
              </a:rPr>
              <a:t> </a:t>
            </a:r>
            <a:r>
              <a:rPr lang="vi-VN" dirty="0" smtClean="0">
                <a:effectLst/>
              </a:rPr>
              <a:t>nhấn mạnh tầm quan trọng của </a:t>
            </a:r>
            <a:r>
              <a:rPr lang="en-US" dirty="0" err="1" smtClean="0">
                <a:effectLst/>
              </a:rPr>
              <a:t>việc</a:t>
            </a:r>
            <a:r>
              <a:rPr lang="vi-VN" dirty="0" smtClean="0">
                <a:effectLst/>
              </a:rPr>
              <a:t> làm cho chắc chắn rằng các </a:t>
            </a:r>
            <a:r>
              <a:rPr lang="en-US" dirty="0" err="1" smtClean="0">
                <a:effectLst/>
              </a:rPr>
              <a:t>thiết</a:t>
            </a:r>
            <a:r>
              <a:rPr lang="en-US" baseline="0" dirty="0" smtClean="0">
                <a:effectLst/>
              </a:rPr>
              <a:t> </a:t>
            </a:r>
            <a:r>
              <a:rPr lang="en-US" baseline="0" dirty="0" err="1" smtClean="0">
                <a:effectLst/>
              </a:rPr>
              <a:t>bị</a:t>
            </a:r>
            <a:r>
              <a:rPr lang="en-US" baseline="0" dirty="0" smtClean="0">
                <a:effectLst/>
              </a:rPr>
              <a:t> </a:t>
            </a:r>
            <a:r>
              <a:rPr lang="en-US" baseline="0" dirty="0" err="1" smtClean="0">
                <a:effectLst/>
              </a:rPr>
              <a:t>được</a:t>
            </a:r>
            <a:r>
              <a:rPr lang="en-US" baseline="0" dirty="0" smtClean="0">
                <a:effectLst/>
              </a:rPr>
              <a:t> </a:t>
            </a:r>
            <a:r>
              <a:rPr lang="en-US" baseline="0" dirty="0" err="1" smtClean="0">
                <a:effectLst/>
              </a:rPr>
              <a:t>cắm</a:t>
            </a:r>
            <a:r>
              <a:rPr lang="en-US" baseline="0" dirty="0" smtClean="0">
                <a:effectLst/>
              </a:rPr>
              <a:t> (plug)</a:t>
            </a:r>
            <a:r>
              <a:rPr lang="vi-VN" dirty="0" smtClean="0">
                <a:effectLst/>
              </a:rPr>
              <a:t> và</a:t>
            </a:r>
            <a:r>
              <a:rPr lang="en-US" dirty="0" smtClean="0">
                <a:effectLst/>
              </a:rPr>
              <a:t>o</a:t>
            </a:r>
            <a:r>
              <a:rPr lang="vi-VN" dirty="0" smtClean="0">
                <a:effectLst/>
              </a:rPr>
              <a:t> </a:t>
            </a:r>
            <a:r>
              <a:rPr lang="en-US" dirty="0" err="1" smtClean="0">
                <a:effectLst/>
              </a:rPr>
              <a:t>các</a:t>
            </a:r>
            <a:r>
              <a:rPr lang="en-US" baseline="0" dirty="0" smtClean="0">
                <a:effectLst/>
              </a:rPr>
              <a:t> </a:t>
            </a:r>
            <a:r>
              <a:rPr lang="vi-VN" dirty="0" smtClean="0">
                <a:effectLst/>
              </a:rPr>
              <a:t>cổng</a:t>
            </a:r>
            <a:r>
              <a:rPr lang="en-US" dirty="0" smtClean="0">
                <a:effectLst/>
              </a:rPr>
              <a:t> (port) </a:t>
            </a:r>
            <a:r>
              <a:rPr lang="vi-VN" dirty="0" smtClean="0">
                <a:effectLst/>
              </a:rPr>
              <a:t>phù hợp. Đôi khi các thành phần </a:t>
            </a:r>
            <a:r>
              <a:rPr lang="en-US" dirty="0" err="1" smtClean="0">
                <a:effectLst/>
              </a:rPr>
              <a:t>thiết</a:t>
            </a:r>
            <a:r>
              <a:rPr lang="en-US" baseline="0" dirty="0" smtClean="0">
                <a:effectLst/>
              </a:rPr>
              <a:t> </a:t>
            </a:r>
            <a:r>
              <a:rPr lang="en-US" baseline="0" dirty="0" err="1" smtClean="0">
                <a:effectLst/>
              </a:rPr>
              <a:t>bị</a:t>
            </a:r>
            <a:r>
              <a:rPr lang="en-US" baseline="0" dirty="0" smtClean="0">
                <a:effectLst/>
              </a:rPr>
              <a:t> </a:t>
            </a:r>
            <a:r>
              <a:rPr lang="vi-VN" dirty="0" smtClean="0">
                <a:effectLst/>
              </a:rPr>
              <a:t>không làm việc bởi vì </a:t>
            </a:r>
            <a:r>
              <a:rPr lang="en-US" dirty="0" err="1" smtClean="0">
                <a:effectLst/>
              </a:rPr>
              <a:t>chúng</a:t>
            </a:r>
            <a:r>
              <a:rPr lang="vi-VN" dirty="0" smtClean="0">
                <a:effectLst/>
              </a:rPr>
              <a:t> đã </a:t>
            </a:r>
            <a:r>
              <a:rPr lang="en-US" dirty="0" err="1" smtClean="0">
                <a:effectLst/>
              </a:rPr>
              <a:t>được</a:t>
            </a:r>
            <a:r>
              <a:rPr lang="en-US" baseline="0" dirty="0" smtClean="0">
                <a:effectLst/>
              </a:rPr>
              <a:t> </a:t>
            </a:r>
            <a:r>
              <a:rPr lang="vi-VN" dirty="0" smtClean="0">
                <a:effectLst/>
              </a:rPr>
              <a:t>cắm vào sai cổng</a:t>
            </a:r>
            <a:r>
              <a:rPr lang="en-US" dirty="0" smtClean="0">
                <a:effectLst/>
              </a:rPr>
              <a:t>.</a:t>
            </a:r>
            <a:r>
              <a:rPr lang="vi-VN" dirty="0" smtClean="0">
                <a:effectLst/>
              </a:rPr>
              <a:t> </a:t>
            </a:r>
            <a:r>
              <a:rPr lang="en-US" dirty="0" smtClean="0">
                <a:effectLst/>
              </a:rPr>
              <a:t>V</a:t>
            </a:r>
            <a:r>
              <a:rPr lang="vi-VN" dirty="0" smtClean="0">
                <a:effectLst/>
              </a:rPr>
              <a:t>í dụ như</a:t>
            </a:r>
            <a:r>
              <a:rPr lang="en-US" dirty="0" smtClean="0">
                <a:effectLst/>
              </a:rPr>
              <a:t>:</a:t>
            </a:r>
            <a:r>
              <a:rPr lang="vi-VN" dirty="0" smtClean="0">
                <a:effectLst/>
              </a:rPr>
              <a:t> 9-pin so với 12</a:t>
            </a:r>
            <a:r>
              <a:rPr lang="en-US" dirty="0" smtClean="0">
                <a:effectLst/>
              </a:rPr>
              <a:t>-</a:t>
            </a:r>
            <a:r>
              <a:rPr lang="vi-VN" dirty="0" smtClean="0">
                <a:effectLst/>
              </a:rPr>
              <a:t>pin,</a:t>
            </a:r>
            <a:r>
              <a:rPr lang="en-US" baseline="0" dirty="0" smtClean="0">
                <a:effectLst/>
              </a:rPr>
              <a:t> so </a:t>
            </a:r>
            <a:r>
              <a:rPr lang="en-US" baseline="0" dirty="0" err="1" smtClean="0">
                <a:effectLst/>
              </a:rPr>
              <a:t>trùng</a:t>
            </a:r>
            <a:r>
              <a:rPr lang="vi-VN" dirty="0" smtClean="0">
                <a:effectLst/>
              </a:rPr>
              <a:t> "màu sắc" với màu sắc trên máy tính mới, cổng USB</a:t>
            </a:r>
            <a:r>
              <a:rPr lang="en-US" dirty="0" smtClean="0">
                <a:effectLst/>
              </a:rPr>
              <a:t> </a:t>
            </a:r>
            <a:r>
              <a:rPr lang="en-US" dirty="0" err="1" smtClean="0">
                <a:effectLst/>
              </a:rPr>
              <a:t>không</a:t>
            </a:r>
            <a:r>
              <a:rPr lang="en-US" baseline="0" dirty="0" smtClean="0">
                <a:effectLst/>
              </a:rPr>
              <a:t> </a:t>
            </a:r>
            <a:r>
              <a:rPr lang="en-US" baseline="0" dirty="0" err="1" smtClean="0">
                <a:effectLst/>
              </a:rPr>
              <a:t>phù</a:t>
            </a:r>
            <a:r>
              <a:rPr lang="en-US" baseline="0" dirty="0" smtClean="0">
                <a:effectLst/>
              </a:rPr>
              <a:t> </a:t>
            </a:r>
            <a:r>
              <a:rPr lang="en-US" baseline="0" dirty="0" err="1" smtClean="0">
                <a:effectLst/>
              </a:rPr>
              <a:t>hợp</a:t>
            </a:r>
            <a:r>
              <a:rPr lang="vi-VN" dirty="0" smtClean="0">
                <a:effectLst/>
              </a:rPr>
              <a:t>, ...</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en-US" dirty="0" smtClean="0">
                <a:effectLst/>
              </a:rPr>
              <a:t>T</a:t>
            </a:r>
            <a:r>
              <a:rPr lang="vi-VN" dirty="0" smtClean="0">
                <a:effectLst/>
              </a:rPr>
              <a:t>hảo luận</a:t>
            </a:r>
            <a:r>
              <a:rPr lang="en-US" dirty="0" smtClean="0">
                <a:effectLst/>
              </a:rPr>
              <a:t> </a:t>
            </a:r>
            <a:r>
              <a:rPr lang="vi-VN" dirty="0" smtClean="0">
                <a:effectLst/>
              </a:rPr>
              <a:t>ngắn về khả năng của chân </a:t>
            </a:r>
            <a:r>
              <a:rPr lang="en-US" dirty="0" smtClean="0">
                <a:effectLst/>
              </a:rPr>
              <a:t>pin </a:t>
            </a:r>
            <a:r>
              <a:rPr lang="en-US" dirty="0" err="1" smtClean="0">
                <a:effectLst/>
              </a:rPr>
              <a:t>bị</a:t>
            </a:r>
            <a:r>
              <a:rPr lang="en-US" baseline="0" dirty="0" smtClean="0">
                <a:effectLst/>
              </a:rPr>
              <a:t> </a:t>
            </a:r>
            <a:r>
              <a:rPr lang="vi-VN" dirty="0" smtClean="0">
                <a:effectLst/>
              </a:rPr>
              <a:t>cong và ảnh hưởng của </a:t>
            </a:r>
            <a:r>
              <a:rPr lang="en-US" dirty="0" err="1" smtClean="0">
                <a:effectLst/>
              </a:rPr>
              <a:t>nó</a:t>
            </a:r>
            <a:r>
              <a:rPr lang="vi-VN" dirty="0" smtClean="0">
                <a:effectLst/>
              </a:rPr>
              <a:t> trên thiết bị</a:t>
            </a:r>
            <a:r>
              <a:rPr lang="en-US" dirty="0" smtClean="0">
                <a:effectLst/>
              </a:rPr>
              <a:t>.</a:t>
            </a:r>
            <a:r>
              <a:rPr lang="vi-VN" dirty="0" smtClean="0">
                <a:effectLst/>
              </a:rPr>
              <a:t> </a:t>
            </a:r>
            <a:r>
              <a:rPr lang="en-US" dirty="0" smtClean="0">
                <a:effectLst/>
              </a:rPr>
              <a:t>V</a:t>
            </a:r>
            <a:r>
              <a:rPr lang="vi-VN" dirty="0" smtClean="0">
                <a:effectLst/>
              </a:rPr>
              <a:t>í dụ như, có thể ban đầu làm việc nhưng </a:t>
            </a:r>
            <a:r>
              <a:rPr lang="en-US" dirty="0" err="1" smtClean="0">
                <a:effectLst/>
              </a:rPr>
              <a:t>sau</a:t>
            </a:r>
            <a:r>
              <a:rPr lang="en-US" dirty="0" smtClean="0">
                <a:effectLst/>
              </a:rPr>
              <a:t> </a:t>
            </a:r>
            <a:r>
              <a:rPr lang="en-US" dirty="0" err="1" smtClean="0">
                <a:effectLst/>
              </a:rPr>
              <a:t>đó</a:t>
            </a:r>
            <a:r>
              <a:rPr lang="vi-VN" dirty="0" smtClean="0">
                <a:effectLst/>
              </a:rPr>
              <a:t> sẽ ngừng làm việc.</a:t>
            </a:r>
          </a:p>
          <a:p>
            <a:pPr eaLnBrk="1" hangingPunct="1"/>
            <a:endParaRPr lang="en-US" dirty="0" smtClean="0"/>
          </a:p>
        </p:txBody>
      </p:sp>
      <p:sp>
        <p:nvSpPr>
          <p:cNvPr id="126980"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42BB696D-B019-4D25-93E2-DB80947740E0}" type="slidenum">
              <a:rPr lang="en-CA" sz="800">
                <a:latin typeface="Swis721 Lt BT" pitchFamily="34" charset="0"/>
              </a:rPr>
              <a:pPr defTabSz="911225">
                <a:tabLst>
                  <a:tab pos="2243138" algn="r"/>
                </a:tabLst>
              </a:pPr>
              <a:t>29</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smtClean="0"/>
              <a:t>© IIG Vietnam</a:t>
            </a:r>
            <a:endParaRPr lang="en-CA"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15</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1-1.1.5</a:t>
            </a:r>
          </a:p>
          <a:p>
            <a:pPr eaLnBrk="1" hangingPunct="1"/>
            <a:endParaRPr lang="en-US" dirty="0" smtClean="0"/>
          </a:p>
          <a:p>
            <a:pPr eaLnBrk="1" hangingPunct="1"/>
            <a:r>
              <a:rPr lang="vi-VN" dirty="0" smtClean="0">
                <a:effectLst/>
              </a:rPr>
              <a:t>Kiểm tra lớp học của bạn để thấy rằng tất cả các bàn phím của bạn là tương tự (ví dụ như </a:t>
            </a:r>
            <a:r>
              <a:rPr lang="en-US" dirty="0" err="1" smtClean="0">
                <a:effectLst/>
              </a:rPr>
              <a:t>phím</a:t>
            </a:r>
            <a:r>
              <a:rPr lang="en-US" baseline="0" dirty="0" smtClean="0">
                <a:effectLst/>
              </a:rPr>
              <a:t> </a:t>
            </a:r>
            <a:r>
              <a:rPr lang="vi-VN" dirty="0" smtClean="0">
                <a:effectLst/>
              </a:rPr>
              <a:t>Windows và </a:t>
            </a:r>
            <a:r>
              <a:rPr lang="en-US" dirty="0" err="1" smtClean="0">
                <a:effectLst/>
              </a:rPr>
              <a:t>các</a:t>
            </a:r>
            <a:r>
              <a:rPr lang="en-US" baseline="0" dirty="0" smtClean="0">
                <a:effectLst/>
              </a:rPr>
              <a:t> </a:t>
            </a:r>
            <a:r>
              <a:rPr lang="en-US" baseline="0" dirty="0" err="1" smtClean="0">
                <a:effectLst/>
              </a:rPr>
              <a:t>phím</a:t>
            </a:r>
            <a:r>
              <a:rPr lang="en-US" baseline="0" dirty="0" smtClean="0">
                <a:effectLst/>
              </a:rPr>
              <a:t> “Ứ</a:t>
            </a:r>
            <a:r>
              <a:rPr lang="vi-VN" dirty="0" smtClean="0">
                <a:effectLst/>
              </a:rPr>
              <a:t>ng dụng</a:t>
            </a:r>
            <a:r>
              <a:rPr lang="en-US" dirty="0" smtClean="0">
                <a:effectLst/>
              </a:rPr>
              <a:t>”</a:t>
            </a:r>
            <a:r>
              <a:rPr lang="vi-VN" dirty="0" smtClean="0">
                <a:effectLst/>
              </a:rPr>
              <a:t> có sẵn). Nếu lớp học của bạn </a:t>
            </a:r>
            <a:r>
              <a:rPr lang="en-US" dirty="0" err="1" smtClean="0">
                <a:effectLst/>
              </a:rPr>
              <a:t>là</a:t>
            </a:r>
            <a:r>
              <a:rPr lang="vi-VN" dirty="0" smtClean="0">
                <a:effectLst/>
              </a:rPr>
              <a:t> một hỗn hợp, bạn có thể cố gắng sắp xếp để có các bàn phím mới dành cho các sinh viên của bạn.</a:t>
            </a:r>
            <a:endParaRPr lang="en-US" dirty="0" smtClean="0">
              <a:effectLst/>
            </a:endParaRPr>
          </a:p>
          <a:p>
            <a:pPr eaLnBrk="1" hangingPunct="1"/>
            <a:endParaRPr lang="en-US" dirty="0" smtClean="0">
              <a:effectLst/>
            </a:endParaRPr>
          </a:p>
          <a:p>
            <a:pPr eaLnBrk="1" hangingPunct="1"/>
            <a:r>
              <a:rPr lang="vi-VN" dirty="0" smtClean="0">
                <a:effectLst/>
              </a:rPr>
              <a:t>Khi thảo luận về bàn phím, sinh </a:t>
            </a:r>
            <a:r>
              <a:rPr lang="en-US" dirty="0" err="1" smtClean="0">
                <a:effectLst/>
              </a:rPr>
              <a:t>viên</a:t>
            </a:r>
            <a:r>
              <a:rPr lang="en-US" baseline="0" dirty="0" smtClean="0">
                <a:effectLst/>
              </a:rPr>
              <a:t> </a:t>
            </a:r>
            <a:r>
              <a:rPr lang="vi-VN" dirty="0" smtClean="0">
                <a:effectLst/>
              </a:rPr>
              <a:t>xác định các phím trên bàn phím, đặc biệt là </a:t>
            </a:r>
            <a:r>
              <a:rPr lang="en-US" dirty="0" err="1" smtClean="0">
                <a:effectLst/>
              </a:rPr>
              <a:t>vì</a:t>
            </a:r>
            <a:r>
              <a:rPr lang="vi-VN" dirty="0" smtClean="0">
                <a:effectLst/>
              </a:rPr>
              <a:t> có một số phím lặp lại ở </a:t>
            </a:r>
            <a:r>
              <a:rPr lang="en-US" dirty="0" err="1" smtClean="0">
                <a:effectLst/>
              </a:rPr>
              <a:t>các</a:t>
            </a:r>
            <a:r>
              <a:rPr lang="en-US" baseline="0" dirty="0" smtClean="0">
                <a:effectLst/>
              </a:rPr>
              <a:t> </a:t>
            </a:r>
            <a:r>
              <a:rPr lang="vi-VN" dirty="0" smtClean="0">
                <a:effectLst/>
              </a:rPr>
              <a:t>địa điểm khác nhau.</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30</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16</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en-US" dirty="0" smtClean="0">
                <a:effectLst/>
              </a:rPr>
              <a:t>T</a:t>
            </a:r>
            <a:r>
              <a:rPr lang="vi-VN" dirty="0" smtClean="0">
                <a:effectLst/>
              </a:rPr>
              <a:t>hảo luận ngắn về các tùy chọn mua </a:t>
            </a:r>
            <a:r>
              <a:rPr lang="en-US" dirty="0" err="1" smtClean="0">
                <a:effectLst/>
              </a:rPr>
              <a:t>các</a:t>
            </a:r>
            <a:r>
              <a:rPr lang="en-US" baseline="0" dirty="0" smtClean="0">
                <a:effectLst/>
              </a:rPr>
              <a:t> </a:t>
            </a:r>
            <a:r>
              <a:rPr lang="vi-VN" dirty="0" smtClean="0">
                <a:effectLst/>
              </a:rPr>
              <a:t>loại bàn phím khác nhau cho các mục đích khác nhau</a:t>
            </a:r>
            <a:r>
              <a:rPr lang="en-US" dirty="0" smtClean="0">
                <a:effectLst/>
              </a:rPr>
              <a:t>.</a:t>
            </a:r>
            <a:r>
              <a:rPr lang="vi-VN" dirty="0" smtClean="0">
                <a:effectLst/>
              </a:rPr>
              <a:t> </a:t>
            </a:r>
            <a:r>
              <a:rPr lang="en-US" dirty="0" smtClean="0">
                <a:effectLst/>
              </a:rPr>
              <a:t>V</a:t>
            </a:r>
            <a:r>
              <a:rPr lang="vi-VN" dirty="0" smtClean="0">
                <a:effectLst/>
              </a:rPr>
              <a:t>í dụ</a:t>
            </a:r>
            <a:r>
              <a:rPr lang="en-US" dirty="0" smtClean="0">
                <a:effectLst/>
              </a:rPr>
              <a:t>:</a:t>
            </a:r>
            <a:r>
              <a:rPr lang="vi-VN" dirty="0" smtClean="0">
                <a:effectLst/>
              </a:rPr>
              <a:t> </a:t>
            </a:r>
            <a:r>
              <a:rPr lang="en-US" dirty="0" err="1" smtClean="0">
                <a:effectLst/>
              </a:rPr>
              <a:t>độ</a:t>
            </a:r>
            <a:r>
              <a:rPr lang="en-US" baseline="0" dirty="0" smtClean="0">
                <a:effectLst/>
              </a:rPr>
              <a:t> </a:t>
            </a:r>
            <a:r>
              <a:rPr lang="vi-VN" dirty="0" smtClean="0">
                <a:effectLst/>
              </a:rPr>
              <a:t>dễ/khó </a:t>
            </a:r>
            <a:r>
              <a:rPr lang="en-US" dirty="0" err="1" smtClean="0">
                <a:effectLst/>
              </a:rPr>
              <a:t>khi</a:t>
            </a:r>
            <a:r>
              <a:rPr lang="vi-VN" dirty="0" smtClean="0">
                <a:effectLst/>
              </a:rPr>
              <a:t> nhấn phím, âm thanh khi phím </a:t>
            </a:r>
            <a:r>
              <a:rPr lang="en-US" dirty="0" err="1" smtClean="0">
                <a:effectLst/>
              </a:rPr>
              <a:t>được</a:t>
            </a:r>
            <a:r>
              <a:rPr lang="en-US" baseline="0" dirty="0" smtClean="0">
                <a:effectLst/>
              </a:rPr>
              <a:t> </a:t>
            </a:r>
            <a:r>
              <a:rPr lang="vi-VN" dirty="0" smtClean="0">
                <a:effectLst/>
              </a:rPr>
              <a:t>nhấn, tiêu chuẩn so với không dây, thêm các phím</a:t>
            </a:r>
            <a:r>
              <a:rPr lang="en-US" dirty="0" smtClean="0">
                <a:effectLst/>
              </a:rPr>
              <a:t> </a:t>
            </a:r>
            <a:r>
              <a:rPr lang="en-US" dirty="0" err="1" smtClean="0">
                <a:effectLst/>
              </a:rPr>
              <a:t>mở</a:t>
            </a:r>
            <a:r>
              <a:rPr lang="en-US" baseline="0" dirty="0" smtClean="0">
                <a:effectLst/>
              </a:rPr>
              <a:t> </a:t>
            </a:r>
            <a:r>
              <a:rPr lang="en-US" baseline="0" dirty="0" err="1" smtClean="0">
                <a:effectLst/>
              </a:rPr>
              <a:t>rộng</a:t>
            </a:r>
            <a:r>
              <a:rPr lang="vi-VN" dirty="0" smtClean="0">
                <a:effectLst/>
              </a:rPr>
              <a:t>, gọn nhẹ</a:t>
            </a:r>
            <a:r>
              <a:rPr lang="en-US" dirty="0" smtClean="0">
                <a:effectLst/>
              </a:rPr>
              <a:t> </a:t>
            </a:r>
            <a:r>
              <a:rPr lang="en-US" dirty="0" err="1" smtClean="0">
                <a:effectLst/>
              </a:rPr>
              <a:t>và</a:t>
            </a:r>
            <a:r>
              <a:rPr lang="en-US" baseline="0" dirty="0" smtClean="0">
                <a:effectLst/>
              </a:rPr>
              <a:t> </a:t>
            </a:r>
            <a:r>
              <a:rPr lang="en-US" baseline="0" dirty="0" err="1" smtClean="0">
                <a:effectLst/>
              </a:rPr>
              <a:t>tiện</a:t>
            </a:r>
            <a:r>
              <a:rPr lang="en-US" baseline="0" dirty="0" smtClean="0">
                <a:effectLst/>
              </a:rPr>
              <a:t> </a:t>
            </a:r>
            <a:r>
              <a:rPr lang="en-US" baseline="0" dirty="0" err="1" smtClean="0">
                <a:effectLst/>
              </a:rPr>
              <a:t>dụng</a:t>
            </a:r>
            <a:r>
              <a:rPr lang="vi-VN" dirty="0" smtClean="0">
                <a:effectLst/>
              </a:rPr>
              <a:t>.</a:t>
            </a:r>
            <a:endParaRPr lang="en-US" dirty="0" smtClean="0">
              <a:effectLst/>
            </a:endParaRPr>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Ngoài ra </a:t>
            </a:r>
            <a:r>
              <a:rPr lang="en-US" dirty="0" err="1" smtClean="0">
                <a:effectLst/>
              </a:rPr>
              <a:t>cần</a:t>
            </a:r>
            <a:r>
              <a:rPr lang="en-US" dirty="0" smtClean="0">
                <a:effectLst/>
              </a:rPr>
              <a:t> </a:t>
            </a:r>
            <a:r>
              <a:rPr lang="vi-VN" dirty="0" smtClean="0">
                <a:effectLst/>
              </a:rPr>
              <a:t>thảo luận ngắn </a:t>
            </a:r>
            <a:r>
              <a:rPr lang="en-US" dirty="0" err="1" smtClean="0">
                <a:effectLst/>
              </a:rPr>
              <a:t>về</a:t>
            </a:r>
            <a:r>
              <a:rPr lang="en-US" baseline="0" dirty="0" smtClean="0">
                <a:effectLst/>
              </a:rPr>
              <a:t> </a:t>
            </a:r>
            <a:r>
              <a:rPr lang="en-US" baseline="0" dirty="0" err="1" smtClean="0">
                <a:effectLst/>
              </a:rPr>
              <a:t>việc</a:t>
            </a:r>
            <a:r>
              <a:rPr lang="vi-VN" dirty="0" smtClean="0">
                <a:effectLst/>
              </a:rPr>
              <a:t> giá sẽ khác nhau dựa vào những tùy chọn được lựa chọn. Ví dụ</a:t>
            </a:r>
            <a:r>
              <a:rPr lang="en-US" dirty="0" smtClean="0">
                <a:effectLst/>
              </a:rPr>
              <a:t>:</a:t>
            </a:r>
            <a:r>
              <a:rPr lang="vi-VN" dirty="0" smtClean="0">
                <a:effectLst/>
              </a:rPr>
              <a:t> một bàn phím tiêu chuẩn (101 phím với cáp) sẽ </a:t>
            </a:r>
            <a:r>
              <a:rPr lang="en-US" dirty="0" err="1" smtClean="0">
                <a:effectLst/>
              </a:rPr>
              <a:t>mất</a:t>
            </a:r>
            <a:r>
              <a:rPr lang="en-US" baseline="0" dirty="0" smtClean="0">
                <a:effectLst/>
              </a:rPr>
              <a:t> </a:t>
            </a:r>
            <a:r>
              <a:rPr lang="vi-VN" dirty="0" smtClean="0">
                <a:effectLst/>
              </a:rPr>
              <a:t>chi phí khoảng $20 trong khi một bàn phím gọn nhẹ</a:t>
            </a:r>
            <a:r>
              <a:rPr lang="en-US" dirty="0" smtClean="0">
                <a:effectLst/>
              </a:rPr>
              <a:t> </a:t>
            </a:r>
            <a:r>
              <a:rPr lang="en-US" dirty="0" err="1" smtClean="0">
                <a:effectLst/>
              </a:rPr>
              <a:t>và</a:t>
            </a:r>
            <a:r>
              <a:rPr lang="en-US" baseline="0" dirty="0" smtClean="0">
                <a:effectLst/>
              </a:rPr>
              <a:t> </a:t>
            </a:r>
            <a:r>
              <a:rPr lang="en-US" baseline="0" dirty="0" err="1" smtClean="0">
                <a:effectLst/>
              </a:rPr>
              <a:t>tiện</a:t>
            </a:r>
            <a:r>
              <a:rPr lang="en-US" baseline="0" dirty="0" smtClean="0">
                <a:effectLst/>
              </a:rPr>
              <a:t> </a:t>
            </a:r>
            <a:r>
              <a:rPr lang="en-US" baseline="0" dirty="0" err="1" smtClean="0">
                <a:effectLst/>
              </a:rPr>
              <a:t>dụng</a:t>
            </a:r>
            <a:r>
              <a:rPr lang="vi-VN" dirty="0" smtClean="0">
                <a:effectLst/>
              </a:rPr>
              <a:t> không dây có thể chi phí lên tới $50+.</a:t>
            </a:r>
          </a:p>
          <a:p>
            <a:pPr eaLnBrk="1" hangingPunct="1"/>
            <a:endParaRPr lang="en-US" dirty="0" smtClean="0"/>
          </a:p>
        </p:txBody>
      </p:sp>
      <p:sp>
        <p:nvSpPr>
          <p:cNvPr id="129028"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A4E449E4-28C0-4755-BBF0-DCA43F6D5D3A}" type="slidenum">
              <a:rPr lang="en-CA" sz="800">
                <a:latin typeface="Swis721 Lt BT" pitchFamily="34" charset="0"/>
              </a:rPr>
              <a:pPr defTabSz="911225">
                <a:tabLst>
                  <a:tab pos="2243138" algn="r"/>
                </a:tabLst>
              </a:pPr>
              <a:t>31</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16</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Dành chút thời gian nhìn vào bàn phím và xác định </a:t>
            </a:r>
            <a:r>
              <a:rPr lang="en-US" dirty="0" err="1" smtClean="0">
                <a:effectLst/>
              </a:rPr>
              <a:t>vị</a:t>
            </a:r>
            <a:r>
              <a:rPr lang="en-US" baseline="0" dirty="0" smtClean="0">
                <a:effectLst/>
              </a:rPr>
              <a:t> </a:t>
            </a:r>
            <a:r>
              <a:rPr lang="en-US" baseline="0" dirty="0" err="1" smtClean="0">
                <a:effectLst/>
              </a:rPr>
              <a:t>trí</a:t>
            </a:r>
            <a:r>
              <a:rPr lang="vi-VN" dirty="0" smtClean="0">
                <a:effectLst/>
              </a:rPr>
              <a:t> các phím, tương tự như </a:t>
            </a:r>
            <a:r>
              <a:rPr lang="en-US" dirty="0" err="1" smtClean="0">
                <a:effectLst/>
              </a:rPr>
              <a:t>các</a:t>
            </a:r>
            <a:r>
              <a:rPr lang="en-US" baseline="0" dirty="0" smtClean="0">
                <a:effectLst/>
              </a:rPr>
              <a:t> </a:t>
            </a:r>
            <a:r>
              <a:rPr lang="vi-VN" dirty="0" smtClean="0">
                <a:effectLst/>
              </a:rPr>
              <a:t>phím máy đánh chữ (nếu có</a:t>
            </a:r>
            <a:r>
              <a:rPr lang="en-US" dirty="0" smtClean="0">
                <a:effectLst/>
              </a:rPr>
              <a:t> </a:t>
            </a:r>
            <a:r>
              <a:rPr lang="en-US" dirty="0" err="1" smtClean="0">
                <a:effectLst/>
              </a:rPr>
              <a:t>thể</a:t>
            </a:r>
            <a:r>
              <a:rPr lang="en-US" baseline="0" dirty="0" smtClean="0">
                <a:effectLst/>
              </a:rPr>
              <a:t> </a:t>
            </a:r>
            <a:r>
              <a:rPr lang="en-US" baseline="0" dirty="0" err="1" smtClean="0">
                <a:effectLst/>
              </a:rPr>
              <a:t>áp</a:t>
            </a:r>
            <a:r>
              <a:rPr lang="en-US" baseline="0" dirty="0" smtClean="0">
                <a:effectLst/>
              </a:rPr>
              <a:t> </a:t>
            </a:r>
            <a:r>
              <a:rPr lang="en-US" baseline="0" dirty="0" err="1" smtClean="0">
                <a:effectLst/>
              </a:rPr>
              <a:t>dụng</a:t>
            </a:r>
            <a:r>
              <a:rPr lang="en-US" baseline="0" dirty="0" smtClean="0">
                <a:effectLst/>
              </a:rPr>
              <a:t> </a:t>
            </a:r>
            <a:r>
              <a:rPr lang="en-US" baseline="0" dirty="0" err="1" smtClean="0">
                <a:effectLst/>
              </a:rPr>
              <a:t>được</a:t>
            </a:r>
            <a:r>
              <a:rPr lang="vi-VN" dirty="0" smtClean="0">
                <a:effectLst/>
              </a:rPr>
              <a:t>) trừ các phím chức năng, các phím định hướng và bàn phím số.</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Cũng dành nhiều thời gian </a:t>
            </a:r>
            <a:r>
              <a:rPr lang="en-US" dirty="0" err="1" smtClean="0">
                <a:effectLst/>
              </a:rPr>
              <a:t>để</a:t>
            </a:r>
            <a:r>
              <a:rPr lang="en-US" baseline="0" dirty="0" smtClean="0">
                <a:effectLst/>
              </a:rPr>
              <a:t> </a:t>
            </a:r>
            <a:r>
              <a:rPr lang="vi-VN" dirty="0" smtClean="0">
                <a:effectLst/>
              </a:rPr>
              <a:t>đảm bảo sinh </a:t>
            </a:r>
            <a:r>
              <a:rPr lang="en-US" dirty="0" err="1" smtClean="0">
                <a:effectLst/>
              </a:rPr>
              <a:t>viên</a:t>
            </a:r>
            <a:r>
              <a:rPr lang="en-US" baseline="0" dirty="0" smtClean="0">
                <a:effectLst/>
              </a:rPr>
              <a:t> </a:t>
            </a:r>
            <a:r>
              <a:rPr lang="vi-VN" dirty="0" smtClean="0">
                <a:effectLst/>
              </a:rPr>
              <a:t>hiểu </a:t>
            </a:r>
            <a:r>
              <a:rPr lang="en-US" dirty="0" err="1" smtClean="0">
                <a:effectLst/>
              </a:rPr>
              <a:t>các</a:t>
            </a:r>
            <a:r>
              <a:rPr lang="en-US" baseline="0" dirty="0" smtClean="0">
                <a:effectLst/>
              </a:rPr>
              <a:t> </a:t>
            </a:r>
            <a:r>
              <a:rPr lang="vi-VN" dirty="0" smtClean="0">
                <a:effectLst/>
              </a:rPr>
              <a:t>phím chuẩn (ví dụ</a:t>
            </a:r>
            <a:r>
              <a:rPr lang="en-US" dirty="0" smtClean="0">
                <a:effectLst/>
              </a:rPr>
              <a:t>:</a:t>
            </a:r>
            <a:r>
              <a:rPr lang="vi-VN" dirty="0" smtClean="0">
                <a:effectLst/>
              </a:rPr>
              <a:t> [Tab], [Spacebar], [Backspace], [Insert] [Delete] [Enter], và các phím mũi tên). Đây sẽ là chìa khóa quan trọng để </a:t>
            </a:r>
            <a:r>
              <a:rPr lang="en-US" dirty="0" err="1" smtClean="0">
                <a:effectLst/>
              </a:rPr>
              <a:t>xử</a:t>
            </a:r>
            <a:r>
              <a:rPr lang="en-US" baseline="0" dirty="0" smtClean="0">
                <a:effectLst/>
              </a:rPr>
              <a:t> </a:t>
            </a:r>
            <a:r>
              <a:rPr lang="en-US" baseline="0" dirty="0" err="1" smtClean="0">
                <a:effectLst/>
              </a:rPr>
              <a:t>lý</a:t>
            </a:r>
            <a:r>
              <a:rPr lang="vi-VN" dirty="0" smtClean="0">
                <a:effectLst/>
              </a:rPr>
              <a:t> hàng ngày, </a:t>
            </a:r>
            <a:r>
              <a:rPr lang="en-US" dirty="0" err="1" smtClean="0">
                <a:effectLst/>
              </a:rPr>
              <a:t>sự</a:t>
            </a:r>
            <a:r>
              <a:rPr lang="vi-VN" dirty="0" smtClean="0">
                <a:effectLst/>
              </a:rPr>
              <a:t> nhận </a:t>
            </a:r>
            <a:r>
              <a:rPr lang="en-US" dirty="0" err="1" smtClean="0">
                <a:effectLst/>
              </a:rPr>
              <a:t>diện</a:t>
            </a:r>
            <a:r>
              <a:rPr lang="en-US" baseline="0" dirty="0" smtClean="0">
                <a:effectLst/>
              </a:rPr>
              <a:t> </a:t>
            </a:r>
            <a:r>
              <a:rPr lang="vi-VN" dirty="0" smtClean="0">
                <a:effectLst/>
              </a:rPr>
              <a:t>các phím khác dường như rơi vào </a:t>
            </a:r>
            <a:r>
              <a:rPr lang="en-US" dirty="0" err="1" smtClean="0">
                <a:effectLst/>
              </a:rPr>
              <a:t>nơi</a:t>
            </a:r>
            <a:r>
              <a:rPr lang="en-US" baseline="0" dirty="0" smtClean="0">
                <a:effectLst/>
              </a:rPr>
              <a:t> </a:t>
            </a:r>
            <a:r>
              <a:rPr lang="en-US" baseline="0" dirty="0" err="1" smtClean="0">
                <a:effectLst/>
              </a:rPr>
              <a:t>mà</a:t>
            </a:r>
            <a:r>
              <a:rPr lang="vi-VN" dirty="0" smtClean="0">
                <a:effectLst/>
              </a:rPr>
              <a:t> một khi họ cảm thấy thoải mái với vị trí của các phím này.</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Hãy chắc chắn </a:t>
            </a:r>
            <a:r>
              <a:rPr lang="en-US" dirty="0" err="1" smtClean="0">
                <a:effectLst/>
              </a:rPr>
              <a:t>là</a:t>
            </a:r>
            <a:r>
              <a:rPr lang="en-US" baseline="0" dirty="0" smtClean="0">
                <a:effectLst/>
              </a:rPr>
              <a:t> </a:t>
            </a:r>
            <a:r>
              <a:rPr lang="vi-VN" dirty="0" smtClean="0">
                <a:effectLst/>
              </a:rPr>
              <a:t>sinh </a:t>
            </a:r>
            <a:r>
              <a:rPr lang="en-US" dirty="0" err="1" smtClean="0">
                <a:effectLst/>
              </a:rPr>
              <a:t>viên</a:t>
            </a:r>
            <a:r>
              <a:rPr lang="en-US" baseline="0" dirty="0" smtClean="0">
                <a:effectLst/>
              </a:rPr>
              <a:t> </a:t>
            </a:r>
            <a:r>
              <a:rPr lang="vi-VN" dirty="0" smtClean="0">
                <a:effectLst/>
              </a:rPr>
              <a:t>hiểu </a:t>
            </a:r>
            <a:r>
              <a:rPr lang="en-US" dirty="0" err="1" smtClean="0">
                <a:effectLst/>
              </a:rPr>
              <a:t>rằng</a:t>
            </a:r>
            <a:r>
              <a:rPr lang="en-US" baseline="0" dirty="0" smtClean="0">
                <a:effectLst/>
              </a:rPr>
              <a:t> </a:t>
            </a:r>
            <a:r>
              <a:rPr lang="vi-VN" dirty="0" smtClean="0">
                <a:effectLst/>
              </a:rPr>
              <a:t>tự </a:t>
            </a:r>
            <a:r>
              <a:rPr lang="en-US" dirty="0" err="1" smtClean="0">
                <a:effectLst/>
              </a:rPr>
              <a:t>bản</a:t>
            </a:r>
            <a:r>
              <a:rPr lang="en-US" baseline="0" dirty="0" smtClean="0">
                <a:effectLst/>
              </a:rPr>
              <a:t> </a:t>
            </a:r>
            <a:r>
              <a:rPr lang="en-US" baseline="0" dirty="0" err="1" smtClean="0">
                <a:effectLst/>
              </a:rPr>
              <a:t>thân</a:t>
            </a:r>
            <a:r>
              <a:rPr lang="en-US" baseline="0" dirty="0" smtClean="0">
                <a:effectLst/>
              </a:rPr>
              <a:t> </a:t>
            </a:r>
            <a:r>
              <a:rPr lang="en-US" baseline="0" dirty="0" err="1" smtClean="0">
                <a:effectLst/>
              </a:rPr>
              <a:t>các</a:t>
            </a:r>
            <a:r>
              <a:rPr lang="en-US" baseline="0" dirty="0" smtClean="0">
                <a:effectLst/>
              </a:rPr>
              <a:t> </a:t>
            </a:r>
            <a:r>
              <a:rPr lang="en-US" baseline="0" dirty="0" err="1" smtClean="0">
                <a:effectLst/>
              </a:rPr>
              <a:t>phím</a:t>
            </a:r>
            <a:r>
              <a:rPr lang="en-US" baseline="0" dirty="0" smtClean="0">
                <a:effectLst/>
              </a:rPr>
              <a:t> </a:t>
            </a:r>
            <a:r>
              <a:rPr lang="vi-VN" dirty="0" smtClean="0">
                <a:effectLst/>
              </a:rPr>
              <a:t>[Ctrl] [Shift], và [Alt] không làm gì cả, nhưng khi kết hợp với phím khác sẽ thực hiện một nhiệm vụ cụ thể. Hãy chắc chắn </a:t>
            </a:r>
            <a:r>
              <a:rPr lang="en-US" dirty="0" err="1" smtClean="0">
                <a:effectLst/>
              </a:rPr>
              <a:t>để</a:t>
            </a:r>
            <a:r>
              <a:rPr lang="vi-VN" dirty="0" smtClean="0">
                <a:effectLst/>
              </a:rPr>
              <a:t> cung cấp một số ví dụ tương tự, và chứng minh </a:t>
            </a:r>
            <a:r>
              <a:rPr lang="en-US" dirty="0" err="1" smtClean="0">
                <a:effectLst/>
              </a:rPr>
              <a:t>những</a:t>
            </a:r>
            <a:r>
              <a:rPr lang="en-US" baseline="0" dirty="0" smtClean="0">
                <a:effectLst/>
              </a:rPr>
              <a:t> </a:t>
            </a:r>
            <a:r>
              <a:rPr lang="en-US" baseline="0" dirty="0" err="1" smtClean="0">
                <a:effectLst/>
              </a:rPr>
              <a:t>điều</a:t>
            </a:r>
            <a:r>
              <a:rPr lang="en-US" baseline="0" dirty="0" smtClean="0">
                <a:effectLst/>
              </a:rPr>
              <a:t> </a:t>
            </a:r>
            <a:r>
              <a:rPr lang="vi-VN" dirty="0" smtClean="0">
                <a:effectLst/>
              </a:rPr>
              <a:t>này trong phần Windows </a:t>
            </a:r>
            <a:r>
              <a:rPr lang="en-US" dirty="0" err="1" smtClean="0">
                <a:effectLst/>
              </a:rPr>
              <a:t>của</a:t>
            </a:r>
            <a:r>
              <a:rPr lang="en-US" baseline="0" dirty="0" smtClean="0">
                <a:effectLst/>
              </a:rPr>
              <a:t> </a:t>
            </a:r>
            <a:r>
              <a:rPr lang="vi-VN" dirty="0" smtClean="0">
                <a:effectLst/>
              </a:rPr>
              <a:t>Module này.</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Trong khi </a:t>
            </a:r>
            <a:r>
              <a:rPr lang="en-US" dirty="0" err="1" smtClean="0">
                <a:effectLst/>
              </a:rPr>
              <a:t>điều</a:t>
            </a:r>
            <a:r>
              <a:rPr lang="en-US" baseline="0" dirty="0" smtClean="0">
                <a:effectLst/>
              </a:rPr>
              <a:t> đ</a:t>
            </a:r>
            <a:r>
              <a:rPr lang="vi-VN" dirty="0" smtClean="0">
                <a:effectLst/>
              </a:rPr>
              <a:t>ó không phải là cần thiết để đi vào chi tiết quá nhiều về các phím ngay bây giờ, điểm chính ở đây là để đảm bảo học sinh biết và nhận ra các phím này. Nhiều người trong số họ sẽ được </a:t>
            </a:r>
            <a:r>
              <a:rPr lang="en-US" dirty="0" err="1" smtClean="0">
                <a:effectLst/>
              </a:rPr>
              <a:t>thấy</a:t>
            </a:r>
            <a:r>
              <a:rPr lang="en-US" baseline="0" dirty="0" smtClean="0">
                <a:effectLst/>
              </a:rPr>
              <a:t> </a:t>
            </a:r>
            <a:r>
              <a:rPr lang="en-US" baseline="0" dirty="0" err="1" smtClean="0">
                <a:effectLst/>
              </a:rPr>
              <a:t>điều</a:t>
            </a:r>
            <a:r>
              <a:rPr lang="en-US" baseline="0" dirty="0" smtClean="0">
                <a:effectLst/>
              </a:rPr>
              <a:t> </a:t>
            </a:r>
            <a:r>
              <a:rPr lang="vi-VN" dirty="0" smtClean="0">
                <a:effectLst/>
              </a:rPr>
              <a:t>tương tự như</a:t>
            </a:r>
            <a:r>
              <a:rPr lang="en-US" baseline="0" dirty="0" smtClean="0">
                <a:effectLst/>
              </a:rPr>
              <a:t> </a:t>
            </a:r>
            <a:r>
              <a:rPr lang="vi-VN" dirty="0" smtClean="0">
                <a:effectLst/>
              </a:rPr>
              <a:t>trên một máy đánh chữ, nhưng đối với những người trước </a:t>
            </a:r>
            <a:r>
              <a:rPr lang="en-US" dirty="0" err="1" smtClean="0">
                <a:effectLst/>
              </a:rPr>
              <a:t>đây</a:t>
            </a:r>
            <a:r>
              <a:rPr lang="en-US" dirty="0" smtClean="0">
                <a:effectLst/>
              </a:rPr>
              <a:t> </a:t>
            </a:r>
            <a:r>
              <a:rPr lang="vi-VN" dirty="0" smtClean="0">
                <a:effectLst/>
              </a:rPr>
              <a:t>không được sử dụng một máy đánh chữ, điều này sẽ là một khởi đầu tốt và bồi dưỡng cho những người khác.</a:t>
            </a:r>
            <a:endParaRPr lang="en-US" dirty="0" smtClean="0">
              <a:effectLst/>
            </a:endParaRPr>
          </a:p>
          <a:p>
            <a:pPr eaLnBrk="1" hangingPunct="1"/>
            <a:endParaRPr lang="en-US" dirty="0" smtClean="0"/>
          </a:p>
          <a:p>
            <a:pPr eaLnBrk="1" hangingPunct="1"/>
            <a:r>
              <a:rPr lang="vi-VN" dirty="0" smtClean="0">
                <a:effectLst/>
              </a:rPr>
              <a:t>Ám chỉ rằng đây là những phím được sử dụng phổ biến nhất khi làm việc với các tập tin và từng thực hiện một nhiệm vụ cụ thể, tùy thuộc vào chương trình phần mềm.</a:t>
            </a:r>
          </a:p>
          <a:p>
            <a:pPr eaLnBrk="1" hangingPunct="1"/>
            <a:endParaRPr lang="en-US" dirty="0" smtClean="0"/>
          </a:p>
          <a:p>
            <a:pPr eaLnBrk="1" hangingPunct="1"/>
            <a:endParaRPr lang="en-US" dirty="0" smtClean="0"/>
          </a:p>
        </p:txBody>
      </p:sp>
      <p:sp>
        <p:nvSpPr>
          <p:cNvPr id="130052"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356DAFB1-4EA5-4B9E-BBA1-CE2706F8B229}" type="slidenum">
              <a:rPr lang="en-CA" sz="800">
                <a:latin typeface="Swis721 Lt BT" pitchFamily="34" charset="0"/>
              </a:rPr>
              <a:pPr defTabSz="911225">
                <a:tabLst>
                  <a:tab pos="2243138" algn="r"/>
                </a:tabLst>
              </a:pPr>
              <a:t>32</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smtClean="0"/>
              <a:t>© IIG Vietnam</a:t>
            </a:r>
            <a:endParaRPr lang="en-CA"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16-17</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1-1.1.5</a:t>
            </a:r>
            <a:endParaRPr lang="en-US" dirty="0" smtClean="0"/>
          </a:p>
          <a:p>
            <a:pPr eaLnBrk="1" hangingPunct="1"/>
            <a:endParaRPr lang="en-US" dirty="0" smtClean="0"/>
          </a:p>
          <a:p>
            <a:pPr eaLnBrk="1" hangingPunct="1"/>
            <a:r>
              <a:rPr lang="en-US" dirty="0" smtClean="0">
                <a:effectLst/>
              </a:rPr>
              <a:t>C</a:t>
            </a:r>
            <a:r>
              <a:rPr lang="vi-VN" dirty="0" smtClean="0">
                <a:effectLst/>
              </a:rPr>
              <a:t>ó thể không cần thiết để dành nhiều thời gian</a:t>
            </a:r>
            <a:r>
              <a:rPr lang="en-US" dirty="0" smtClean="0">
                <a:effectLst/>
              </a:rPr>
              <a:t> </a:t>
            </a:r>
            <a:r>
              <a:rPr lang="en-US" dirty="0" err="1" smtClean="0">
                <a:effectLst/>
              </a:rPr>
              <a:t>cho</a:t>
            </a:r>
            <a:r>
              <a:rPr lang="vi-VN" dirty="0" smtClean="0">
                <a:effectLst/>
              </a:rPr>
              <a:t> ba phím </a:t>
            </a:r>
            <a:r>
              <a:rPr lang="en-US" dirty="0" err="1" smtClean="0">
                <a:effectLst/>
              </a:rPr>
              <a:t>cuối</a:t>
            </a:r>
            <a:r>
              <a:rPr lang="en-US" baseline="0" dirty="0" smtClean="0">
                <a:effectLst/>
              </a:rPr>
              <a:t> </a:t>
            </a:r>
            <a:r>
              <a:rPr lang="vi-VN" dirty="0" smtClean="0">
                <a:effectLst/>
              </a:rPr>
              <a:t> khi chúng không được sử dụng thường xuyên. Tuy nhiên, giới thiệu cho học sinh để họ biết nơi </a:t>
            </a:r>
            <a:r>
              <a:rPr lang="en-US" dirty="0" err="1" smtClean="0">
                <a:effectLst/>
              </a:rPr>
              <a:t>phím</a:t>
            </a:r>
            <a:r>
              <a:rPr lang="vi-VN" dirty="0" smtClean="0">
                <a:effectLst/>
              </a:rPr>
              <a:t> có thể được tìm thấy và mục đích chính của nó.</a:t>
            </a:r>
            <a:endParaRPr lang="en-US" dirty="0" smtClean="0"/>
          </a:p>
        </p:txBody>
      </p:sp>
      <p:sp>
        <p:nvSpPr>
          <p:cNvPr id="131076"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C746F0EF-72E0-4882-AC3A-BD212934A251}" type="slidenum">
              <a:rPr lang="en-CA" sz="800">
                <a:latin typeface="Swis721 Lt BT" pitchFamily="34" charset="0"/>
              </a:rPr>
              <a:pPr defTabSz="911225">
                <a:tabLst>
                  <a:tab pos="2243138" algn="r"/>
                </a:tabLst>
              </a:pPr>
              <a:t>33</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5</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1-1.1.1</a:t>
            </a:r>
          </a:p>
          <a:p>
            <a:pPr eaLnBrk="1" hangingPunct="1"/>
            <a:endParaRPr lang="en-US" dirty="0" smtClean="0"/>
          </a:p>
          <a:p>
            <a:pPr eaLnBrk="1" hangingPunct="1"/>
            <a:r>
              <a:rPr lang="vi-VN" dirty="0" smtClean="0">
                <a:effectLst/>
              </a:rPr>
              <a:t>Thảo luận </a:t>
            </a:r>
            <a:r>
              <a:rPr lang="en-US"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vi-VN" dirty="0" smtClean="0">
                <a:effectLst/>
              </a:rPr>
              <a:t>làm thế nào máy tính xách tay và máy tính bảng thường nhìn giống nhau nhưng sự khác biệt trở nên rõ ràng khi bạn nhìn thấy cách thức người dùng nhập vào dữ liệu. Một người sử dụng chỉ có thể nhập dữ liệu vào một máy tính xách tay bằng cách sử dụng bàn phím hoặc chuột, không có </a:t>
            </a:r>
            <a:r>
              <a:rPr lang="en-US" dirty="0" err="1" smtClean="0">
                <a:effectLst/>
              </a:rPr>
              <a:t>các</a:t>
            </a:r>
            <a:r>
              <a:rPr lang="en-US" baseline="0" dirty="0" smtClean="0">
                <a:effectLst/>
              </a:rPr>
              <a:t> </a:t>
            </a:r>
            <a:r>
              <a:rPr lang="vi-VN" dirty="0" smtClean="0">
                <a:effectLst/>
              </a:rPr>
              <a:t>khả năng </a:t>
            </a:r>
            <a:r>
              <a:rPr lang="en-US" dirty="0" err="1" smtClean="0">
                <a:effectLst/>
              </a:rPr>
              <a:t>của</a:t>
            </a:r>
            <a:r>
              <a:rPr lang="en-US" baseline="0" dirty="0" smtClean="0">
                <a:effectLst/>
              </a:rPr>
              <a:t> </a:t>
            </a:r>
            <a:r>
              <a:rPr lang="vi-VN" dirty="0" smtClean="0">
                <a:effectLst/>
              </a:rPr>
              <a:t>màn hình cảm ứng </a:t>
            </a:r>
            <a:r>
              <a:rPr lang="en-US" dirty="0" err="1" smtClean="0">
                <a:effectLst/>
              </a:rPr>
              <a:t>nếu</a:t>
            </a:r>
            <a:r>
              <a:rPr lang="vi-VN" dirty="0" smtClean="0">
                <a:effectLst/>
              </a:rPr>
              <a:t> không có sự bổ sung của phần mềm đặc biệt. </a:t>
            </a:r>
            <a:r>
              <a:rPr lang="en-US" dirty="0" smtClean="0">
                <a:effectLst/>
              </a:rPr>
              <a:t>M</a:t>
            </a:r>
            <a:r>
              <a:rPr lang="vi-VN" dirty="0" smtClean="0">
                <a:effectLst/>
              </a:rPr>
              <a:t>áy tính bảng được thiết kế đặc biệt với phần mềm </a:t>
            </a:r>
            <a:r>
              <a:rPr lang="en-US" dirty="0" err="1" smtClean="0">
                <a:effectLst/>
              </a:rPr>
              <a:t>cho</a:t>
            </a:r>
            <a:r>
              <a:rPr lang="en-US" baseline="0" dirty="0" smtClean="0">
                <a:effectLst/>
              </a:rPr>
              <a:t> </a:t>
            </a:r>
            <a:r>
              <a:rPr lang="vi-VN" dirty="0" smtClean="0">
                <a:effectLst/>
              </a:rPr>
              <a:t>màn hình cảm ứng và nó </a:t>
            </a:r>
            <a:r>
              <a:rPr lang="en-US" dirty="0" err="1" smtClean="0">
                <a:effectLst/>
              </a:rPr>
              <a:t>được</a:t>
            </a:r>
            <a:r>
              <a:rPr lang="en-US" baseline="0" dirty="0" smtClean="0">
                <a:effectLst/>
              </a:rPr>
              <a:t> </a:t>
            </a:r>
            <a:r>
              <a:rPr lang="vi-VN" dirty="0" smtClean="0">
                <a:effectLst/>
              </a:rPr>
              <a:t>đi kèm với máy tính bảng khi mua.</a:t>
            </a:r>
            <a:endParaRPr lang="en-US" dirty="0" smtClean="0">
              <a:effectLst/>
            </a:endParaRPr>
          </a:p>
          <a:p>
            <a:pPr eaLnBrk="1" hangingPunct="1"/>
            <a:endParaRPr lang="en-US" dirty="0" smtClean="0"/>
          </a:p>
          <a:p>
            <a:pPr eaLnBrk="1" hangingPunct="1"/>
            <a:r>
              <a:rPr lang="vi-VN" dirty="0" smtClean="0">
                <a:effectLst/>
              </a:rPr>
              <a:t>Thảo luận với cả lớp những lợi ích và bất lợi của việc có một máy tính bảng so với một máy tính xách tay</a:t>
            </a:r>
            <a:r>
              <a:rPr lang="en-US" baseline="0" dirty="0" smtClean="0">
                <a:effectLst/>
              </a:rPr>
              <a:t> </a:t>
            </a:r>
            <a:r>
              <a:rPr lang="vi-VN" dirty="0" smtClean="0">
                <a:effectLst/>
              </a:rPr>
              <a:t>như chi phí so với yêu cầu thực tế. Ví dụ, một lợi ích của việc có một máy tính bảng là khả năng có quyền truy cập đến lịch sử y tế của </a:t>
            </a:r>
            <a:r>
              <a:rPr lang="en-US" dirty="0" err="1" smtClean="0">
                <a:effectLst/>
              </a:rPr>
              <a:t>một</a:t>
            </a:r>
            <a:r>
              <a:rPr lang="en-US" baseline="0" dirty="0" smtClean="0">
                <a:effectLst/>
              </a:rPr>
              <a:t> </a:t>
            </a:r>
            <a:r>
              <a:rPr lang="vi-VN" dirty="0" smtClean="0">
                <a:effectLst/>
              </a:rPr>
              <a:t>bệnh nhân trong một cú nhấp chuột, </a:t>
            </a:r>
            <a:r>
              <a:rPr lang="en-US" dirty="0" err="1" smtClean="0">
                <a:effectLst/>
              </a:rPr>
              <a:t>các</a:t>
            </a:r>
            <a:r>
              <a:rPr lang="en-US" baseline="0" dirty="0" smtClean="0">
                <a:effectLst/>
              </a:rPr>
              <a:t> </a:t>
            </a:r>
            <a:r>
              <a:rPr lang="vi-VN" dirty="0" smtClean="0">
                <a:effectLst/>
              </a:rPr>
              <a:t>mục </a:t>
            </a:r>
            <a:r>
              <a:rPr lang="en-US" dirty="0" err="1" smtClean="0">
                <a:effectLst/>
              </a:rPr>
              <a:t>nhập</a:t>
            </a:r>
            <a:r>
              <a:rPr lang="en-US" baseline="0" dirty="0" smtClean="0">
                <a:effectLst/>
              </a:rPr>
              <a:t> </a:t>
            </a:r>
            <a:r>
              <a:rPr lang="en-US" baseline="0" dirty="0" err="1" smtClean="0">
                <a:effectLst/>
              </a:rPr>
              <a:t>liệu</a:t>
            </a:r>
            <a:r>
              <a:rPr lang="en-US" baseline="0" dirty="0" smtClean="0">
                <a:effectLst/>
              </a:rPr>
              <a:t> </a:t>
            </a:r>
            <a:r>
              <a:rPr lang="vi-VN" dirty="0" smtClean="0">
                <a:effectLst/>
              </a:rPr>
              <a:t>có thể được thực hiện để cập nhật các biểu đồ trong một cuộc kiểm tra, thời gian phục hồi. Khi</a:t>
            </a:r>
            <a:r>
              <a:rPr lang="en-US" dirty="0" smtClean="0">
                <a:effectLst/>
              </a:rPr>
              <a:t> </a:t>
            </a:r>
            <a:r>
              <a:rPr lang="en-US" dirty="0" err="1" smtClean="0">
                <a:effectLst/>
              </a:rPr>
              <a:t>việc</a:t>
            </a:r>
            <a:r>
              <a:rPr lang="vi-VN" dirty="0" smtClean="0">
                <a:effectLst/>
              </a:rPr>
              <a:t> nhập dữ liệu được thực hiện bằng điện tử, nó cũng làm giảm các vấn đề của văn bản hoặc chữ ký không đọc được trên thông tin cập nhật.</a:t>
            </a:r>
            <a:endParaRPr lang="en-US" dirty="0" smtClean="0">
              <a:effectLst/>
            </a:endParaRPr>
          </a:p>
          <a:p>
            <a:pPr eaLnBrk="1" hangingPunct="1"/>
            <a:endParaRPr lang="en-US" dirty="0" smtClean="0"/>
          </a:p>
          <a:p>
            <a:pPr eaLnBrk="1" hangingPunct="1"/>
            <a:r>
              <a:rPr lang="vi-VN" dirty="0" smtClean="0">
                <a:effectLst/>
              </a:rPr>
              <a:t>Bạn có thể cần phải cung cấp các ví dụ khác của máy tính bảng thường được sử dụng như với </a:t>
            </a:r>
            <a:r>
              <a:rPr lang="en-US" dirty="0" err="1" smtClean="0">
                <a:effectLst/>
              </a:rPr>
              <a:t>việc</a:t>
            </a:r>
            <a:r>
              <a:rPr lang="en-US" baseline="0" dirty="0" smtClean="0">
                <a:effectLst/>
              </a:rPr>
              <a:t> </a:t>
            </a:r>
            <a:r>
              <a:rPr lang="en-US" dirty="0" err="1" smtClean="0">
                <a:effectLst/>
              </a:rPr>
              <a:t>kiểm</a:t>
            </a:r>
            <a:r>
              <a:rPr lang="vi-VN" dirty="0" smtClean="0">
                <a:effectLst/>
              </a:rPr>
              <a:t> tra nhà.</a:t>
            </a:r>
            <a:br>
              <a:rPr lang="vi-VN" dirty="0" smtClean="0">
                <a:effectLst/>
              </a:rPr>
            </a:br>
            <a:r>
              <a:rPr lang="en-US" baseline="0" dirty="0" smtClean="0">
                <a:effectLst/>
              </a:rPr>
              <a:t> </a:t>
            </a:r>
            <a:endParaRPr lang="en-US" dirty="0" smtClean="0"/>
          </a:p>
          <a:p>
            <a:pPr eaLnBrk="1" hangingPunct="1"/>
            <a:r>
              <a:rPr lang="vi-VN" dirty="0" smtClean="0">
                <a:effectLst/>
              </a:rPr>
              <a:t>Bạn cũng có thể </a:t>
            </a:r>
            <a:r>
              <a:rPr lang="en-US" dirty="0" err="1" smtClean="0">
                <a:effectLst/>
              </a:rPr>
              <a:t>đưa</a:t>
            </a:r>
            <a:r>
              <a:rPr lang="en-US" baseline="0" dirty="0" smtClean="0">
                <a:effectLst/>
              </a:rPr>
              <a:t> </a:t>
            </a:r>
            <a:r>
              <a:rPr lang="en-US" baseline="0" dirty="0" err="1" smtClean="0">
                <a:effectLst/>
              </a:rPr>
              <a:t>ra</a:t>
            </a:r>
            <a:r>
              <a:rPr lang="vi-VN" dirty="0" smtClean="0">
                <a:effectLst/>
              </a:rPr>
              <a:t> một cuộc thảo luận với các sinh viên về những ưu và nhược điểm của một máy tính xách tay, netbook, máy tính bảng, hoặc lựa chọn một thiết bị cầm tay nhỏ như một chiếc Blackberry cho phép truy cập vào cùng một loại thông tin.</a:t>
            </a:r>
            <a:endParaRPr lang="en-US" dirty="0" smtClean="0"/>
          </a:p>
          <a:p>
            <a:pPr eaLnBrk="1" hangingPunct="1"/>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65936"/>
            <a:ext cx="2971800" cy="360363"/>
          </a:xfrm>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7</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17</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Dành thời gian làm cho sinh viên chắc chắn nhận ra các bộ phận của bàn phím. Trong khi hầu hết các phím chức năng không phải là phổ biến như với các phiên bản trước đây của các chương trình ứng dụng, </a:t>
            </a:r>
            <a:r>
              <a:rPr lang="en-US" dirty="0" err="1" smtClean="0">
                <a:effectLst/>
              </a:rPr>
              <a:t>chúng</a:t>
            </a:r>
            <a:r>
              <a:rPr lang="vi-VN" dirty="0" smtClean="0">
                <a:effectLst/>
              </a:rPr>
              <a:t> vẫn có thể cung cấp một cơ hội để dẫn một cuộc thảo luận </a:t>
            </a:r>
            <a:r>
              <a:rPr lang="en-US"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en-US" baseline="0" dirty="0" err="1" smtClean="0">
                <a:effectLst/>
              </a:rPr>
              <a:t>có</a:t>
            </a:r>
            <a:r>
              <a:rPr lang="vi-VN" dirty="0" smtClean="0">
                <a:effectLst/>
              </a:rPr>
              <a:t> bao nhiêu người bắt đầu để kết hợp tổ hợp phím tắt với con chuột để điều hướng hoặc kích hoạt các </a:t>
            </a:r>
            <a:r>
              <a:rPr lang="en-US" dirty="0" err="1" smtClean="0">
                <a:effectLst/>
              </a:rPr>
              <a:t>mục</a:t>
            </a:r>
            <a:r>
              <a:rPr lang="vi-VN" dirty="0" smtClean="0">
                <a:effectLst/>
              </a:rPr>
              <a:t>, ví dụ như [Ctrl ] + [S] để nhanh chóng </a:t>
            </a:r>
            <a:r>
              <a:rPr lang="en-US" dirty="0" err="1" smtClean="0">
                <a:effectLst/>
              </a:rPr>
              <a:t>lưu</a:t>
            </a:r>
            <a:r>
              <a:rPr lang="en-US" baseline="0" dirty="0" smtClean="0">
                <a:effectLst/>
              </a:rPr>
              <a:t> </a:t>
            </a:r>
            <a:r>
              <a:rPr lang="en-US" baseline="0" dirty="0" err="1" smtClean="0">
                <a:effectLst/>
              </a:rPr>
              <a:t>dữ</a:t>
            </a:r>
            <a:r>
              <a:rPr lang="en-US" baseline="0" dirty="0" smtClean="0">
                <a:effectLst/>
              </a:rPr>
              <a:t> </a:t>
            </a:r>
            <a:r>
              <a:rPr lang="en-US" baseline="0" dirty="0" err="1" smtClean="0">
                <a:effectLst/>
              </a:rPr>
              <a:t>liệu</a:t>
            </a:r>
            <a:r>
              <a:rPr lang="en-US" baseline="0" dirty="0" smtClean="0">
                <a:effectLst/>
              </a:rPr>
              <a:t> </a:t>
            </a:r>
            <a:r>
              <a:rPr lang="vi-VN" dirty="0" smtClean="0">
                <a:effectLst/>
              </a:rPr>
              <a:t>trong khi sử dụng chuột để di chuyển qua các tài liệu. Bạn cũng có thể cung cấp một ví dụ về các chức năng có thể được sử dụng bên ngoài của các ứng dụng máy tính để bàn phổ biến, ví dụ như, các chương trình chỉnh</a:t>
            </a:r>
            <a:r>
              <a:rPr lang="en-US" dirty="0" smtClean="0">
                <a:effectLst/>
              </a:rPr>
              <a:t> </a:t>
            </a:r>
            <a:r>
              <a:rPr lang="en-US" dirty="0" err="1" smtClean="0">
                <a:effectLst/>
              </a:rPr>
              <a:t>sửa</a:t>
            </a:r>
            <a:r>
              <a:rPr lang="en-US" baseline="0" dirty="0" smtClean="0">
                <a:effectLst/>
              </a:rPr>
              <a:t> </a:t>
            </a:r>
            <a:r>
              <a:rPr lang="vi-VN" dirty="0" smtClean="0">
                <a:effectLst/>
              </a:rPr>
              <a:t>tùy </a:t>
            </a:r>
            <a:r>
              <a:rPr lang="en-US" dirty="0" err="1" smtClean="0">
                <a:effectLst/>
              </a:rPr>
              <a:t>biến</a:t>
            </a:r>
            <a:r>
              <a:rPr lang="vi-VN" dirty="0" smtClean="0">
                <a:effectLst/>
              </a:rPr>
              <a:t> như là bảo hiểm, bán lẻ, v</a:t>
            </a:r>
            <a:r>
              <a:rPr lang="en-US" dirty="0" smtClean="0">
                <a:effectLst/>
              </a:rPr>
              <a:t>.</a:t>
            </a:r>
            <a:r>
              <a:rPr lang="vi-VN" dirty="0" smtClean="0">
                <a:effectLst/>
              </a:rPr>
              <a:t>v</a:t>
            </a:r>
            <a:r>
              <a:rPr lang="en-US" dirty="0" smtClean="0">
                <a:effectLst/>
              </a:rPr>
              <a:t>...</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Cung cấp các ví dụ </a:t>
            </a:r>
            <a:r>
              <a:rPr lang="en-US" dirty="0" err="1" smtClean="0">
                <a:effectLst/>
              </a:rPr>
              <a:t>về</a:t>
            </a:r>
            <a:r>
              <a:rPr lang="vi-VN" dirty="0" smtClean="0">
                <a:effectLst/>
              </a:rPr>
              <a:t> </a:t>
            </a:r>
            <a:r>
              <a:rPr lang="en-US" dirty="0" err="1" smtClean="0">
                <a:effectLst/>
              </a:rPr>
              <a:t>sự</a:t>
            </a:r>
            <a:r>
              <a:rPr lang="vi-VN" dirty="0" smtClean="0">
                <a:effectLst/>
              </a:rPr>
              <a:t> thuận </a:t>
            </a:r>
            <a:r>
              <a:rPr lang="en-US" dirty="0" err="1" smtClean="0">
                <a:effectLst/>
              </a:rPr>
              <a:t>tiện</a:t>
            </a:r>
            <a:r>
              <a:rPr lang="en-US" baseline="0" dirty="0" smtClean="0">
                <a:effectLst/>
              </a:rPr>
              <a:t> </a:t>
            </a:r>
            <a:r>
              <a:rPr lang="en-US" baseline="0" dirty="0" err="1" smtClean="0">
                <a:effectLst/>
              </a:rPr>
              <a:t>như</a:t>
            </a:r>
            <a:r>
              <a:rPr lang="en-US" baseline="0" dirty="0" smtClean="0">
                <a:effectLst/>
              </a:rPr>
              <a:t> </a:t>
            </a:r>
            <a:r>
              <a:rPr lang="en-US" baseline="0" dirty="0" err="1" smtClean="0">
                <a:effectLst/>
              </a:rPr>
              <a:t>thế</a:t>
            </a:r>
            <a:r>
              <a:rPr lang="en-US" baseline="0" dirty="0" smtClean="0">
                <a:effectLst/>
              </a:rPr>
              <a:t> </a:t>
            </a:r>
            <a:r>
              <a:rPr lang="en-US" baseline="0" dirty="0" err="1" smtClean="0">
                <a:effectLst/>
              </a:rPr>
              <a:t>nào</a:t>
            </a:r>
            <a:r>
              <a:rPr lang="vi-VN" dirty="0" smtClean="0">
                <a:effectLst/>
              </a:rPr>
              <a:t> </a:t>
            </a:r>
            <a:r>
              <a:rPr lang="en-US" dirty="0" err="1" smtClean="0">
                <a:effectLst/>
              </a:rPr>
              <a:t>khi</a:t>
            </a:r>
            <a:r>
              <a:rPr lang="vi-VN" dirty="0" smtClean="0">
                <a:effectLst/>
              </a:rPr>
              <a:t> sử dụng bàn phím </a:t>
            </a:r>
            <a:r>
              <a:rPr lang="en-US" dirty="0" err="1" smtClean="0">
                <a:effectLst/>
              </a:rPr>
              <a:t>số</a:t>
            </a:r>
            <a:r>
              <a:rPr lang="vi-VN" dirty="0" smtClean="0">
                <a:effectLst/>
              </a:rPr>
              <a:t> khi nhập dữ liệu số, đặc biệt là đối với những người đã sử dụng phương pháp "10-</a:t>
            </a:r>
            <a:r>
              <a:rPr lang="en-US" dirty="0" err="1" smtClean="0">
                <a:effectLst/>
              </a:rPr>
              <a:t>Phím</a:t>
            </a:r>
            <a:r>
              <a:rPr lang="vi-VN" dirty="0" smtClean="0">
                <a:effectLst/>
              </a:rPr>
              <a:t>" để nhập vào giá trị. Chắc chắn </a:t>
            </a:r>
            <a:r>
              <a:rPr lang="en-US" dirty="0" err="1" smtClean="0">
                <a:effectLst/>
              </a:rPr>
              <a:t>đây</a:t>
            </a:r>
            <a:r>
              <a:rPr lang="en-US" baseline="0" dirty="0" smtClean="0">
                <a:effectLst/>
              </a:rPr>
              <a:t> </a:t>
            </a:r>
            <a:r>
              <a:rPr lang="en-US" baseline="0" dirty="0" err="1" smtClean="0">
                <a:effectLst/>
              </a:rPr>
              <a:t>là</a:t>
            </a:r>
            <a:r>
              <a:rPr lang="vi-VN" dirty="0" smtClean="0">
                <a:effectLst/>
              </a:rPr>
              <a:t> điểm </a:t>
            </a:r>
            <a:r>
              <a:rPr lang="en-US" dirty="0" err="1" smtClean="0">
                <a:effectLst/>
              </a:rPr>
              <a:t>làm</a:t>
            </a:r>
            <a:r>
              <a:rPr lang="en-US" baseline="0" dirty="0" smtClean="0">
                <a:effectLst/>
              </a:rPr>
              <a:t> </a:t>
            </a:r>
            <a:r>
              <a:rPr lang="en-US" baseline="0" dirty="0" err="1" smtClean="0">
                <a:effectLst/>
              </a:rPr>
              <a:t>cho</a:t>
            </a:r>
            <a:r>
              <a:rPr lang="vi-VN" dirty="0" smtClean="0">
                <a:effectLst/>
              </a:rPr>
              <a:t> sinh </a:t>
            </a:r>
            <a:r>
              <a:rPr lang="en-US" dirty="0" err="1" smtClean="0">
                <a:effectLst/>
              </a:rPr>
              <a:t>viên</a:t>
            </a:r>
            <a:r>
              <a:rPr lang="en-US" baseline="0" dirty="0" smtClean="0">
                <a:effectLst/>
              </a:rPr>
              <a:t> </a:t>
            </a:r>
            <a:r>
              <a:rPr lang="vi-VN" dirty="0" smtClean="0">
                <a:effectLst/>
              </a:rPr>
              <a:t>hiểu được </a:t>
            </a:r>
            <a:r>
              <a:rPr lang="en-US" dirty="0" err="1" smtClean="0">
                <a:effectLst/>
              </a:rPr>
              <a:t>phím</a:t>
            </a:r>
            <a:r>
              <a:rPr lang="en-US" baseline="0" dirty="0" smtClean="0">
                <a:effectLst/>
              </a:rPr>
              <a:t> </a:t>
            </a:r>
            <a:r>
              <a:rPr lang="en-US" dirty="0" smtClean="0">
                <a:effectLst/>
              </a:rPr>
              <a:t>[</a:t>
            </a:r>
            <a:r>
              <a:rPr lang="vi-VN" dirty="0" smtClean="0">
                <a:effectLst/>
              </a:rPr>
              <a:t>Num Lock]  và ảnh hưởng </a:t>
            </a:r>
            <a:r>
              <a:rPr lang="en-US" dirty="0" err="1" smtClean="0">
                <a:effectLst/>
              </a:rPr>
              <a:t>của</a:t>
            </a:r>
            <a:r>
              <a:rPr lang="en-US" baseline="0" dirty="0" smtClean="0">
                <a:effectLst/>
              </a:rPr>
              <a:t> </a:t>
            </a:r>
            <a:r>
              <a:rPr lang="vi-VN" dirty="0" smtClean="0">
                <a:effectLst/>
              </a:rPr>
              <a:t>nó đến nhập dữ liệu.</a:t>
            </a:r>
            <a:endParaRPr lang="en-US" dirty="0" smtClean="0">
              <a:effectLst/>
            </a:endParaRPr>
          </a:p>
          <a:p>
            <a:pPr eaLnBrk="1" hangingPunct="1"/>
            <a:endParaRPr lang="en-US" dirty="0" smtClean="0"/>
          </a:p>
          <a:p>
            <a:pPr eaLnBrk="1" hangingPunct="1"/>
            <a:r>
              <a:rPr lang="vi-VN" dirty="0" smtClean="0">
                <a:effectLst/>
              </a:rPr>
              <a:t>Bạn cũng có thể cung cấp một chút về lịch sử ở đây bằng cách thảo luận bàn phím trước đó không có các phím di chuyển con trỏ bên trái của bàn phím số và </a:t>
            </a:r>
            <a:r>
              <a:rPr lang="en-US" dirty="0" err="1" smtClean="0">
                <a:effectLst/>
              </a:rPr>
              <a:t>sự</a:t>
            </a:r>
            <a:r>
              <a:rPr lang="en-US" baseline="0" dirty="0" smtClean="0">
                <a:effectLst/>
              </a:rPr>
              <a:t> </a:t>
            </a:r>
            <a:r>
              <a:rPr lang="en-US" dirty="0" err="1" smtClean="0">
                <a:effectLst/>
              </a:rPr>
              <a:t>bất</a:t>
            </a:r>
            <a:r>
              <a:rPr lang="en-US" baseline="0" dirty="0" smtClean="0">
                <a:effectLst/>
              </a:rPr>
              <a:t> </a:t>
            </a:r>
            <a:r>
              <a:rPr lang="en-US" baseline="0" dirty="0" err="1" smtClean="0">
                <a:effectLst/>
              </a:rPr>
              <a:t>tiện</a:t>
            </a:r>
            <a:r>
              <a:rPr lang="en-US" baseline="0" dirty="0" smtClean="0">
                <a:effectLst/>
              </a:rPr>
              <a:t> </a:t>
            </a:r>
            <a:r>
              <a:rPr lang="en-US" baseline="0" dirty="0" err="1" smtClean="0">
                <a:effectLst/>
              </a:rPr>
              <a:t>khi</a:t>
            </a:r>
            <a:r>
              <a:rPr lang="en-US" baseline="0" dirty="0" smtClean="0">
                <a:effectLst/>
              </a:rPr>
              <a:t> </a:t>
            </a:r>
            <a:r>
              <a:rPr lang="en-US" baseline="0" dirty="0" err="1" smtClean="0">
                <a:effectLst/>
              </a:rPr>
              <a:t>phải</a:t>
            </a:r>
            <a:r>
              <a:rPr lang="vi-VN" dirty="0" smtClean="0">
                <a:effectLst/>
              </a:rPr>
              <a:t> liên tục </a:t>
            </a:r>
            <a:r>
              <a:rPr lang="en-US" dirty="0" err="1" smtClean="0">
                <a:effectLst/>
              </a:rPr>
              <a:t>bật</a:t>
            </a:r>
            <a:r>
              <a:rPr lang="en-US" baseline="0" dirty="0" smtClean="0">
                <a:effectLst/>
              </a:rPr>
              <a:t> </a:t>
            </a:r>
            <a:r>
              <a:rPr lang="en-US" baseline="0" dirty="0" err="1" smtClean="0">
                <a:effectLst/>
              </a:rPr>
              <a:t>phím</a:t>
            </a:r>
            <a:r>
              <a:rPr lang="vi-VN" dirty="0" smtClean="0">
                <a:effectLst/>
              </a:rPr>
              <a:t> [Num Lock] và tắt khi cần thiết.</a:t>
            </a:r>
            <a:endParaRPr lang="en-CA" dirty="0" smtClean="0"/>
          </a:p>
          <a:p>
            <a:pPr eaLnBrk="1" hangingPunct="1"/>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34</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17</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1-1.1.5</a:t>
            </a:r>
            <a:endParaRPr lang="en-US" dirty="0" smtClean="0"/>
          </a:p>
          <a:p>
            <a:pPr marL="0" indent="0" eaLnBrk="1" hangingPunct="1">
              <a:buNone/>
            </a:pPr>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Hãy chuẩn bị để dành nhiều thời gian cho sinh </a:t>
            </a:r>
            <a:r>
              <a:rPr lang="en-US" dirty="0" err="1" smtClean="0">
                <a:effectLst/>
              </a:rPr>
              <a:t>viên</a:t>
            </a:r>
            <a:r>
              <a:rPr lang="en-US" baseline="0" dirty="0" smtClean="0">
                <a:effectLst/>
              </a:rPr>
              <a:t> </a:t>
            </a:r>
            <a:r>
              <a:rPr lang="en-US" baseline="0" dirty="0" err="1" smtClean="0">
                <a:effectLst/>
              </a:rPr>
              <a:t>biết</a:t>
            </a:r>
            <a:r>
              <a:rPr lang="en-US" baseline="0" dirty="0" smtClean="0">
                <a:effectLst/>
              </a:rPr>
              <a:t> </a:t>
            </a:r>
            <a:r>
              <a:rPr lang="en-US" baseline="0" dirty="0" err="1" smtClean="0">
                <a:effectLst/>
              </a:rPr>
              <a:t>cách</a:t>
            </a:r>
            <a:r>
              <a:rPr lang="en-US" baseline="0" dirty="0" smtClean="0">
                <a:effectLst/>
              </a:rPr>
              <a:t> </a:t>
            </a:r>
            <a:r>
              <a:rPr lang="vi-VN" dirty="0" smtClean="0">
                <a:effectLst/>
              </a:rPr>
              <a:t>làm thế nào để giữ chuột, di chuyển nó trên bàn làm việc, và sử dụng các nút. Đây là thời điểm hoàn hảo để thực hành sử dụng các nút chuột trái và phải </a:t>
            </a:r>
            <a:r>
              <a:rPr lang="en-US" dirty="0" err="1" smtClean="0">
                <a:effectLst/>
              </a:rPr>
              <a:t>khi</a:t>
            </a:r>
            <a:r>
              <a:rPr lang="vi-VN" dirty="0" smtClean="0">
                <a:effectLst/>
              </a:rPr>
              <a:t> máy tính tắt, </a:t>
            </a:r>
            <a:r>
              <a:rPr lang="en-US" dirty="0" err="1" smtClean="0">
                <a:effectLst/>
              </a:rPr>
              <a:t>nên</a:t>
            </a:r>
            <a:r>
              <a:rPr lang="vi-VN" dirty="0" smtClean="0">
                <a:effectLst/>
              </a:rPr>
              <a:t> không có cơ hội phải </a:t>
            </a:r>
            <a:r>
              <a:rPr lang="en-US" dirty="0" err="1" smtClean="0">
                <a:effectLst/>
              </a:rPr>
              <a:t>làm</a:t>
            </a:r>
            <a:r>
              <a:rPr lang="en-US" baseline="0" dirty="0" smtClean="0">
                <a:effectLst/>
              </a:rPr>
              <a:t> </a:t>
            </a:r>
            <a:r>
              <a:rPr lang="en-US" baseline="0" dirty="0" err="1" smtClean="0">
                <a:effectLst/>
              </a:rPr>
              <a:t>lùi</a:t>
            </a:r>
            <a:r>
              <a:rPr lang="vi-VN" dirty="0" smtClean="0">
                <a:effectLst/>
              </a:rPr>
              <a:t> lại các mục trên màn hình.</a:t>
            </a:r>
            <a:endParaRPr lang="en-US" dirty="0" smtClean="0">
              <a:effectLst/>
            </a:endParaRPr>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Những hình ảnh ở đây cho thấy một con chuột truyền thống và trackball. </a:t>
            </a:r>
            <a:r>
              <a:rPr lang="en-US" dirty="0" smtClean="0">
                <a:effectLst/>
              </a:rPr>
              <a:t>T</a:t>
            </a:r>
            <a:r>
              <a:rPr lang="vi-VN" dirty="0" smtClean="0">
                <a:effectLst/>
              </a:rPr>
              <a:t>hảo luận</a:t>
            </a:r>
            <a:r>
              <a:rPr lang="en-US" dirty="0" smtClean="0">
                <a:effectLst/>
              </a:rPr>
              <a:t> </a:t>
            </a:r>
            <a:r>
              <a:rPr lang="vi-VN" dirty="0" smtClean="0">
                <a:effectLst/>
              </a:rPr>
              <a:t>ngắn về những con chuột quang học sử dụng tia hồng ngoại thay vì một </a:t>
            </a:r>
            <a:r>
              <a:rPr lang="en-US" dirty="0" err="1" smtClean="0">
                <a:effectLst/>
              </a:rPr>
              <a:t>viên</a:t>
            </a:r>
            <a:r>
              <a:rPr lang="en-US" baseline="0" dirty="0" smtClean="0">
                <a:effectLst/>
              </a:rPr>
              <a:t> bi</a:t>
            </a:r>
            <a:r>
              <a:rPr lang="vi-VN" dirty="0" smtClean="0">
                <a:effectLst/>
              </a:rPr>
              <a:t> truyền thống.</a:t>
            </a:r>
          </a:p>
          <a:p>
            <a:pPr eaLnBrk="1" hangingPunct="1"/>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35</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17</a:t>
            </a:r>
          </a:p>
          <a:p>
            <a:pPr eaLnBrk="1" hangingPunct="1"/>
            <a:endParaRPr lang="en-US" dirty="0" smtClean="0"/>
          </a:p>
          <a:p>
            <a:pPr eaLnBrk="1" hangingPunct="1"/>
            <a:r>
              <a:rPr lang="vi-VN" dirty="0" smtClean="0">
                <a:effectLst/>
              </a:rPr>
              <a:t>Mặc dù máy có thể không được </a:t>
            </a:r>
            <a:r>
              <a:rPr lang="en-US" dirty="0" err="1" smtClean="0">
                <a:effectLst/>
              </a:rPr>
              <a:t>bật</a:t>
            </a:r>
            <a:r>
              <a:rPr lang="vi-VN" dirty="0" smtClean="0">
                <a:effectLst/>
              </a:rPr>
              <a:t> vào thời gian này, sinh viên cố gắng giữ chuột để họ có thể trở nên thoải mái với nó như thế nào </a:t>
            </a:r>
            <a:r>
              <a:rPr lang="en-US" dirty="0" err="1" smtClean="0">
                <a:effectLst/>
              </a:rPr>
              <a:t>với</a:t>
            </a:r>
            <a:r>
              <a:rPr lang="en-US" baseline="0" dirty="0" smtClean="0">
                <a:effectLst/>
              </a:rPr>
              <a:t> </a:t>
            </a:r>
            <a:r>
              <a:rPr lang="en-US" baseline="0" dirty="0" err="1" smtClean="0">
                <a:effectLst/>
              </a:rPr>
              <a:t>cách</a:t>
            </a:r>
            <a:r>
              <a:rPr lang="vi-VN" dirty="0" smtClean="0">
                <a:effectLst/>
              </a:rPr>
              <a:t> cảm </a:t>
            </a:r>
            <a:r>
              <a:rPr lang="en-US" dirty="0" err="1" smtClean="0">
                <a:effectLst/>
              </a:rPr>
              <a:t>nhận</a:t>
            </a:r>
            <a:r>
              <a:rPr lang="vi-VN" dirty="0" smtClean="0">
                <a:effectLst/>
              </a:rPr>
              <a:t> khi họ bắt đầu sử dụng nó. Nhiều người mới </a:t>
            </a:r>
            <a:r>
              <a:rPr lang="en-US" dirty="0" err="1" smtClean="0">
                <a:effectLst/>
              </a:rPr>
              <a:t>sử</a:t>
            </a:r>
            <a:r>
              <a:rPr lang="en-US" baseline="0" dirty="0" smtClean="0">
                <a:effectLst/>
              </a:rPr>
              <a:t> </a:t>
            </a:r>
            <a:r>
              <a:rPr lang="en-US" baseline="0" dirty="0" err="1" smtClean="0">
                <a:effectLst/>
              </a:rPr>
              <a:t>dụng</a:t>
            </a:r>
            <a:r>
              <a:rPr lang="vi-VN" dirty="0" smtClean="0">
                <a:effectLst/>
              </a:rPr>
              <a:t> máy tính không chắc chắn làm </a:t>
            </a:r>
            <a:r>
              <a:rPr lang="en-US" dirty="0" err="1" smtClean="0">
                <a:effectLst/>
              </a:rPr>
              <a:t>cách</a:t>
            </a:r>
            <a:r>
              <a:rPr lang="vi-VN" dirty="0" smtClean="0">
                <a:effectLst/>
              </a:rPr>
              <a:t> nào để giữ chuột và không thực sự nắm vững các con chuột, trượt dọc theo bàn với một bàn tay dự kiến​​.</a:t>
            </a:r>
            <a:endParaRPr lang="en-US" dirty="0" smtClean="0">
              <a:effectLst/>
            </a:endParaRPr>
          </a:p>
          <a:p>
            <a:pPr eaLnBrk="1" hangingPunct="1"/>
            <a:endParaRPr lang="en-US" dirty="0" smtClean="0">
              <a:effectLst/>
            </a:endParaRPr>
          </a:p>
          <a:p>
            <a:pPr eaLnBrk="1" hangingPunct="1"/>
            <a:r>
              <a:rPr lang="vi-VN" b="1" dirty="0" smtClean="0">
                <a:effectLst/>
              </a:rPr>
              <a:t>Chú ý</a:t>
            </a:r>
            <a:r>
              <a:rPr lang="vi-VN" dirty="0" smtClean="0">
                <a:effectLst/>
              </a:rPr>
              <a:t>: Điều này đặc biệt đúng trong các lớp học cho người cao </a:t>
            </a:r>
            <a:r>
              <a:rPr lang="en-US" dirty="0" err="1" smtClean="0">
                <a:effectLst/>
              </a:rPr>
              <a:t>tuổi</a:t>
            </a:r>
            <a:r>
              <a:rPr lang="vi-VN" dirty="0" smtClean="0">
                <a:effectLst/>
              </a:rPr>
              <a:t> có thể có viêm khớp hoặc là sợ chuột. Không </a:t>
            </a:r>
            <a:r>
              <a:rPr lang="en-US" dirty="0" err="1" smtClean="0">
                <a:effectLst/>
              </a:rPr>
              <a:t>nên</a:t>
            </a:r>
            <a:r>
              <a:rPr lang="en-US" baseline="0" dirty="0" smtClean="0">
                <a:effectLst/>
              </a:rPr>
              <a:t> </a:t>
            </a:r>
            <a:r>
              <a:rPr lang="vi-VN" dirty="0" smtClean="0">
                <a:effectLst/>
              </a:rPr>
              <a:t>tiến triển quá xa vào phần ứng dụng của khóa học nếu sinh</a:t>
            </a:r>
            <a:r>
              <a:rPr lang="en-US" dirty="0" smtClean="0">
                <a:effectLst/>
              </a:rPr>
              <a:t> </a:t>
            </a:r>
            <a:r>
              <a:rPr lang="en-US" dirty="0" err="1" smtClean="0">
                <a:effectLst/>
              </a:rPr>
              <a:t>viên</a:t>
            </a:r>
            <a:r>
              <a:rPr lang="vi-VN" dirty="0" smtClean="0">
                <a:effectLst/>
              </a:rPr>
              <a:t> không cảm thấy thoải mái với chuột.</a:t>
            </a:r>
            <a:endParaRPr lang="en-US" dirty="0" smtClean="0"/>
          </a:p>
        </p:txBody>
      </p:sp>
      <p:sp>
        <p:nvSpPr>
          <p:cNvPr id="134148"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BDF8E9CC-44EE-4E1E-8B7C-9770DA030932}" type="slidenum">
              <a:rPr lang="en-CA" sz="800">
                <a:latin typeface="Swis721 Lt BT" pitchFamily="34" charset="0"/>
              </a:rPr>
              <a:pPr defTabSz="911225">
                <a:tabLst>
                  <a:tab pos="2243138" algn="r"/>
                </a:tabLst>
              </a:pPr>
              <a:t>36</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noFill/>
          <a:ln/>
        </p:spPr>
        <p:txBody>
          <a:bodyPr/>
          <a:lstStyle/>
          <a:p>
            <a:pPr eaLnBrk="1" hangingPunct="1">
              <a:buFont typeface="Wingdings" pitchFamily="2" charset="2"/>
              <a:buNone/>
            </a:pPr>
            <a:r>
              <a:rPr lang="en-US" dirty="0" err="1" smtClean="0"/>
              <a:t>Trang</a:t>
            </a:r>
            <a:r>
              <a:rPr lang="en-US" dirty="0" smtClean="0"/>
              <a:t> 18</a:t>
            </a:r>
          </a:p>
          <a:p>
            <a:pPr eaLnBrk="1" hangingPunct="1"/>
            <a:endParaRPr lang="en-US" dirty="0" smtClean="0"/>
          </a:p>
          <a:p>
            <a:pPr eaLnBrk="1" hangingPunct="1"/>
            <a:r>
              <a:rPr lang="vi-VN" dirty="0" smtClean="0">
                <a:effectLst/>
              </a:rPr>
              <a:t>Cung cấp các </a:t>
            </a:r>
            <a:r>
              <a:rPr lang="en-US" dirty="0" err="1" smtClean="0">
                <a:effectLst/>
              </a:rPr>
              <a:t>thuyết</a:t>
            </a:r>
            <a:r>
              <a:rPr lang="en-US" baseline="0" dirty="0" smtClean="0">
                <a:effectLst/>
              </a:rPr>
              <a:t> minh</a:t>
            </a:r>
            <a:r>
              <a:rPr lang="vi-VN" dirty="0" smtClean="0">
                <a:effectLst/>
              </a:rPr>
              <a:t> về việc làm thế nào để giữ chuột, nơi </a:t>
            </a:r>
            <a:r>
              <a:rPr lang="en-US" dirty="0" err="1" smtClean="0">
                <a:effectLst/>
              </a:rPr>
              <a:t>đặt</a:t>
            </a:r>
            <a:r>
              <a:rPr lang="en-US" baseline="0" dirty="0" smtClean="0">
                <a:effectLst/>
              </a:rPr>
              <a:t> </a:t>
            </a:r>
            <a:r>
              <a:rPr lang="vi-VN" dirty="0" smtClean="0">
                <a:effectLst/>
              </a:rPr>
              <a:t>phần còn lại và </a:t>
            </a:r>
            <a:r>
              <a:rPr lang="en-US" dirty="0" err="1" smtClean="0">
                <a:effectLst/>
              </a:rPr>
              <a:t>thả</a:t>
            </a:r>
            <a:r>
              <a:rPr lang="en-US" baseline="0" dirty="0" smtClean="0">
                <a:effectLst/>
              </a:rPr>
              <a:t> </a:t>
            </a:r>
            <a:r>
              <a:rPr lang="en-US" baseline="0" dirty="0" err="1" smtClean="0">
                <a:effectLst/>
              </a:rPr>
              <a:t>lỏng</a:t>
            </a:r>
            <a:r>
              <a:rPr lang="vi-VN" dirty="0" smtClean="0">
                <a:effectLst/>
              </a:rPr>
              <a:t> các ngón tay, cũng như làm thế nào để nhấn nút một lần cho một nhấp chuột so với hai lần cho một nhấp chuột đúp. Nếu không có máy tính</a:t>
            </a:r>
            <a:r>
              <a:rPr lang="en-US" dirty="0" smtClean="0">
                <a:effectLst/>
              </a:rPr>
              <a:t>,</a:t>
            </a:r>
            <a:r>
              <a:rPr lang="en-US" baseline="0" dirty="0" smtClean="0">
                <a:effectLst/>
              </a:rPr>
              <a:t> </a:t>
            </a:r>
            <a:r>
              <a:rPr lang="vi-VN" dirty="0" smtClean="0">
                <a:effectLst/>
              </a:rPr>
              <a:t>bạn có thể nhận </a:t>
            </a:r>
            <a:r>
              <a:rPr lang="en-US" dirty="0" err="1" smtClean="0">
                <a:effectLst/>
              </a:rPr>
              <a:t>ra</a:t>
            </a:r>
            <a:r>
              <a:rPr lang="en-US" dirty="0" smtClean="0">
                <a:effectLst/>
              </a:rPr>
              <a:t> </a:t>
            </a:r>
            <a:r>
              <a:rPr lang="vi-VN" dirty="0" smtClean="0">
                <a:effectLst/>
              </a:rPr>
              <a:t>được chúng cảm thấy thoải mái với các con chuột để khi bạn </a:t>
            </a:r>
            <a:r>
              <a:rPr lang="en-US" dirty="0" err="1" smtClean="0">
                <a:effectLst/>
              </a:rPr>
              <a:t>đế</a:t>
            </a:r>
            <a:r>
              <a:rPr lang="en-US" baseline="0" dirty="0" err="1" smtClean="0">
                <a:effectLst/>
              </a:rPr>
              <a:t>n</a:t>
            </a:r>
            <a:r>
              <a:rPr lang="en-US" baseline="0" dirty="0" smtClean="0">
                <a:effectLst/>
              </a:rPr>
              <a:t> </a:t>
            </a:r>
            <a:r>
              <a:rPr lang="en-US" baseline="0" dirty="0" err="1" smtClean="0">
                <a:effectLst/>
              </a:rPr>
              <a:t>với</a:t>
            </a:r>
            <a:r>
              <a:rPr lang="en-US" baseline="0" dirty="0" smtClean="0">
                <a:effectLst/>
              </a:rPr>
              <a:t> </a:t>
            </a:r>
            <a:r>
              <a:rPr lang="vi-VN" dirty="0" smtClean="0">
                <a:effectLst/>
              </a:rPr>
              <a:t>phần Windows,</a:t>
            </a:r>
            <a:r>
              <a:rPr lang="en-US" dirty="0" smtClean="0">
                <a:effectLst/>
              </a:rPr>
              <a:t> </a:t>
            </a:r>
            <a:r>
              <a:rPr lang="vi-VN" dirty="0" smtClean="0">
                <a:effectLst/>
              </a:rPr>
              <a:t>bây giờ họ sẽ có thể xác nhận nơi chuột di chuyển trên màn hình mà họ có "cảm thấy" thích hợp cho chuột.</a:t>
            </a:r>
            <a:endParaRPr lang="en-US" dirty="0" smtClean="0">
              <a:effectLst/>
            </a:endParaRPr>
          </a:p>
          <a:p>
            <a:pPr eaLnBrk="1" hangingPunct="1"/>
            <a:endParaRPr lang="en-US" dirty="0" smtClean="0">
              <a:effectLst/>
            </a:endParaRPr>
          </a:p>
          <a:p>
            <a:pPr eaLnBrk="1" hangingPunct="1"/>
            <a:r>
              <a:rPr lang="vi-VN" dirty="0" smtClean="0">
                <a:effectLst/>
              </a:rPr>
              <a:t>Điều này có thể </a:t>
            </a:r>
            <a:r>
              <a:rPr lang="en-US" dirty="0" err="1" smtClean="0">
                <a:effectLst/>
              </a:rPr>
              <a:t>có</a:t>
            </a:r>
            <a:r>
              <a:rPr lang="vi-VN" dirty="0" smtClean="0">
                <a:effectLst/>
              </a:rPr>
              <a:t> một chút khó khăn để làm </a:t>
            </a:r>
            <a:r>
              <a:rPr lang="en-US" dirty="0" err="1" smtClean="0">
                <a:effectLst/>
              </a:rPr>
              <a:t>khi</a:t>
            </a:r>
            <a:r>
              <a:rPr lang="vi-VN" dirty="0" smtClean="0">
                <a:effectLst/>
              </a:rPr>
              <a:t> không có các máy tính được bật. Bạn có thể muốn </a:t>
            </a:r>
            <a:r>
              <a:rPr lang="en-US" dirty="0" err="1" smtClean="0">
                <a:effectLst/>
              </a:rPr>
              <a:t>làm</a:t>
            </a:r>
            <a:r>
              <a:rPr lang="en-US" baseline="0" dirty="0" smtClean="0">
                <a:effectLst/>
              </a:rPr>
              <a:t> </a:t>
            </a:r>
            <a:r>
              <a:rPr lang="en-US" baseline="0" dirty="0" err="1" smtClean="0">
                <a:effectLst/>
              </a:rPr>
              <a:t>chậm</a:t>
            </a:r>
            <a:r>
              <a:rPr lang="en-US" baseline="0" dirty="0" smtClean="0">
                <a:effectLst/>
              </a:rPr>
              <a:t> </a:t>
            </a:r>
            <a:r>
              <a:rPr lang="vi-VN" dirty="0" smtClean="0">
                <a:effectLst/>
              </a:rPr>
              <a:t>slide này hoặc thảo luận thêm về chủ đề này cho đến khi bạn sinh viên khởi động máy tính và sau đó "chơi" với con chuột vào màn hình máy tính để bàn.</a:t>
            </a:r>
            <a:endParaRPr lang="en-US" dirty="0" smtClean="0">
              <a:effectLst/>
            </a:endParaRPr>
          </a:p>
          <a:p>
            <a:pPr eaLnBrk="1" hangingPunct="1"/>
            <a:endParaRPr lang="en-US" dirty="0" smtClean="0">
              <a:effectLst/>
            </a:endParaRPr>
          </a:p>
          <a:p>
            <a:pPr eaLnBrk="1" hangingPunct="1"/>
            <a:r>
              <a:rPr lang="vi-VN" dirty="0" smtClean="0">
                <a:effectLst/>
              </a:rPr>
              <a:t>Thảo luận về những gì "đang chạy ra khỏi không gian" trên các phương tiện </a:t>
            </a:r>
            <a:r>
              <a:rPr lang="en-US" dirty="0" err="1" smtClean="0">
                <a:effectLst/>
              </a:rPr>
              <a:t>để</a:t>
            </a:r>
            <a:r>
              <a:rPr lang="en-US" baseline="0" dirty="0" smtClean="0">
                <a:effectLst/>
              </a:rPr>
              <a:t> </a:t>
            </a:r>
            <a:r>
              <a:rPr lang="vi-VN" dirty="0" smtClean="0">
                <a:effectLst/>
              </a:rPr>
              <a:t>bàn này là phổ biến cho người dùng mới và sau đó họ muốn biết làm thế nào để có được con trỏ chuột xuất hiện trên màn hình mà không cần phải đụng vào các </a:t>
            </a:r>
            <a:r>
              <a:rPr lang="en-US" dirty="0" err="1" smtClean="0">
                <a:effectLst/>
              </a:rPr>
              <a:t>mục</a:t>
            </a:r>
            <a:r>
              <a:rPr lang="vi-VN" dirty="0" smtClean="0">
                <a:effectLst/>
              </a:rPr>
              <a:t> khác trên bàn làm việc.</a:t>
            </a:r>
            <a:endParaRPr lang="en-US" dirty="0" smtClean="0"/>
          </a:p>
        </p:txBody>
      </p:sp>
      <p:sp>
        <p:nvSpPr>
          <p:cNvPr id="135172"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5EE5E622-57B2-4DFD-A1D4-C8A5D569AAE7}" type="slidenum">
              <a:rPr lang="en-CA" sz="800">
                <a:latin typeface="Swis721 Lt BT" pitchFamily="34" charset="0"/>
              </a:rPr>
              <a:pPr defTabSz="911225">
                <a:tabLst>
                  <a:tab pos="2243138" algn="r"/>
                </a:tabLst>
              </a:pPr>
              <a:t>37</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pPr marL="0" indent="0">
              <a:buNone/>
            </a:pPr>
            <a:r>
              <a:rPr lang="en-US" dirty="0" err="1" smtClean="0"/>
              <a:t>Trang</a:t>
            </a:r>
            <a:r>
              <a:rPr lang="en-US" dirty="0" smtClean="0"/>
              <a:t> 18</a:t>
            </a:r>
          </a:p>
          <a:p>
            <a:pPr marL="0" indent="0">
              <a:buNone/>
            </a:pPr>
            <a:r>
              <a:rPr lang="en-US" b="1" dirty="0" err="1" smtClean="0"/>
              <a:t>Mục</a:t>
            </a:r>
            <a:r>
              <a:rPr lang="en-US" b="1" baseline="0" dirty="0" smtClean="0"/>
              <a:t> </a:t>
            </a:r>
            <a:r>
              <a:rPr lang="en-US" b="1" baseline="0" dirty="0" err="1" smtClean="0"/>
              <a:t>tiêu</a:t>
            </a:r>
            <a:r>
              <a:rPr lang="en-US" b="1" dirty="0" smtClean="0"/>
              <a:t> 1-1.1.5</a:t>
            </a:r>
          </a:p>
          <a:p>
            <a:endParaRPr lang="en-US" dirty="0" smtClean="0"/>
          </a:p>
          <a:p>
            <a:r>
              <a:rPr lang="vi-VN" dirty="0" smtClean="0">
                <a:effectLst/>
              </a:rPr>
              <a:t>Đây là một tiểu mục tiêu mới đã được thêm vào các mục tiêu </a:t>
            </a:r>
            <a:r>
              <a:rPr lang="en-US" dirty="0" err="1" smtClean="0">
                <a:effectLst/>
              </a:rPr>
              <a:t>của</a:t>
            </a:r>
            <a:r>
              <a:rPr lang="en-US" baseline="0" dirty="0" smtClean="0">
                <a:effectLst/>
              </a:rPr>
              <a:t> </a:t>
            </a:r>
            <a:r>
              <a:rPr lang="en-US" dirty="0" err="1" smtClean="0">
                <a:effectLst/>
              </a:rPr>
              <a:t>bài</a:t>
            </a:r>
            <a:r>
              <a:rPr lang="en-US" baseline="0" dirty="0" smtClean="0">
                <a:effectLst/>
              </a:rPr>
              <a:t> </a:t>
            </a:r>
            <a:r>
              <a:rPr lang="vi-VN" dirty="0" smtClean="0">
                <a:effectLst/>
              </a:rPr>
              <a:t>thi và </a:t>
            </a:r>
            <a:r>
              <a:rPr lang="en-US" dirty="0" err="1" smtClean="0">
                <a:effectLst/>
              </a:rPr>
              <a:t>hướng</a:t>
            </a:r>
            <a:r>
              <a:rPr lang="en-US" baseline="0" dirty="0" smtClean="0">
                <a:effectLst/>
              </a:rPr>
              <a:t> </a:t>
            </a:r>
            <a:r>
              <a:rPr lang="en-US" baseline="0" dirty="0" err="1" smtClean="0">
                <a:effectLst/>
              </a:rPr>
              <a:t>đến</a:t>
            </a:r>
            <a:r>
              <a:rPr lang="en-US" baseline="0" dirty="0" smtClean="0">
                <a:effectLst/>
              </a:rPr>
              <a:t> </a:t>
            </a:r>
            <a:r>
              <a:rPr lang="en-US" baseline="0" dirty="0" err="1" smtClean="0">
                <a:effectLst/>
              </a:rPr>
              <a:t>các</a:t>
            </a:r>
            <a:r>
              <a:rPr lang="vi-VN" dirty="0" smtClean="0">
                <a:effectLst/>
              </a:rPr>
              <a:t> thiết bị trỏ. Nếu có thể, có một máy tính xách tay có sẵn trong lớp học mà sinh </a:t>
            </a:r>
            <a:r>
              <a:rPr lang="en-US" dirty="0" err="1" smtClean="0">
                <a:effectLst/>
              </a:rPr>
              <a:t>viên</a:t>
            </a:r>
            <a:r>
              <a:rPr lang="en-US" baseline="0" dirty="0" smtClean="0">
                <a:effectLst/>
              </a:rPr>
              <a:t> </a:t>
            </a:r>
            <a:r>
              <a:rPr lang="vi-VN" dirty="0" smtClean="0">
                <a:effectLst/>
              </a:rPr>
              <a:t>có thể sử dụng để thử </a:t>
            </a:r>
            <a:r>
              <a:rPr lang="en-US" dirty="0" smtClean="0"/>
              <a:t>touchpad</a:t>
            </a:r>
            <a:r>
              <a:rPr lang="vi-VN" dirty="0" smtClean="0">
                <a:effectLst/>
              </a:rPr>
              <a:t> ngay cả khi họ không sử dụng nó một cách thường xuyên. </a:t>
            </a:r>
            <a:r>
              <a:rPr lang="en-US" dirty="0" err="1" smtClean="0">
                <a:effectLst/>
              </a:rPr>
              <a:t>Khi</a:t>
            </a:r>
            <a:r>
              <a:rPr lang="vi-VN" dirty="0" smtClean="0">
                <a:effectLst/>
              </a:rPr>
              <a:t> máy tính xách tay </a:t>
            </a:r>
            <a:r>
              <a:rPr lang="en-US" dirty="0" err="1" smtClean="0">
                <a:effectLst/>
              </a:rPr>
              <a:t>trở</a:t>
            </a:r>
            <a:r>
              <a:rPr lang="en-US" baseline="0" dirty="0" smtClean="0">
                <a:effectLst/>
              </a:rPr>
              <a:t> </a:t>
            </a:r>
            <a:r>
              <a:rPr lang="en-US" baseline="0" dirty="0" err="1" smtClean="0">
                <a:effectLst/>
              </a:rPr>
              <a:t>nên</a:t>
            </a:r>
            <a:r>
              <a:rPr lang="en-US" baseline="0" dirty="0" smtClean="0">
                <a:effectLst/>
              </a:rPr>
              <a:t> </a:t>
            </a:r>
            <a:r>
              <a:rPr lang="en-US" baseline="0" dirty="0" err="1" smtClean="0">
                <a:effectLst/>
              </a:rPr>
              <a:t>khá</a:t>
            </a:r>
            <a:r>
              <a:rPr lang="en-US" baseline="0" dirty="0" smtClean="0">
                <a:effectLst/>
              </a:rPr>
              <a:t> </a:t>
            </a:r>
            <a:r>
              <a:rPr lang="vi-VN" dirty="0" smtClean="0">
                <a:effectLst/>
              </a:rPr>
              <a:t>phổ biến, thiết bị </a:t>
            </a:r>
            <a:r>
              <a:rPr lang="en-US" dirty="0" err="1" smtClean="0">
                <a:effectLst/>
              </a:rPr>
              <a:t>trỏ</a:t>
            </a:r>
            <a:r>
              <a:rPr lang="en-US" baseline="0" dirty="0" smtClean="0">
                <a:effectLst/>
              </a:rPr>
              <a:t> </a:t>
            </a:r>
            <a:r>
              <a:rPr lang="vi-VN" dirty="0" smtClean="0">
                <a:effectLst/>
              </a:rPr>
              <a:t>này </a:t>
            </a:r>
            <a:r>
              <a:rPr lang="en-US" dirty="0" err="1" smtClean="0">
                <a:effectLst/>
              </a:rPr>
              <a:t>cần</a:t>
            </a:r>
            <a:r>
              <a:rPr lang="en-US" baseline="0" dirty="0" smtClean="0">
                <a:effectLst/>
              </a:rPr>
              <a:t> </a:t>
            </a:r>
            <a:r>
              <a:rPr lang="en-US" baseline="0" dirty="0" err="1" smtClean="0">
                <a:effectLst/>
              </a:rPr>
              <a:t>phải</a:t>
            </a:r>
            <a:r>
              <a:rPr lang="vi-VN" dirty="0" smtClean="0">
                <a:effectLst/>
              </a:rPr>
              <a:t> được</a:t>
            </a:r>
            <a:r>
              <a:rPr lang="en-US" baseline="0" dirty="0" smtClean="0">
                <a:effectLst/>
              </a:rPr>
              <a:t> </a:t>
            </a:r>
            <a:r>
              <a:rPr lang="en-US" baseline="0" dirty="0" err="1" smtClean="0">
                <a:effectLst/>
              </a:rPr>
              <a:t>tìm</a:t>
            </a:r>
            <a:r>
              <a:rPr lang="en-US" baseline="0" dirty="0" smtClean="0">
                <a:effectLst/>
              </a:rPr>
              <a:t> </a:t>
            </a:r>
            <a:r>
              <a:rPr lang="en-US" baseline="0" dirty="0" err="1" smtClean="0">
                <a:effectLst/>
              </a:rPr>
              <a:t>hiểu</a:t>
            </a:r>
            <a:r>
              <a:rPr lang="vi-VN" dirty="0" smtClean="0">
                <a:effectLst/>
              </a:rPr>
              <a:t>.</a:t>
            </a:r>
            <a:endParaRPr lang="en-US" dirty="0" smtClean="0">
              <a:effectLst/>
            </a:endParaRPr>
          </a:p>
          <a:p>
            <a:endParaRPr lang="en-US" dirty="0" smtClean="0">
              <a:effectLst/>
            </a:endParaRPr>
          </a:p>
          <a:p>
            <a:r>
              <a:rPr lang="vi-VN" dirty="0" smtClean="0">
                <a:effectLst/>
              </a:rPr>
              <a:t>Hãy lưu ý rằng </a:t>
            </a:r>
            <a:r>
              <a:rPr lang="en-US" dirty="0" err="1" smtClean="0">
                <a:effectLst/>
              </a:rPr>
              <a:t>máy</a:t>
            </a:r>
            <a:r>
              <a:rPr lang="en-US" baseline="0" dirty="0" smtClean="0">
                <a:effectLst/>
              </a:rPr>
              <a:t> </a:t>
            </a:r>
            <a:r>
              <a:rPr lang="en-US" baseline="0" dirty="0" err="1" smtClean="0">
                <a:effectLst/>
              </a:rPr>
              <a:t>tính</a:t>
            </a:r>
            <a:r>
              <a:rPr lang="en-US" baseline="0" dirty="0" smtClean="0">
                <a:effectLst/>
              </a:rPr>
              <a:t> </a:t>
            </a:r>
            <a:r>
              <a:rPr lang="vi-VN" dirty="0" smtClean="0">
                <a:effectLst/>
              </a:rPr>
              <a:t>Mac chỉ có một nút liên kết với touchpad và bạn cần phải sử dụng nút để lựa chọn và kích hoạt các mục, không có lựa chọn phù hợp để khai thác các touchpad </a:t>
            </a:r>
            <a:r>
              <a:rPr lang="en-US" dirty="0" err="1" smtClean="0">
                <a:effectLst/>
              </a:rPr>
              <a:t>khi</a:t>
            </a:r>
            <a:r>
              <a:rPr lang="vi-VN" dirty="0" smtClean="0">
                <a:effectLst/>
              </a:rPr>
              <a:t> lựa chọn một cái gì đó, bạn phải nhấn nút để thực sự chọn hoặc kích hoạt mục.</a:t>
            </a:r>
            <a:endParaRPr lang="en-US" dirty="0" smtClean="0"/>
          </a:p>
        </p:txBody>
      </p:sp>
      <p:sp>
        <p:nvSpPr>
          <p:cNvPr id="136197"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36198" name="Slide Number Placeholder 5"/>
          <p:cNvSpPr>
            <a:spLocks noGrp="1"/>
          </p:cNvSpPr>
          <p:nvPr>
            <p:ph type="sldNum" sz="quarter" idx="5"/>
          </p:nvPr>
        </p:nvSpPr>
        <p:spPr>
          <a:noFill/>
        </p:spPr>
        <p:txBody>
          <a:bodyPr/>
          <a:lstStyle/>
          <a:p>
            <a:pPr defTabSz="911225">
              <a:tabLst>
                <a:tab pos="2243138" algn="r"/>
              </a:tabLst>
            </a:pPr>
            <a:r>
              <a:rPr lang="en-CA" dirty="0" smtClean="0"/>
              <a:t>	</a:t>
            </a:r>
            <a:fld id="{BCD4E604-58DD-48CA-AAD2-39DB01D7AE78}" type="slidenum">
              <a:rPr lang="en-CA" smtClean="0"/>
              <a:pPr defTabSz="911225">
                <a:tabLst>
                  <a:tab pos="2243138" algn="r"/>
                </a:tabLst>
              </a:pPr>
              <a:t>38</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pPr marL="0" indent="0">
              <a:buNone/>
            </a:pPr>
            <a:r>
              <a:rPr lang="en-US" dirty="0" err="1" smtClean="0"/>
              <a:t>Trang</a:t>
            </a:r>
            <a:r>
              <a:rPr lang="en-US" dirty="0" smtClean="0"/>
              <a:t> 18</a:t>
            </a:r>
          </a:p>
          <a:p>
            <a:pPr marL="0" indent="0">
              <a:buNone/>
            </a:pPr>
            <a:r>
              <a:rPr lang="en-US" b="1" dirty="0" err="1" smtClean="0"/>
              <a:t>Mục</a:t>
            </a:r>
            <a:r>
              <a:rPr lang="en-US" b="1" baseline="0" dirty="0" smtClean="0"/>
              <a:t> </a:t>
            </a:r>
            <a:r>
              <a:rPr lang="en-US" b="1" baseline="0" dirty="0" err="1" smtClean="0"/>
              <a:t>tiêu</a:t>
            </a:r>
            <a:r>
              <a:rPr lang="en-US" b="1" dirty="0" smtClean="0"/>
              <a:t> 1-1.1.5</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Đây là một sự bổ sung </a:t>
            </a:r>
            <a:r>
              <a:rPr lang="en-US" dirty="0" err="1" smtClean="0">
                <a:effectLst/>
              </a:rPr>
              <a:t>cho</a:t>
            </a:r>
            <a:r>
              <a:rPr lang="en-US" dirty="0" smtClean="0">
                <a:effectLst/>
              </a:rPr>
              <a:t> </a:t>
            </a:r>
            <a:r>
              <a:rPr lang="vi-VN" dirty="0" smtClean="0">
                <a:effectLst/>
              </a:rPr>
              <a:t>các mục tiêu của </a:t>
            </a:r>
            <a:r>
              <a:rPr lang="en-US" dirty="0" err="1" smtClean="0">
                <a:effectLst/>
              </a:rPr>
              <a:t>bài</a:t>
            </a:r>
            <a:r>
              <a:rPr lang="vi-VN" dirty="0" smtClean="0">
                <a:effectLst/>
              </a:rPr>
              <a:t> thi </a:t>
            </a:r>
            <a:r>
              <a:rPr lang="en-US" dirty="0" smtClean="0">
                <a:effectLst/>
              </a:rPr>
              <a:t>do </a:t>
            </a:r>
            <a:r>
              <a:rPr lang="en-US" dirty="0" err="1" smtClean="0">
                <a:effectLst/>
              </a:rPr>
              <a:t>các</a:t>
            </a:r>
            <a:r>
              <a:rPr lang="vi-VN" dirty="0" smtClean="0">
                <a:effectLst/>
              </a:rPr>
              <a:t> máy tính xách tay mới có khả năng để ghi lại âm thanh. Một số máy tính vẫn sẽ cần mua</a:t>
            </a:r>
            <a:r>
              <a:rPr lang="en-US" dirty="0" smtClean="0">
                <a:effectLst/>
              </a:rPr>
              <a:t> </a:t>
            </a:r>
            <a:r>
              <a:rPr lang="vi-VN" dirty="0" smtClean="0">
                <a:effectLst/>
              </a:rPr>
              <a:t>một micro nhưng khả năng </a:t>
            </a:r>
            <a:r>
              <a:rPr lang="en-US" dirty="0" err="1" smtClean="0">
                <a:effectLst/>
              </a:rPr>
              <a:t>ghi</a:t>
            </a:r>
            <a:r>
              <a:rPr lang="en-US" dirty="0" smtClean="0">
                <a:effectLst/>
              </a:rPr>
              <a:t> </a:t>
            </a:r>
            <a:r>
              <a:rPr lang="en-US" dirty="0" err="1" smtClean="0">
                <a:effectLst/>
              </a:rPr>
              <a:t>nhận</a:t>
            </a:r>
            <a:r>
              <a:rPr lang="vi-VN" dirty="0" smtClean="0">
                <a:effectLst/>
              </a:rPr>
              <a:t> và chỉnh sửa âm thanh dễ dàng hơn nhiều hơn so với các năm trước.</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Hãy chuẩn bị để thảo luận về </a:t>
            </a:r>
            <a:r>
              <a:rPr lang="en-US" dirty="0" err="1" smtClean="0">
                <a:effectLst/>
              </a:rPr>
              <a:t>việc</a:t>
            </a:r>
            <a:r>
              <a:rPr lang="vi-VN" dirty="0" smtClean="0">
                <a:effectLst/>
              </a:rPr>
              <a:t> micro </a:t>
            </a:r>
            <a:r>
              <a:rPr lang="en-US" dirty="0" err="1" smtClean="0">
                <a:effectLst/>
              </a:rPr>
              <a:t>có</a:t>
            </a:r>
            <a:r>
              <a:rPr lang="en-US" baseline="0" dirty="0" smtClean="0">
                <a:effectLst/>
              </a:rPr>
              <a:t> </a:t>
            </a:r>
            <a:r>
              <a:rPr lang="vi-VN" dirty="0" smtClean="0">
                <a:effectLst/>
              </a:rPr>
              <a:t>chi phí </a:t>
            </a:r>
            <a:r>
              <a:rPr lang="en-US" dirty="0" err="1" smtClean="0">
                <a:effectLst/>
              </a:rPr>
              <a:t>bao</a:t>
            </a:r>
            <a:r>
              <a:rPr lang="en-US" dirty="0" smtClean="0">
                <a:effectLst/>
              </a:rPr>
              <a:t> </a:t>
            </a:r>
            <a:r>
              <a:rPr lang="en-US" dirty="0" err="1" smtClean="0">
                <a:effectLst/>
              </a:rPr>
              <a:t>nhiêu</a:t>
            </a:r>
            <a:r>
              <a:rPr lang="en-US" baseline="0" dirty="0" smtClean="0">
                <a:effectLst/>
              </a:rPr>
              <a:t> </a:t>
            </a:r>
            <a:r>
              <a:rPr lang="vi-VN" dirty="0" smtClean="0">
                <a:effectLst/>
              </a:rPr>
              <a:t>và </a:t>
            </a:r>
            <a:r>
              <a:rPr lang="en-US" dirty="0" err="1" smtClean="0">
                <a:effectLst/>
              </a:rPr>
              <a:t>có</a:t>
            </a:r>
            <a:r>
              <a:rPr lang="en-US" baseline="0" dirty="0" smtClean="0">
                <a:effectLst/>
              </a:rPr>
              <a:t> </a:t>
            </a:r>
            <a:r>
              <a:rPr lang="vi-VN" dirty="0" smtClean="0">
                <a:effectLst/>
              </a:rPr>
              <a:t>các </a:t>
            </a:r>
            <a:r>
              <a:rPr lang="en-US" dirty="0" err="1" smtClean="0">
                <a:effectLst/>
              </a:rPr>
              <a:t>loại</a:t>
            </a:r>
            <a:r>
              <a:rPr lang="en-US" dirty="0" smtClean="0">
                <a:effectLst/>
              </a:rPr>
              <a:t> </a:t>
            </a:r>
            <a:r>
              <a:rPr lang="en-US" dirty="0" err="1" smtClean="0">
                <a:effectLst/>
              </a:rPr>
              <a:t>nào</a:t>
            </a:r>
            <a:r>
              <a:rPr lang="vi-VN" dirty="0" smtClean="0">
                <a:effectLst/>
              </a:rPr>
              <a:t>, đặc biệt là với </a:t>
            </a:r>
            <a:r>
              <a:rPr lang="en-US" dirty="0" err="1" smtClean="0">
                <a:effectLst/>
              </a:rPr>
              <a:t>máy</a:t>
            </a:r>
            <a:r>
              <a:rPr lang="en-US" baseline="0" dirty="0" smtClean="0">
                <a:effectLst/>
              </a:rPr>
              <a:t> </a:t>
            </a:r>
            <a:r>
              <a:rPr lang="en-US" baseline="0" dirty="0" err="1" smtClean="0">
                <a:effectLst/>
              </a:rPr>
              <a:t>tính</a:t>
            </a:r>
            <a:r>
              <a:rPr lang="vi-VN" dirty="0" smtClean="0">
                <a:effectLst/>
              </a:rPr>
              <a:t> Mac so với PC.</a:t>
            </a:r>
          </a:p>
          <a:p>
            <a:endParaRPr lang="en-US" dirty="0" smtClean="0"/>
          </a:p>
        </p:txBody>
      </p:sp>
      <p:sp>
        <p:nvSpPr>
          <p:cNvPr id="137221"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37222" name="Slide Number Placeholder 5"/>
          <p:cNvSpPr>
            <a:spLocks noGrp="1"/>
          </p:cNvSpPr>
          <p:nvPr>
            <p:ph type="sldNum" sz="quarter" idx="5"/>
          </p:nvPr>
        </p:nvSpPr>
        <p:spPr>
          <a:noFill/>
        </p:spPr>
        <p:txBody>
          <a:bodyPr/>
          <a:lstStyle/>
          <a:p>
            <a:pPr defTabSz="911225">
              <a:tabLst>
                <a:tab pos="2243138" algn="r"/>
              </a:tabLst>
            </a:pPr>
            <a:r>
              <a:rPr lang="en-CA" dirty="0" smtClean="0"/>
              <a:t>	</a:t>
            </a:r>
            <a:fld id="{92E68C1A-B4ED-4950-8BD5-246222F6A2A4}" type="slidenum">
              <a:rPr lang="en-CA" smtClean="0"/>
              <a:pPr defTabSz="911225">
                <a:tabLst>
                  <a:tab pos="2243138" algn="r"/>
                </a:tabLst>
              </a:pPr>
              <a:t>39</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18</a:t>
            </a:r>
          </a:p>
          <a:p>
            <a:pPr marL="0" indent="0" eaLnBrk="1" hangingPunct="1">
              <a:buNone/>
            </a:pPr>
            <a:r>
              <a:rPr lang="en-US" b="1" dirty="0" err="1" smtClean="0"/>
              <a:t>Mục</a:t>
            </a:r>
            <a:r>
              <a:rPr lang="en-US" b="1" baseline="0" dirty="0" smtClean="0"/>
              <a:t> </a:t>
            </a:r>
            <a:r>
              <a:rPr lang="en-US" b="1" baseline="0" dirty="0" err="1" smtClean="0"/>
              <a:t>tiêu</a:t>
            </a:r>
            <a:r>
              <a:rPr lang="en-US" dirty="0" smtClean="0"/>
              <a:t> </a:t>
            </a:r>
            <a:r>
              <a:rPr lang="en-US" b="1" dirty="0" smtClean="0"/>
              <a:t>1-1.1.5</a:t>
            </a:r>
            <a:endParaRPr lang="en-US" dirty="0" smtClean="0"/>
          </a:p>
          <a:p>
            <a:pPr eaLnBrk="1" hangingPunct="1"/>
            <a:endParaRPr lang="en-US" sz="400" dirty="0" smtClean="0"/>
          </a:p>
          <a:p>
            <a:pPr eaLnBrk="1" hangingPunct="1"/>
            <a:r>
              <a:rPr lang="vi-VN" dirty="0" smtClean="0">
                <a:effectLst/>
              </a:rPr>
              <a:t>Yêu cầu học sinh tìm kiếm các nút trên màn hình cũng như hai phích cắm ở mặt sau của màn hình. Yêu cầu họ thực hiện </a:t>
            </a:r>
            <a:r>
              <a:rPr lang="en-US" dirty="0" err="1" smtClean="0">
                <a:effectLst/>
              </a:rPr>
              <a:t>nối</a:t>
            </a:r>
            <a:r>
              <a:rPr lang="vi-VN" dirty="0" smtClean="0">
                <a:effectLst/>
              </a:rPr>
              <a:t> các dây cáp </a:t>
            </a:r>
            <a:r>
              <a:rPr lang="en-US" dirty="0" err="1" smtClean="0">
                <a:effectLst/>
              </a:rPr>
              <a:t>đến</a:t>
            </a:r>
            <a:r>
              <a:rPr lang="vi-VN" dirty="0" smtClean="0">
                <a:effectLst/>
              </a:rPr>
              <a:t> các </a:t>
            </a:r>
            <a:r>
              <a:rPr lang="en-US" dirty="0" err="1" smtClean="0">
                <a:effectLst/>
              </a:rPr>
              <a:t>ngõ</a:t>
            </a:r>
            <a:r>
              <a:rPr lang="en-US" baseline="0" dirty="0" smtClean="0">
                <a:effectLst/>
              </a:rPr>
              <a:t> </a:t>
            </a:r>
            <a:r>
              <a:rPr lang="en-US" baseline="0" dirty="0" err="1" smtClean="0">
                <a:effectLst/>
              </a:rPr>
              <a:t>ra</a:t>
            </a:r>
            <a:r>
              <a:rPr lang="vi-VN" dirty="0" smtClean="0">
                <a:effectLst/>
              </a:rPr>
              <a:t> và </a:t>
            </a:r>
            <a:r>
              <a:rPr lang="en-US" dirty="0" err="1" smtClean="0">
                <a:effectLst/>
              </a:rPr>
              <a:t>khối</a:t>
            </a:r>
            <a:r>
              <a:rPr lang="en-US" baseline="0" dirty="0" smtClean="0">
                <a:effectLst/>
              </a:rPr>
              <a:t> </a:t>
            </a:r>
            <a:r>
              <a:rPr lang="en-US" baseline="0" dirty="0" err="1" smtClean="0">
                <a:effectLst/>
              </a:rPr>
              <a:t>hệ</a:t>
            </a:r>
            <a:r>
              <a:rPr lang="en-US" baseline="0" dirty="0" smtClean="0">
                <a:effectLst/>
              </a:rPr>
              <a:t> </a:t>
            </a:r>
            <a:r>
              <a:rPr lang="en-US" baseline="0" dirty="0" err="1" smtClean="0">
                <a:effectLst/>
              </a:rPr>
              <a:t>thống</a:t>
            </a:r>
            <a:r>
              <a:rPr lang="en-US" baseline="0" dirty="0" smtClean="0">
                <a:effectLst/>
              </a:rPr>
              <a:t> </a:t>
            </a:r>
            <a:r>
              <a:rPr lang="en-US" baseline="0" dirty="0" err="1" smtClean="0">
                <a:effectLst/>
              </a:rPr>
              <a:t>chứa</a:t>
            </a:r>
            <a:r>
              <a:rPr lang="en-US" baseline="0" dirty="0" smtClean="0">
                <a:effectLst/>
              </a:rPr>
              <a:t> CPU</a:t>
            </a:r>
            <a:r>
              <a:rPr lang="vi-VN" dirty="0" smtClean="0">
                <a:effectLst/>
              </a:rPr>
              <a:t>.</a:t>
            </a:r>
            <a:endParaRPr lang="en-US" dirty="0" smtClean="0">
              <a:effectLst/>
            </a:endParaRPr>
          </a:p>
          <a:p>
            <a:pPr eaLnBrk="1" hangingPunct="1"/>
            <a:endParaRPr lang="en-US" sz="400" dirty="0" smtClean="0">
              <a:effectLst/>
            </a:endParaRPr>
          </a:p>
          <a:p>
            <a:pPr eaLnBrk="1" hangingPunct="1"/>
            <a:r>
              <a:rPr lang="en-US" dirty="0" err="1" smtClean="0">
                <a:effectLst/>
              </a:rPr>
              <a:t>Dành</a:t>
            </a:r>
            <a:r>
              <a:rPr lang="en-US" baseline="0" dirty="0" smtClean="0">
                <a:effectLst/>
              </a:rPr>
              <a:t> </a:t>
            </a:r>
            <a:r>
              <a:rPr lang="en-US" baseline="0" dirty="0" err="1" smtClean="0">
                <a:effectLst/>
              </a:rPr>
              <a:t>một</a:t>
            </a:r>
            <a:r>
              <a:rPr lang="vi-VN" dirty="0" smtClean="0">
                <a:effectLst/>
              </a:rPr>
              <a:t> thời gian ngắn </a:t>
            </a:r>
            <a:r>
              <a:rPr lang="en-US" dirty="0" err="1" smtClean="0">
                <a:effectLst/>
              </a:rPr>
              <a:t>để</a:t>
            </a:r>
            <a:r>
              <a:rPr lang="en-US" baseline="0" dirty="0" smtClean="0">
                <a:effectLst/>
              </a:rPr>
              <a:t> </a:t>
            </a:r>
            <a:r>
              <a:rPr lang="vi-VN" dirty="0" smtClean="0">
                <a:effectLst/>
              </a:rPr>
              <a:t>xem xét lại các nút khác nhau trên mặt trước của màn hình, liên hệ nó với một </a:t>
            </a:r>
            <a:r>
              <a:rPr lang="en-US" dirty="0" smtClean="0">
                <a:effectLst/>
              </a:rPr>
              <a:t>TV</a:t>
            </a:r>
            <a:r>
              <a:rPr lang="vi-VN" dirty="0" smtClean="0">
                <a:effectLst/>
              </a:rPr>
              <a:t>, nơi bạn có thể điều chỉnh màu sắc, độ sáng, và vị trí của màn hình.</a:t>
            </a:r>
            <a:endParaRPr lang="en-US" dirty="0" smtClean="0">
              <a:effectLst/>
            </a:endParaRPr>
          </a:p>
          <a:p>
            <a:pPr eaLnBrk="1" hangingPunct="1"/>
            <a:endParaRPr lang="en-US" sz="4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Không </a:t>
            </a:r>
            <a:r>
              <a:rPr lang="en-US" dirty="0" err="1" smtClean="0">
                <a:effectLst/>
              </a:rPr>
              <a:t>cho</a:t>
            </a:r>
            <a:r>
              <a:rPr lang="vi-VN" dirty="0" smtClean="0">
                <a:effectLst/>
              </a:rPr>
              <a:t> sinh </a:t>
            </a:r>
            <a:r>
              <a:rPr lang="en-US" dirty="0" err="1" smtClean="0">
                <a:effectLst/>
              </a:rPr>
              <a:t>viên</a:t>
            </a:r>
            <a:r>
              <a:rPr lang="en-US" baseline="0" dirty="0" smtClean="0">
                <a:effectLst/>
              </a:rPr>
              <a:t> </a:t>
            </a:r>
            <a:r>
              <a:rPr lang="en-US" dirty="0" err="1" smtClean="0">
                <a:effectLst/>
              </a:rPr>
              <a:t>bật</a:t>
            </a:r>
            <a:r>
              <a:rPr lang="vi-VN" dirty="0" smtClean="0">
                <a:effectLst/>
              </a:rPr>
              <a:t> màn hình và máy tính</a:t>
            </a:r>
            <a:r>
              <a:rPr lang="en-US" dirty="0" smtClean="0">
                <a:effectLst/>
              </a:rPr>
              <a:t>;</a:t>
            </a:r>
            <a:r>
              <a:rPr lang="vi-VN" dirty="0" smtClean="0">
                <a:effectLst/>
              </a:rPr>
              <a:t> một thảo luận</a:t>
            </a:r>
            <a:r>
              <a:rPr lang="en-US" dirty="0" smtClean="0">
                <a:effectLst/>
              </a:rPr>
              <a:t> </a:t>
            </a:r>
            <a:r>
              <a:rPr lang="vi-VN" dirty="0" smtClean="0">
                <a:effectLst/>
              </a:rPr>
              <a:t>ngắn vào thời điểm này về các nút và sau đó trở về chủ đề này khi họ lần lượt </a:t>
            </a:r>
            <a:r>
              <a:rPr lang="en-US" dirty="0" err="1" smtClean="0">
                <a:effectLst/>
              </a:rPr>
              <a:t>bật</a:t>
            </a:r>
            <a:r>
              <a:rPr lang="en-US" baseline="0" dirty="0" smtClean="0">
                <a:effectLst/>
              </a:rPr>
              <a:t> </a:t>
            </a:r>
            <a:r>
              <a:rPr lang="vi-VN" dirty="0" smtClean="0">
                <a:effectLst/>
              </a:rPr>
              <a:t>màn hình và máy tính </a:t>
            </a:r>
            <a:r>
              <a:rPr lang="en-US" dirty="0" err="1" smtClean="0">
                <a:effectLst/>
              </a:rPr>
              <a:t>để</a:t>
            </a:r>
            <a:r>
              <a:rPr lang="en-US" baseline="0" dirty="0" smtClean="0">
                <a:effectLst/>
              </a:rPr>
              <a:t> </a:t>
            </a:r>
            <a:r>
              <a:rPr lang="vi-VN" dirty="0" smtClean="0">
                <a:effectLst/>
              </a:rPr>
              <a:t>thực hành.</a:t>
            </a:r>
            <a:endParaRPr lang="en-US" dirty="0" smtClean="0">
              <a:effectLst/>
            </a:endParaRPr>
          </a:p>
          <a:p>
            <a:pPr eaLnBrk="1" hangingPunct="1"/>
            <a:endParaRPr lang="en-US" sz="4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Nhắc nhở học sinh </a:t>
            </a:r>
            <a:r>
              <a:rPr lang="en-US" dirty="0" err="1" smtClean="0">
                <a:effectLst/>
              </a:rPr>
              <a:t>rằng</a:t>
            </a:r>
            <a:r>
              <a:rPr lang="en-US" baseline="0" dirty="0" smtClean="0">
                <a:effectLst/>
              </a:rPr>
              <a:t> </a:t>
            </a:r>
            <a:r>
              <a:rPr lang="en-US" baseline="0" dirty="0" err="1" smtClean="0">
                <a:effectLst/>
              </a:rPr>
              <a:t>màn</a:t>
            </a:r>
            <a:r>
              <a:rPr lang="en-US" baseline="0" dirty="0" smtClean="0">
                <a:effectLst/>
              </a:rPr>
              <a:t> </a:t>
            </a:r>
            <a:r>
              <a:rPr lang="en-US" baseline="0" dirty="0" err="1" smtClean="0">
                <a:effectLst/>
              </a:rPr>
              <a:t>hình</a:t>
            </a:r>
            <a:r>
              <a:rPr lang="vi-VN" dirty="0" smtClean="0">
                <a:effectLst/>
              </a:rPr>
              <a:t> sẽ khác nhau về kích thước, kích thước màn hình, và độ phân giải (hình ảnh rõ ràng </a:t>
            </a:r>
            <a:r>
              <a:rPr lang="en-US" dirty="0" err="1" smtClean="0">
                <a:effectLst/>
              </a:rPr>
              <a:t>như</a:t>
            </a:r>
            <a:r>
              <a:rPr lang="vi-VN" dirty="0" smtClean="0">
                <a:effectLst/>
              </a:rPr>
              <a:t> thế nào). </a:t>
            </a:r>
            <a:r>
              <a:rPr lang="en-US" dirty="0" err="1" smtClean="0">
                <a:effectLst/>
              </a:rPr>
              <a:t>Cái</a:t>
            </a:r>
            <a:r>
              <a:rPr lang="en-US" baseline="0" dirty="0" smtClean="0">
                <a:effectLst/>
              </a:rPr>
              <a:t> </a:t>
            </a:r>
            <a:r>
              <a:rPr lang="en-US" baseline="0" dirty="0" err="1" smtClean="0">
                <a:effectLst/>
              </a:rPr>
              <a:t>lớn</a:t>
            </a:r>
            <a:r>
              <a:rPr lang="vi-VN" dirty="0" smtClean="0">
                <a:effectLst/>
              </a:rPr>
              <a:t> không phải là luôn luôn tốt hơn - màn hình phẳng, màn hình hiển thị LCD, độ phân giải cao hơn, v</a:t>
            </a:r>
            <a:r>
              <a:rPr lang="en-US" dirty="0" smtClean="0">
                <a:effectLst/>
              </a:rPr>
              <a:t>.</a:t>
            </a:r>
            <a:r>
              <a:rPr lang="vi-VN" dirty="0" smtClean="0">
                <a:effectLst/>
              </a:rPr>
              <a:t>v</a:t>
            </a:r>
            <a:r>
              <a:rPr lang="en-US" dirty="0" smtClean="0">
                <a:effectLst/>
              </a:rPr>
              <a:t>..</a:t>
            </a:r>
            <a:r>
              <a:rPr lang="vi-VN" dirty="0" smtClean="0">
                <a:effectLst/>
              </a:rPr>
              <a:t> Bạn cũng có thể </a:t>
            </a:r>
            <a:r>
              <a:rPr lang="en-US" dirty="0" err="1" smtClean="0">
                <a:effectLst/>
              </a:rPr>
              <a:t>tiếp</a:t>
            </a:r>
            <a:r>
              <a:rPr lang="en-US" baseline="0" dirty="0" smtClean="0">
                <a:effectLst/>
              </a:rPr>
              <a:t> </a:t>
            </a:r>
            <a:r>
              <a:rPr lang="en-US" baseline="0" dirty="0" err="1" smtClean="0">
                <a:effectLst/>
              </a:rPr>
              <a:t>nối</a:t>
            </a:r>
            <a:r>
              <a:rPr lang="vi-VN" dirty="0" smtClean="0">
                <a:effectLst/>
              </a:rPr>
              <a:t> </a:t>
            </a:r>
            <a:r>
              <a:rPr lang="en-US" dirty="0" err="1" smtClean="0">
                <a:effectLst/>
              </a:rPr>
              <a:t>bằng</a:t>
            </a:r>
            <a:r>
              <a:rPr lang="en-US" baseline="0" dirty="0" smtClean="0">
                <a:effectLst/>
              </a:rPr>
              <a:t> </a:t>
            </a:r>
            <a:r>
              <a:rPr lang="en-US" baseline="0" dirty="0" err="1" smtClean="0">
                <a:effectLst/>
              </a:rPr>
              <a:t>việc</a:t>
            </a:r>
            <a:r>
              <a:rPr lang="en-US" baseline="0" dirty="0" smtClean="0">
                <a:effectLst/>
              </a:rPr>
              <a:t> </a:t>
            </a:r>
            <a:r>
              <a:rPr lang="vi-VN" dirty="0" smtClean="0">
                <a:effectLst/>
              </a:rPr>
              <a:t>đặc tả </a:t>
            </a:r>
            <a:r>
              <a:rPr lang="en-US" dirty="0" err="1" smtClean="0">
                <a:effectLst/>
              </a:rPr>
              <a:t>về</a:t>
            </a:r>
            <a:r>
              <a:rPr lang="vi-VN" dirty="0" smtClean="0">
                <a:effectLst/>
              </a:rPr>
              <a:t> các loại độ phân giải cho màn hình, </a:t>
            </a:r>
            <a:r>
              <a:rPr lang="en-US" dirty="0" err="1" smtClean="0">
                <a:effectLst/>
              </a:rPr>
              <a:t>như</a:t>
            </a:r>
            <a:r>
              <a:rPr lang="vi-VN" dirty="0" smtClean="0">
                <a:effectLst/>
              </a:rPr>
              <a:t> dpi (dots per inch), thấp nhất là 600x800, kích thước độ phân giải được xác định bằng loại </a:t>
            </a:r>
            <a:r>
              <a:rPr lang="en-US" baseline="0" dirty="0" err="1" smtClean="0">
                <a:effectLst/>
              </a:rPr>
              <a:t>màn</a:t>
            </a:r>
            <a:r>
              <a:rPr lang="en-US" baseline="0" dirty="0" smtClean="0">
                <a:effectLst/>
              </a:rPr>
              <a:t> </a:t>
            </a:r>
            <a:r>
              <a:rPr lang="en-US" baseline="0" dirty="0" err="1" smtClean="0">
                <a:effectLst/>
              </a:rPr>
              <a:t>hình</a:t>
            </a:r>
            <a:r>
              <a:rPr lang="en-US" baseline="0" dirty="0" smtClean="0">
                <a:effectLst/>
              </a:rPr>
              <a:t> </a:t>
            </a:r>
            <a:r>
              <a:rPr lang="vi-VN" dirty="0" smtClean="0">
                <a:effectLst/>
              </a:rPr>
              <a:t>và thương hiệu.</a:t>
            </a:r>
            <a:endParaRPr lang="en-US" dirty="0" smtClean="0">
              <a:effectLst/>
            </a:endParaRPr>
          </a:p>
          <a:p>
            <a:pPr eaLnBrk="1" hangingPunct="1"/>
            <a:endParaRPr lang="en-US" sz="4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Nếu sinh viên muốn có một lời giải thích thêm về độ phân giải</a:t>
            </a:r>
            <a:r>
              <a:rPr lang="en-US" baseline="0" dirty="0" smtClean="0">
                <a:effectLst/>
              </a:rPr>
              <a:t> </a:t>
            </a:r>
            <a:r>
              <a:rPr lang="en-US" baseline="0" dirty="0" err="1" smtClean="0">
                <a:effectLst/>
              </a:rPr>
              <a:t>thì</a:t>
            </a:r>
            <a:r>
              <a:rPr lang="en-US" baseline="0" dirty="0" smtClean="0">
                <a:effectLst/>
              </a:rPr>
              <a:t> </a:t>
            </a:r>
            <a:r>
              <a:rPr lang="vi-VN" dirty="0" smtClean="0">
                <a:effectLst/>
              </a:rPr>
              <a:t>dpi là khoảng cách</a:t>
            </a:r>
            <a:r>
              <a:rPr lang="en-US" dirty="0" smtClean="0">
                <a:effectLst/>
              </a:rPr>
              <a:t> </a:t>
            </a:r>
            <a:r>
              <a:rPr lang="en-US" dirty="0" err="1" smtClean="0">
                <a:effectLst/>
              </a:rPr>
              <a:t>được</a:t>
            </a:r>
            <a:r>
              <a:rPr lang="vi-VN" dirty="0" smtClean="0">
                <a:effectLst/>
              </a:rPr>
              <a:t> đo lường giữa các điểm ảnh của cùng một màu sắc, trong khi độ phân giải là một phép đo kích thước pixel của màn hình (số lượng thực tế</a:t>
            </a:r>
            <a:r>
              <a:rPr lang="en-US" dirty="0" smtClean="0">
                <a:effectLst/>
              </a:rPr>
              <a:t> </a:t>
            </a:r>
            <a:r>
              <a:rPr lang="en-US" dirty="0" err="1" smtClean="0">
                <a:effectLst/>
              </a:rPr>
              <a:t>của</a:t>
            </a:r>
            <a:r>
              <a:rPr lang="vi-VN" dirty="0" smtClean="0">
                <a:effectLst/>
              </a:rPr>
              <a:t> các cột và các hàng điểm ảnh để tạo ra màn hình hiển thị).</a:t>
            </a:r>
            <a:endParaRPr lang="en-US" dirty="0" smtClean="0">
              <a:effectLst/>
            </a:endParaRPr>
          </a:p>
          <a:p>
            <a:pPr eaLnBrk="1" hangingPunct="1"/>
            <a:endParaRPr lang="en-US" sz="4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Nhấn mạnh </a:t>
            </a:r>
            <a:r>
              <a:rPr lang="en-US" dirty="0" err="1" smtClean="0">
                <a:effectLst/>
              </a:rPr>
              <a:t>điều</a:t>
            </a:r>
            <a:r>
              <a:rPr lang="en-US" baseline="0" dirty="0" smtClean="0">
                <a:effectLst/>
              </a:rPr>
              <a:t> </a:t>
            </a:r>
            <a:r>
              <a:rPr lang="vi-VN" dirty="0" smtClean="0">
                <a:effectLst/>
              </a:rPr>
              <a:t>này để họ hiểu tầm quan trọng của nó như thế nào </a:t>
            </a:r>
            <a:r>
              <a:rPr lang="en-US" dirty="0" err="1" smtClean="0">
                <a:effectLst/>
              </a:rPr>
              <a:t>để</a:t>
            </a:r>
            <a:r>
              <a:rPr lang="en-US" baseline="0" dirty="0" smtClean="0">
                <a:effectLst/>
              </a:rPr>
              <a:t> </a:t>
            </a:r>
            <a:r>
              <a:rPr lang="vi-VN" dirty="0" smtClean="0">
                <a:effectLst/>
              </a:rPr>
              <a:t>hoặc </a:t>
            </a:r>
            <a:r>
              <a:rPr lang="en-US" dirty="0" err="1" smtClean="0">
                <a:effectLst/>
              </a:rPr>
              <a:t>là</a:t>
            </a:r>
            <a:r>
              <a:rPr lang="en-US" baseline="0" dirty="0" smtClean="0">
                <a:effectLst/>
              </a:rPr>
              <a:t> </a:t>
            </a:r>
            <a:r>
              <a:rPr lang="vi-VN" dirty="0" smtClean="0">
                <a:effectLst/>
              </a:rPr>
              <a:t>có </a:t>
            </a:r>
            <a:r>
              <a:rPr lang="en-US" dirty="0" err="1" smtClean="0">
                <a:effectLst/>
              </a:rPr>
              <a:t>trình</a:t>
            </a:r>
            <a:r>
              <a:rPr lang="en-US" baseline="0" dirty="0" smtClean="0">
                <a:effectLst/>
              </a:rPr>
              <a:t> </a:t>
            </a:r>
            <a:r>
              <a:rPr lang="vi-VN" dirty="0" smtClean="0">
                <a:effectLst/>
              </a:rPr>
              <a:t>bảo vệ màn hình hoặc tính năng tiết kiệm năng lượng</a:t>
            </a:r>
            <a:r>
              <a:rPr lang="en-US" dirty="0" smtClean="0">
                <a:effectLst/>
              </a:rPr>
              <a:t> </a:t>
            </a:r>
            <a:r>
              <a:rPr lang="vi-VN" dirty="0" smtClean="0">
                <a:effectLst/>
              </a:rPr>
              <a:t>màn hình </a:t>
            </a:r>
            <a:r>
              <a:rPr lang="en-US" dirty="0" err="1" smtClean="0">
                <a:effectLst/>
              </a:rPr>
              <a:t>được</a:t>
            </a:r>
            <a:r>
              <a:rPr lang="vi-VN" dirty="0" smtClean="0">
                <a:effectLst/>
              </a:rPr>
              <a:t> bật, hoặc tắt màn hình để kéo dài tuổi thọ của màn hình.</a:t>
            </a:r>
            <a:endParaRPr lang="en-US" dirty="0" smtClean="0">
              <a:effectLst/>
            </a:endParaRPr>
          </a:p>
          <a:p>
            <a:pPr eaLnBrk="1" hangingPunct="1"/>
            <a:endParaRPr lang="en-US" sz="400" dirty="0" smtClean="0"/>
          </a:p>
          <a:p>
            <a:pPr eaLnBrk="1" hangingPunct="1"/>
            <a:r>
              <a:rPr lang="vi-VN" dirty="0" smtClean="0">
                <a:effectLst/>
              </a:rPr>
              <a:t>Ngoài ra </a:t>
            </a:r>
            <a:r>
              <a:rPr lang="en-US" dirty="0" err="1" smtClean="0">
                <a:effectLst/>
              </a:rPr>
              <a:t>cần</a:t>
            </a:r>
            <a:r>
              <a:rPr lang="vi-VN" dirty="0" smtClean="0">
                <a:effectLst/>
              </a:rPr>
              <a:t> có một cuộc tranh luận giữa </a:t>
            </a:r>
            <a:r>
              <a:rPr lang="en-US" dirty="0" err="1" smtClean="0">
                <a:effectLst/>
              </a:rPr>
              <a:t>những</a:t>
            </a:r>
            <a:r>
              <a:rPr lang="vi-VN" dirty="0" smtClean="0">
                <a:effectLst/>
              </a:rPr>
              <a:t> người dùng máy tính xem có nên tắt màn hình hay không (cùng với CPU) khi hoàn thành vào cuối mỗi phiên</a:t>
            </a:r>
            <a:r>
              <a:rPr lang="en-US" dirty="0" smtClean="0">
                <a:effectLst/>
              </a:rPr>
              <a:t> </a:t>
            </a:r>
            <a:r>
              <a:rPr lang="en-US" dirty="0" err="1" smtClean="0">
                <a:effectLst/>
              </a:rPr>
              <a:t>làm</a:t>
            </a:r>
            <a:r>
              <a:rPr lang="en-US" baseline="0" dirty="0" smtClean="0">
                <a:effectLst/>
              </a:rPr>
              <a:t> </a:t>
            </a:r>
            <a:r>
              <a:rPr lang="en-US" baseline="0" dirty="0" err="1" smtClean="0">
                <a:effectLst/>
              </a:rPr>
              <a:t>việc</a:t>
            </a:r>
            <a:r>
              <a:rPr lang="vi-VN" dirty="0" smtClean="0">
                <a:effectLst/>
              </a:rPr>
              <a:t>. Không có cách nào </a:t>
            </a:r>
            <a:r>
              <a:rPr lang="en-US" dirty="0" err="1" smtClean="0">
                <a:effectLst/>
              </a:rPr>
              <a:t>là</a:t>
            </a:r>
            <a:r>
              <a:rPr lang="en-US" baseline="0" dirty="0" smtClean="0">
                <a:effectLst/>
              </a:rPr>
              <a:t> </a:t>
            </a:r>
            <a:r>
              <a:rPr lang="vi-VN" dirty="0" smtClean="0">
                <a:effectLst/>
              </a:rPr>
              <a:t>đúng hay sai, điểm quan trọng ở đây là để làm những gì tốt nhất cho máy tính. Ví dụ, nếu máy tính trong một khu vực dễ bị dao</a:t>
            </a:r>
            <a:r>
              <a:rPr lang="en-US" baseline="0" dirty="0" smtClean="0">
                <a:effectLst/>
              </a:rPr>
              <a:t> </a:t>
            </a:r>
            <a:r>
              <a:rPr lang="en-US" baseline="0" dirty="0" err="1" smtClean="0">
                <a:effectLst/>
              </a:rPr>
              <a:t>động</a:t>
            </a:r>
            <a:r>
              <a:rPr lang="en-US" baseline="0" dirty="0" smtClean="0">
                <a:effectLst/>
              </a:rPr>
              <a:t> </a:t>
            </a:r>
            <a:r>
              <a:rPr lang="en-US" baseline="0" dirty="0" err="1" smtClean="0">
                <a:effectLst/>
              </a:rPr>
              <a:t>về</a:t>
            </a:r>
            <a:r>
              <a:rPr lang="en-US" baseline="0" dirty="0" smtClean="0">
                <a:effectLst/>
              </a:rPr>
              <a:t> </a:t>
            </a:r>
            <a:r>
              <a:rPr lang="en-US" baseline="0" dirty="0" err="1" smtClean="0">
                <a:effectLst/>
              </a:rPr>
              <a:t>nguồn</a:t>
            </a:r>
            <a:r>
              <a:rPr lang="en-US" baseline="0" dirty="0" smtClean="0">
                <a:effectLst/>
              </a:rPr>
              <a:t> </a:t>
            </a:r>
            <a:r>
              <a:rPr lang="en-US" baseline="0" dirty="0" err="1" smtClean="0">
                <a:effectLst/>
              </a:rPr>
              <a:t>điện</a:t>
            </a:r>
            <a:r>
              <a:rPr lang="vi-VN" dirty="0" smtClean="0">
                <a:effectLst/>
              </a:rPr>
              <a:t>, sẽ là tốt nhất để tắt tất cả mọi thứ ở cuối ngày. Tuy nhiên, nếu máy tính trong một khu vực tương đối an toàn, sau khi đăng nhập mạng, người sử dụng có thể để lại tất cả mọi thứ trên khi họ </a:t>
            </a:r>
            <a:r>
              <a:rPr lang="en-US" dirty="0" err="1" smtClean="0">
                <a:effectLst/>
              </a:rPr>
              <a:t>kết</a:t>
            </a:r>
            <a:r>
              <a:rPr lang="en-US" baseline="0" dirty="0" smtClean="0">
                <a:effectLst/>
              </a:rPr>
              <a:t> </a:t>
            </a:r>
            <a:r>
              <a:rPr lang="en-US" baseline="0" dirty="0" err="1" smtClean="0">
                <a:effectLst/>
              </a:rPr>
              <a:t>thúc</a:t>
            </a:r>
            <a:r>
              <a:rPr lang="vi-VN" dirty="0" smtClean="0">
                <a:effectLst/>
              </a:rPr>
              <a:t> ngày</a:t>
            </a:r>
            <a:r>
              <a:rPr lang="en-US" dirty="0" smtClean="0">
                <a:effectLst/>
              </a:rPr>
              <a:t> </a:t>
            </a:r>
            <a:r>
              <a:rPr lang="en-US" dirty="0" err="1" smtClean="0">
                <a:effectLst/>
              </a:rPr>
              <a:t>làm</a:t>
            </a:r>
            <a:r>
              <a:rPr lang="en-US" baseline="0" dirty="0" smtClean="0">
                <a:effectLst/>
              </a:rPr>
              <a:t> </a:t>
            </a:r>
            <a:r>
              <a:rPr lang="en-US" baseline="0" dirty="0" err="1" smtClean="0">
                <a:effectLst/>
              </a:rPr>
              <a:t>việc</a:t>
            </a:r>
            <a:r>
              <a:rPr lang="vi-VN" dirty="0" smtClean="0">
                <a:effectLst/>
              </a:rPr>
              <a:t>. Công ty cũng có thể có một chính sách yêu cầu tất cả các máy móc và thiết bị </a:t>
            </a:r>
            <a:r>
              <a:rPr lang="en-US" dirty="0" err="1" smtClean="0">
                <a:effectLst/>
              </a:rPr>
              <a:t>phải</a:t>
            </a:r>
            <a:r>
              <a:rPr lang="en-US" baseline="0" dirty="0" smtClean="0">
                <a:effectLst/>
              </a:rPr>
              <a:t> </a:t>
            </a:r>
            <a:r>
              <a:rPr lang="vi-VN" dirty="0" smtClean="0">
                <a:effectLst/>
              </a:rPr>
              <a:t>được tắt ở cuối ngày.</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40</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19</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1.2.1, 1.2.4</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Nếu có thể, có một bản in từ mỗi loại máy in để hiển thị chất lượng từ mỗi </a:t>
            </a:r>
            <a:r>
              <a:rPr lang="en-US" dirty="0" err="1" smtClean="0">
                <a:effectLst/>
              </a:rPr>
              <a:t>cái</a:t>
            </a:r>
            <a:r>
              <a:rPr lang="en-US" baseline="0" dirty="0" smtClean="0">
                <a:effectLst/>
              </a:rPr>
              <a:t> </a:t>
            </a:r>
            <a:r>
              <a:rPr lang="vi-VN" dirty="0" smtClean="0">
                <a:effectLst/>
              </a:rPr>
              <a:t>cũng như có thể nhận ra </a:t>
            </a:r>
            <a:r>
              <a:rPr lang="en-US" dirty="0" err="1" smtClean="0">
                <a:effectLst/>
              </a:rPr>
              <a:t>cái</a:t>
            </a:r>
            <a:r>
              <a:rPr lang="en-US" baseline="0" dirty="0" smtClean="0">
                <a:effectLst/>
              </a:rPr>
              <a:t> </a:t>
            </a:r>
            <a:r>
              <a:rPr lang="en-US" baseline="0" dirty="0" err="1" smtClean="0">
                <a:effectLst/>
              </a:rPr>
              <a:t>nào</a:t>
            </a:r>
            <a:r>
              <a:rPr lang="en-US" baseline="0" dirty="0" smtClean="0">
                <a:effectLst/>
              </a:rPr>
              <a:t> </a:t>
            </a:r>
            <a:r>
              <a:rPr lang="vi-VN" dirty="0" smtClean="0">
                <a:effectLst/>
              </a:rPr>
              <a:t>là máy in tốt nhất để sử dụng, ví dụ như</a:t>
            </a:r>
            <a:r>
              <a:rPr lang="en-US" dirty="0" smtClean="0">
                <a:effectLst/>
              </a:rPr>
              <a:t>:</a:t>
            </a:r>
            <a:r>
              <a:rPr lang="vi-VN" dirty="0" smtClean="0">
                <a:effectLst/>
              </a:rPr>
              <a:t> chất lượng máy in phun </a:t>
            </a:r>
            <a:r>
              <a:rPr lang="en-US" dirty="0" err="1" smtClean="0">
                <a:effectLst/>
              </a:rPr>
              <a:t>sử</a:t>
            </a:r>
            <a:r>
              <a:rPr lang="en-US" baseline="0" dirty="0" smtClean="0">
                <a:effectLst/>
              </a:rPr>
              <a:t> </a:t>
            </a:r>
            <a:r>
              <a:rPr lang="en-US" baseline="0" dirty="0" err="1" smtClean="0">
                <a:effectLst/>
              </a:rPr>
              <a:t>dụng</a:t>
            </a:r>
            <a:r>
              <a:rPr lang="en-US" baseline="0" dirty="0" smtClean="0">
                <a:effectLst/>
              </a:rPr>
              <a:t> ở</a:t>
            </a:r>
            <a:r>
              <a:rPr lang="vi-VN" dirty="0" smtClean="0">
                <a:effectLst/>
              </a:rPr>
              <a:t> nhà hoặc mẫu văn bản hiển thị màu sắc chương trình so với chất lượng laser màu, chất lượng</a:t>
            </a:r>
            <a:r>
              <a:rPr lang="en-US" dirty="0" smtClean="0">
                <a:effectLst/>
              </a:rPr>
              <a:t> </a:t>
            </a:r>
            <a:r>
              <a:rPr lang="vi-VN" dirty="0" smtClean="0">
                <a:effectLst/>
              </a:rPr>
              <a:t>giấy ảnh hưởng đến đầu ra</a:t>
            </a:r>
            <a:r>
              <a:rPr lang="en-US" dirty="0" smtClean="0">
                <a:effectLst/>
              </a:rPr>
              <a:t> </a:t>
            </a:r>
            <a:r>
              <a:rPr lang="en-US" dirty="0" err="1" smtClean="0">
                <a:effectLst/>
              </a:rPr>
              <a:t>như</a:t>
            </a:r>
            <a:r>
              <a:rPr lang="vi-VN" dirty="0" smtClean="0">
                <a:effectLst/>
              </a:rPr>
              <a:t> thế nào, v</a:t>
            </a:r>
            <a:r>
              <a:rPr lang="en-US" dirty="0" smtClean="0">
                <a:effectLst/>
              </a:rPr>
              <a:t>.</a:t>
            </a:r>
            <a:r>
              <a:rPr lang="vi-VN" dirty="0" smtClean="0">
                <a:effectLst/>
              </a:rPr>
              <a:t>v..</a:t>
            </a:r>
            <a:endParaRPr lang="en-US" dirty="0" smtClean="0">
              <a:effectLst/>
            </a:endParaRPr>
          </a:p>
          <a:p>
            <a:pPr eaLnBrk="1" hangingPunct="1"/>
            <a:endParaRPr lang="en-US" i="1"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Hãy chuẩn bị để trả lời các câu hỏi liên quan đến máy in </a:t>
            </a:r>
            <a:r>
              <a:rPr lang="en-US" dirty="0" err="1" smtClean="0">
                <a:effectLst/>
              </a:rPr>
              <a:t>nào</a:t>
            </a:r>
            <a:r>
              <a:rPr lang="en-US" baseline="0" dirty="0" smtClean="0">
                <a:effectLst/>
              </a:rPr>
              <a:t> </a:t>
            </a:r>
            <a:r>
              <a:rPr lang="vi-VN" dirty="0" smtClean="0">
                <a:effectLst/>
              </a:rPr>
              <a:t>là tốt nhất cho </a:t>
            </a:r>
            <a:r>
              <a:rPr lang="en-US" dirty="0" err="1" smtClean="0">
                <a:effectLst/>
              </a:rPr>
              <a:t>việc</a:t>
            </a:r>
            <a:r>
              <a:rPr lang="en-US" baseline="0" dirty="0" smtClean="0">
                <a:effectLst/>
              </a:rPr>
              <a:t> </a:t>
            </a:r>
            <a:r>
              <a:rPr lang="en-US" dirty="0" err="1" smtClean="0">
                <a:effectLst/>
              </a:rPr>
              <a:t>sử</a:t>
            </a:r>
            <a:r>
              <a:rPr lang="en-US" baseline="0" dirty="0" smtClean="0">
                <a:effectLst/>
              </a:rPr>
              <a:t> </a:t>
            </a:r>
            <a:r>
              <a:rPr lang="en-US" baseline="0" dirty="0" err="1" smtClean="0">
                <a:effectLst/>
              </a:rPr>
              <a:t>dụng</a:t>
            </a:r>
            <a:r>
              <a:rPr lang="en-US" baseline="0" dirty="0" smtClean="0">
                <a:effectLst/>
              </a:rPr>
              <a:t> ở</a:t>
            </a:r>
            <a:r>
              <a:rPr lang="vi-VN" dirty="0" smtClean="0">
                <a:effectLst/>
              </a:rPr>
              <a:t> nhà so với sử dụng </a:t>
            </a:r>
            <a:r>
              <a:rPr lang="en-US" dirty="0" smtClean="0">
                <a:effectLst/>
              </a:rPr>
              <a:t>ở</a:t>
            </a:r>
            <a:r>
              <a:rPr lang="en-US" baseline="0" dirty="0" smtClean="0">
                <a:effectLst/>
              </a:rPr>
              <a:t> </a:t>
            </a:r>
            <a:r>
              <a:rPr lang="vi-VN" dirty="0" smtClean="0">
                <a:effectLst/>
              </a:rPr>
              <a:t>văn phòng và các loại </a:t>
            </a:r>
            <a:r>
              <a:rPr lang="en-US" dirty="0" err="1" smtClean="0">
                <a:effectLst/>
              </a:rPr>
              <a:t>máy</a:t>
            </a:r>
            <a:r>
              <a:rPr lang="en-US" baseline="0" dirty="0" smtClean="0">
                <a:effectLst/>
              </a:rPr>
              <a:t> in </a:t>
            </a:r>
            <a:r>
              <a:rPr lang="vi-VN" dirty="0" smtClean="0">
                <a:effectLst/>
              </a:rPr>
              <a:t>sẽ được chấp nhận. Ví dụ, một câu hỏi phổ biến sinh </a:t>
            </a:r>
            <a:r>
              <a:rPr lang="en-US" dirty="0" err="1" smtClean="0">
                <a:effectLst/>
              </a:rPr>
              <a:t>viên</a:t>
            </a:r>
            <a:r>
              <a:rPr lang="en-US" baseline="0" dirty="0" smtClean="0">
                <a:effectLst/>
              </a:rPr>
              <a:t> </a:t>
            </a:r>
            <a:r>
              <a:rPr lang="vi-VN" dirty="0" smtClean="0">
                <a:effectLst/>
              </a:rPr>
              <a:t>sẽ hỏi là liệu có nên mua một máy in deskjet / máy in phun </a:t>
            </a:r>
            <a:r>
              <a:rPr lang="en-US" dirty="0" err="1" smtClean="0">
                <a:effectLst/>
              </a:rPr>
              <a:t>thông</a:t>
            </a:r>
            <a:r>
              <a:rPr lang="en-US" baseline="0" dirty="0" smtClean="0">
                <a:effectLst/>
              </a:rPr>
              <a:t> </a:t>
            </a:r>
            <a:r>
              <a:rPr lang="en-US" baseline="0" dirty="0" err="1" smtClean="0">
                <a:effectLst/>
              </a:rPr>
              <a:t>thường</a:t>
            </a:r>
            <a:r>
              <a:rPr lang="vi-VN" dirty="0" smtClean="0">
                <a:effectLst/>
              </a:rPr>
              <a:t> so với một máy in ảnh chuyên dụng để in các bức ảnh của họ. Bạn có thể xây dựng các loại câu hỏi này vào các cuộc thảo luận tại các </a:t>
            </a:r>
            <a:r>
              <a:rPr lang="en-US" dirty="0" err="1" smtClean="0">
                <a:effectLst/>
              </a:rPr>
              <a:t>thời</a:t>
            </a:r>
            <a:r>
              <a:rPr lang="en-US" baseline="0" dirty="0" smtClean="0">
                <a:effectLst/>
              </a:rPr>
              <a:t> </a:t>
            </a:r>
            <a:r>
              <a:rPr lang="vi-VN" dirty="0" smtClean="0">
                <a:effectLst/>
              </a:rPr>
              <a:t>điểm </a:t>
            </a:r>
            <a:r>
              <a:rPr lang="en-US" dirty="0" err="1" smtClean="0">
                <a:effectLst/>
              </a:rPr>
              <a:t>khác</a:t>
            </a:r>
            <a:r>
              <a:rPr lang="en-US" baseline="0" dirty="0" smtClean="0">
                <a:effectLst/>
              </a:rPr>
              <a:t> </a:t>
            </a:r>
            <a:r>
              <a:rPr lang="en-US" baseline="0" dirty="0" err="1" smtClean="0">
                <a:effectLst/>
              </a:rPr>
              <a:t>nhau</a:t>
            </a:r>
            <a:r>
              <a:rPr lang="en-US" baseline="0" dirty="0" smtClean="0">
                <a:effectLst/>
              </a:rPr>
              <a:t> </a:t>
            </a:r>
            <a:r>
              <a:rPr lang="vi-VN" dirty="0" smtClean="0">
                <a:effectLst/>
              </a:rPr>
              <a:t>trong cuốn sách hay khóa học.</a:t>
            </a:r>
            <a:endParaRPr lang="en-US" dirty="0" smtClean="0">
              <a:effectLst/>
            </a:endParaRPr>
          </a:p>
          <a:p>
            <a:pPr eaLnBrk="1" hangingPunct="1"/>
            <a:endParaRPr lang="en-US" dirty="0" smtClean="0"/>
          </a:p>
          <a:p>
            <a:pPr eaLnBrk="1" hangingPunct="1"/>
            <a:r>
              <a:rPr lang="vi-VN" dirty="0" smtClean="0">
                <a:effectLst/>
              </a:rPr>
              <a:t>Bạn </a:t>
            </a:r>
            <a:r>
              <a:rPr lang="en-US" dirty="0" err="1" smtClean="0">
                <a:effectLst/>
              </a:rPr>
              <a:t>nên</a:t>
            </a:r>
            <a:r>
              <a:rPr lang="vi-VN" dirty="0" smtClean="0">
                <a:effectLst/>
              </a:rPr>
              <a:t> đề cập </a:t>
            </a:r>
            <a:r>
              <a:rPr lang="en-US" dirty="0" err="1" smtClean="0">
                <a:effectLst/>
              </a:rPr>
              <a:t>đến</a:t>
            </a:r>
            <a:r>
              <a:rPr lang="en-US" baseline="0" dirty="0" smtClean="0">
                <a:effectLst/>
              </a:rPr>
              <a:t> </a:t>
            </a:r>
            <a:r>
              <a:rPr lang="en-US" baseline="0" dirty="0" err="1" smtClean="0">
                <a:effectLst/>
              </a:rPr>
              <a:t>việc</a:t>
            </a:r>
            <a:r>
              <a:rPr lang="vi-VN" dirty="0" smtClean="0">
                <a:effectLst/>
              </a:rPr>
              <a:t> một máy in phun </a:t>
            </a:r>
            <a:r>
              <a:rPr lang="en-US" dirty="0" err="1" smtClean="0">
                <a:effectLst/>
              </a:rPr>
              <a:t>sử</a:t>
            </a:r>
            <a:r>
              <a:rPr lang="en-US" baseline="0" dirty="0" smtClean="0">
                <a:effectLst/>
              </a:rPr>
              <a:t> </a:t>
            </a:r>
            <a:r>
              <a:rPr lang="en-US" baseline="0" dirty="0" err="1" smtClean="0">
                <a:effectLst/>
              </a:rPr>
              <a:t>dụng</a:t>
            </a:r>
            <a:r>
              <a:rPr lang="en-US" baseline="0" dirty="0" smtClean="0">
                <a:effectLst/>
              </a:rPr>
              <a:t> ở</a:t>
            </a:r>
            <a:r>
              <a:rPr lang="vi-VN" dirty="0" smtClean="0">
                <a:effectLst/>
              </a:rPr>
              <a:t> nhà có thể khá rẻ trong giá bán ($30+), </a:t>
            </a:r>
            <a:r>
              <a:rPr lang="en-US" dirty="0" err="1" smtClean="0">
                <a:effectLst/>
              </a:rPr>
              <a:t>nhưng</a:t>
            </a:r>
            <a:r>
              <a:rPr lang="vi-VN" dirty="0" smtClean="0">
                <a:effectLst/>
              </a:rPr>
              <a:t> vẫn còn </a:t>
            </a:r>
            <a:r>
              <a:rPr lang="en-US" dirty="0" err="1" smtClean="0">
                <a:effectLst/>
              </a:rPr>
              <a:t>các</a:t>
            </a:r>
            <a:r>
              <a:rPr lang="en-US" baseline="0" dirty="0" smtClean="0">
                <a:effectLst/>
              </a:rPr>
              <a:t> </a:t>
            </a:r>
            <a:r>
              <a:rPr lang="vi-VN" dirty="0" smtClean="0">
                <a:effectLst/>
              </a:rPr>
              <a:t>chi phí </a:t>
            </a:r>
            <a:r>
              <a:rPr lang="en-US" dirty="0" err="1" smtClean="0">
                <a:effectLst/>
              </a:rPr>
              <a:t>tiêu</a:t>
            </a:r>
            <a:r>
              <a:rPr lang="en-US" baseline="0" dirty="0" smtClean="0">
                <a:effectLst/>
              </a:rPr>
              <a:t> </a:t>
            </a:r>
            <a:r>
              <a:rPr lang="en-US" baseline="0" dirty="0" err="1" smtClean="0">
                <a:effectLst/>
              </a:rPr>
              <a:t>thụ</a:t>
            </a:r>
            <a:r>
              <a:rPr lang="en-US" baseline="0" dirty="0" smtClean="0">
                <a:effectLst/>
              </a:rPr>
              <a:t> </a:t>
            </a:r>
            <a:r>
              <a:rPr lang="en-US" baseline="0" dirty="0" err="1" smtClean="0">
                <a:effectLst/>
              </a:rPr>
              <a:t>khác</a:t>
            </a:r>
            <a:r>
              <a:rPr lang="vi-VN" dirty="0" smtClean="0">
                <a:effectLst/>
              </a:rPr>
              <a:t> như </a:t>
            </a:r>
            <a:r>
              <a:rPr lang="en-US" dirty="0" err="1" smtClean="0">
                <a:effectLst/>
              </a:rPr>
              <a:t>giá</a:t>
            </a:r>
            <a:r>
              <a:rPr lang="en-US" baseline="0" dirty="0" smtClean="0">
                <a:effectLst/>
              </a:rPr>
              <a:t> </a:t>
            </a:r>
            <a:r>
              <a:rPr lang="en-US" baseline="0" dirty="0" err="1" smtClean="0">
                <a:effectLst/>
              </a:rPr>
              <a:t>các</a:t>
            </a:r>
            <a:r>
              <a:rPr lang="en-US" baseline="0" dirty="0" smtClean="0">
                <a:effectLst/>
              </a:rPr>
              <a:t> </a:t>
            </a:r>
            <a:r>
              <a:rPr lang="vi-VN" dirty="0" smtClean="0">
                <a:effectLst/>
              </a:rPr>
              <a:t>hộp mực có thể cao, tùy thuộc vào </a:t>
            </a:r>
            <a:r>
              <a:rPr lang="en-US" dirty="0" err="1" smtClean="0">
                <a:effectLst/>
              </a:rPr>
              <a:t>loại</a:t>
            </a:r>
            <a:r>
              <a:rPr lang="en-US" baseline="0" dirty="0" smtClean="0">
                <a:effectLst/>
              </a:rPr>
              <a:t> </a:t>
            </a:r>
            <a:r>
              <a:rPr lang="vi-VN" dirty="0" smtClean="0">
                <a:effectLst/>
              </a:rPr>
              <a:t>hộp mực mà bạn muốn, ví dụ như chất lượng cao cho </a:t>
            </a:r>
            <a:r>
              <a:rPr lang="en-US" dirty="0" err="1" smtClean="0">
                <a:effectLst/>
              </a:rPr>
              <a:t>các</a:t>
            </a:r>
            <a:r>
              <a:rPr lang="en-US" baseline="0" dirty="0" smtClean="0">
                <a:effectLst/>
              </a:rPr>
              <a:t> </a:t>
            </a:r>
            <a:r>
              <a:rPr lang="vi-VN" dirty="0" smtClean="0">
                <a:effectLst/>
              </a:rPr>
              <a:t>bức ảnh so với in trên giấy. Điều này có thể dẫn đến một chi phí cao hơn cho mỗi trang khi so sánh giá trị cho mỗi máy in. Xây dựng </a:t>
            </a:r>
            <a:r>
              <a:rPr lang="en-US" dirty="0" err="1" smtClean="0">
                <a:effectLst/>
              </a:rPr>
              <a:t>bên</a:t>
            </a:r>
            <a:r>
              <a:rPr lang="en-US" baseline="0" dirty="0" smtClean="0">
                <a:effectLst/>
              </a:rPr>
              <a:t> </a:t>
            </a:r>
            <a:r>
              <a:rPr lang="vi-VN" dirty="0" smtClean="0">
                <a:effectLst/>
              </a:rPr>
              <a:t>trong các yếu tố về </a:t>
            </a:r>
            <a:r>
              <a:rPr lang="en-US" dirty="0" smtClean="0">
                <a:effectLst/>
              </a:rPr>
              <a:t>dung</a:t>
            </a:r>
            <a:r>
              <a:rPr lang="vi-VN" dirty="0" smtClean="0">
                <a:effectLst/>
              </a:rPr>
              <a:t> lượng để giúp xác định đó có thể là tốt cho một người sử dụng</a:t>
            </a:r>
            <a:r>
              <a:rPr lang="en-US" dirty="0" smtClean="0">
                <a:effectLst/>
              </a:rPr>
              <a:t> ở</a:t>
            </a:r>
            <a:r>
              <a:rPr lang="vi-VN" dirty="0" smtClean="0">
                <a:effectLst/>
              </a:rPr>
              <a:t> nhà.</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65936"/>
            <a:ext cx="2971800" cy="360363"/>
          </a:xfrm>
        </p:spPr>
        <p:txBody>
          <a:bodyPr/>
          <a:lstStyle/>
          <a:p>
            <a:pPr>
              <a:defRPr/>
            </a:pPr>
            <a:r>
              <a:rPr lang="en-CA" dirty="0"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41</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19</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1-1.1.5</a:t>
            </a:r>
          </a:p>
          <a:p>
            <a:pPr eaLnBrk="1" hangingPunct="1"/>
            <a:endParaRPr lang="en-US" dirty="0" smtClean="0"/>
          </a:p>
          <a:p>
            <a:pPr eaLnBrk="1" hangingPunct="1"/>
            <a:r>
              <a:rPr lang="vi-VN" dirty="0" smtClean="0">
                <a:effectLst/>
              </a:rPr>
              <a:t>Để bổ sung cho microphone, một thiết bị đầu ra </a:t>
            </a:r>
            <a:r>
              <a:rPr lang="en-US" dirty="0" err="1" smtClean="0">
                <a:effectLst/>
              </a:rPr>
              <a:t>thường</a:t>
            </a:r>
            <a:r>
              <a:rPr lang="en-US" baseline="0" dirty="0" smtClean="0">
                <a:effectLst/>
              </a:rPr>
              <a:t> </a:t>
            </a:r>
            <a:r>
              <a:rPr lang="vi-VN" dirty="0" smtClean="0">
                <a:effectLst/>
              </a:rPr>
              <a:t>là cần thiết bao gồm </a:t>
            </a:r>
            <a:r>
              <a:rPr lang="en-US" dirty="0" err="1" smtClean="0">
                <a:effectLst/>
              </a:rPr>
              <a:t>bộ</a:t>
            </a:r>
            <a:r>
              <a:rPr lang="en-US" baseline="0" dirty="0" smtClean="0">
                <a:effectLst/>
              </a:rPr>
              <a:t> </a:t>
            </a:r>
            <a:r>
              <a:rPr lang="vi-VN" dirty="0" smtClean="0">
                <a:effectLst/>
              </a:rPr>
              <a:t>loa. Nhắc nhở sinh </a:t>
            </a:r>
            <a:r>
              <a:rPr lang="en-US" dirty="0" err="1" smtClean="0">
                <a:effectLst/>
              </a:rPr>
              <a:t>viên</a:t>
            </a:r>
            <a:r>
              <a:rPr lang="en-US" baseline="0" dirty="0" smtClean="0">
                <a:effectLst/>
              </a:rPr>
              <a:t> </a:t>
            </a:r>
            <a:r>
              <a:rPr lang="en-US" baseline="0" dirty="0" err="1" smtClean="0">
                <a:effectLst/>
              </a:rPr>
              <a:t>rằng</a:t>
            </a:r>
            <a:r>
              <a:rPr lang="en-US" baseline="0" dirty="0" smtClean="0">
                <a:effectLst/>
              </a:rPr>
              <a:t> </a:t>
            </a:r>
            <a:r>
              <a:rPr lang="en-US" baseline="0" dirty="0" err="1" smtClean="0">
                <a:effectLst/>
              </a:rPr>
              <a:t>điều</a:t>
            </a:r>
            <a:r>
              <a:rPr lang="en-US" baseline="0" dirty="0" smtClean="0">
                <a:effectLst/>
              </a:rPr>
              <a:t> </a:t>
            </a:r>
            <a:r>
              <a:rPr lang="en-US" baseline="0" dirty="0" err="1" smtClean="0">
                <a:effectLst/>
              </a:rPr>
              <a:t>đó</a:t>
            </a:r>
            <a:r>
              <a:rPr lang="en-US" baseline="0" dirty="0" smtClean="0">
                <a:effectLst/>
              </a:rPr>
              <a:t> </a:t>
            </a:r>
            <a:r>
              <a:rPr lang="vi-VN" dirty="0" smtClean="0">
                <a:effectLst/>
              </a:rPr>
              <a:t>không luôn luôn đi kèm với máy tính, máy tính xách tay</a:t>
            </a:r>
            <a:r>
              <a:rPr lang="en-US" dirty="0" smtClean="0">
                <a:effectLst/>
              </a:rPr>
              <a:t> </a:t>
            </a:r>
            <a:r>
              <a:rPr lang="en-US" dirty="0" err="1" smtClean="0">
                <a:effectLst/>
              </a:rPr>
              <a:t>thì</a:t>
            </a:r>
            <a:r>
              <a:rPr lang="en-US" baseline="0" dirty="0" smtClean="0">
                <a:effectLst/>
              </a:rPr>
              <a:t> </a:t>
            </a:r>
            <a:r>
              <a:rPr lang="en-US" baseline="0" dirty="0" err="1" smtClean="0">
                <a:effectLst/>
              </a:rPr>
              <a:t>có</a:t>
            </a:r>
            <a:r>
              <a:rPr lang="en-US" baseline="0" dirty="0" smtClean="0">
                <a:effectLst/>
              </a:rPr>
              <a:t> </a:t>
            </a:r>
            <a:r>
              <a:rPr lang="en-US" baseline="0" dirty="0" err="1" smtClean="0">
                <a:effectLst/>
              </a:rPr>
              <a:t>thể</a:t>
            </a:r>
            <a:r>
              <a:rPr lang="en-US" baseline="0" dirty="0" smtClean="0">
                <a:effectLst/>
              </a:rPr>
              <a:t> </a:t>
            </a:r>
            <a:r>
              <a:rPr lang="en-US" baseline="0" dirty="0" err="1" smtClean="0">
                <a:effectLst/>
              </a:rPr>
              <a:t>có</a:t>
            </a:r>
            <a:r>
              <a:rPr lang="vi-VN" dirty="0" smtClean="0">
                <a:effectLst/>
              </a:rPr>
              <a:t>. Tuy nhiên, loa có thể được mua và kết nối với một máy tính cho chất lượng âm thanh tốt hơn hoặc tùy chọn.</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42</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19</a:t>
            </a:r>
          </a:p>
          <a:p>
            <a:pPr eaLnBrk="1" hangingPunct="1"/>
            <a:endParaRPr lang="en-CA" dirty="0" smtClean="0"/>
          </a:p>
          <a:p>
            <a:pPr eaLnBrk="1" hangingPunct="1"/>
            <a:r>
              <a:rPr lang="vi-VN" dirty="0" smtClean="0">
                <a:effectLst/>
              </a:rPr>
              <a:t>Máy quét sẽ được</a:t>
            </a:r>
            <a:r>
              <a:rPr lang="en-US" dirty="0" smtClean="0">
                <a:effectLst/>
              </a:rPr>
              <a:t> </a:t>
            </a:r>
            <a:r>
              <a:rPr lang="vi-VN" dirty="0" smtClean="0">
                <a:effectLst/>
              </a:rPr>
              <a:t>sinh viên quan tâm, những người đã tự hỏi làm thế nào họ có thể nhận được hình ảnh cũ trên máy tính, đặc biệt là với các tùy chọn trong việc bảo vệ hình ảnh và chia sẻ với những người khác. Hãy chuẩn bị để trả lời các câu hỏi về việc chọn một máy quét so với một máy ảnh kỹ thuật số hoặc khi có cả hai </a:t>
            </a:r>
            <a:r>
              <a:rPr lang="en-US" dirty="0" err="1" smtClean="0">
                <a:effectLst/>
              </a:rPr>
              <a:t>để</a:t>
            </a:r>
            <a:r>
              <a:rPr lang="en-US" baseline="0" dirty="0" smtClean="0">
                <a:effectLst/>
              </a:rPr>
              <a:t> </a:t>
            </a:r>
            <a:r>
              <a:rPr lang="vi-VN" dirty="0" smtClean="0">
                <a:effectLst/>
              </a:rPr>
              <a:t>có thể</a:t>
            </a:r>
            <a:r>
              <a:rPr lang="en-US" dirty="0" smtClean="0">
                <a:effectLst/>
              </a:rPr>
              <a:t> </a:t>
            </a:r>
            <a:r>
              <a:rPr lang="en-US" dirty="0" err="1" smtClean="0">
                <a:effectLst/>
              </a:rPr>
              <a:t>có</a:t>
            </a:r>
            <a:r>
              <a:rPr lang="vi-VN" dirty="0" smtClean="0">
                <a:effectLst/>
              </a:rPr>
              <a:t> được thuận lợi, ví dụ như mọi người </a:t>
            </a:r>
            <a:r>
              <a:rPr lang="en-US" dirty="0" err="1" smtClean="0">
                <a:effectLst/>
              </a:rPr>
              <a:t>trong</a:t>
            </a:r>
            <a:r>
              <a:rPr lang="en-US" dirty="0" smtClean="0">
                <a:effectLst/>
              </a:rPr>
              <a:t> </a:t>
            </a:r>
            <a:r>
              <a:rPr lang="vi-VN" dirty="0" smtClean="0">
                <a:effectLst/>
              </a:rPr>
              <a:t>scrapbooking, tài liệu lịch sử từ các hình ảnh cũ.</a:t>
            </a:r>
            <a:endParaRPr lang="en-US" dirty="0" smtClean="0">
              <a:effectLst/>
            </a:endParaRPr>
          </a:p>
          <a:p>
            <a:pPr eaLnBrk="1" hangingPunct="1"/>
            <a:endParaRPr lang="en-US" dirty="0" smtClean="0">
              <a:effectLst/>
            </a:endParaRPr>
          </a:p>
          <a:p>
            <a:pPr eaLnBrk="1" hangingPunct="1"/>
            <a:r>
              <a:rPr lang="vi-VN" dirty="0" smtClean="0">
                <a:effectLst/>
              </a:rPr>
              <a:t>Chỉ có một </a:t>
            </a:r>
            <a:r>
              <a:rPr lang="en-US" dirty="0" err="1" smtClean="0">
                <a:effectLst/>
              </a:rPr>
              <a:t>máy</a:t>
            </a:r>
            <a:r>
              <a:rPr lang="en-US" baseline="0" dirty="0" smtClean="0">
                <a:effectLst/>
              </a:rPr>
              <a:t> </a:t>
            </a:r>
            <a:r>
              <a:rPr lang="en-US" baseline="0" dirty="0" err="1" smtClean="0">
                <a:effectLst/>
              </a:rPr>
              <a:t>chơi</a:t>
            </a:r>
            <a:r>
              <a:rPr lang="en-US" baseline="0" dirty="0" smtClean="0">
                <a:effectLst/>
              </a:rPr>
              <a:t> game</a:t>
            </a:r>
            <a:r>
              <a:rPr lang="vi-VN" dirty="0" smtClean="0">
                <a:effectLst/>
              </a:rPr>
              <a:t> được hiển thị ở đây nhưng có nhiều loại hơn nữa cho sự đa dạng rất lớn của các trò chơi, ví dụ như </a:t>
            </a:r>
            <a:r>
              <a:rPr lang="en-US" dirty="0" err="1" smtClean="0">
                <a:effectLst/>
              </a:rPr>
              <a:t>tay</a:t>
            </a:r>
            <a:r>
              <a:rPr lang="en-US" dirty="0" smtClean="0">
                <a:effectLst/>
              </a:rPr>
              <a:t> </a:t>
            </a:r>
            <a:r>
              <a:rPr lang="vi-VN" dirty="0" smtClean="0">
                <a:effectLst/>
              </a:rPr>
              <a:t>lái xe với bàn đạp chân, </a:t>
            </a:r>
            <a:r>
              <a:rPr lang="en-US" dirty="0" err="1" smtClean="0">
                <a:effectLst/>
              </a:rPr>
              <a:t>các</a:t>
            </a:r>
            <a:r>
              <a:rPr lang="en-US" baseline="0" dirty="0" smtClean="0">
                <a:effectLst/>
              </a:rPr>
              <a:t> </a:t>
            </a:r>
            <a:r>
              <a:rPr lang="vi-VN" dirty="0" smtClean="0">
                <a:effectLst/>
              </a:rPr>
              <a:t>bộ điều khiển </a:t>
            </a:r>
            <a:r>
              <a:rPr lang="en-US" dirty="0" err="1" smtClean="0">
                <a:effectLst/>
              </a:rPr>
              <a:t>trông</a:t>
            </a:r>
            <a:r>
              <a:rPr lang="en-US" baseline="0" dirty="0" smtClean="0">
                <a:effectLst/>
              </a:rPr>
              <a:t> </a:t>
            </a:r>
            <a:r>
              <a:rPr lang="en-US" baseline="0" dirty="0" err="1" smtClean="0">
                <a:effectLst/>
              </a:rPr>
              <a:t>giống</a:t>
            </a:r>
            <a:r>
              <a:rPr lang="vi-VN" dirty="0" smtClean="0">
                <a:effectLst/>
              </a:rPr>
              <a:t> và làm việc tương tự như các thiết bị trò chơi chuyên dụng như Playstation, Nintendo, Sega, v</a:t>
            </a:r>
            <a:r>
              <a:rPr lang="en-US" dirty="0" smtClean="0">
                <a:effectLst/>
              </a:rPr>
              <a:t>.</a:t>
            </a:r>
            <a:r>
              <a:rPr lang="vi-VN" dirty="0" smtClean="0">
                <a:effectLst/>
              </a:rPr>
              <a:t>v</a:t>
            </a:r>
            <a:r>
              <a:rPr lang="en-US" dirty="0" smtClean="0">
                <a:effectLst/>
              </a:rPr>
              <a:t>..</a:t>
            </a:r>
            <a:r>
              <a:rPr lang="vi-VN" dirty="0" smtClean="0">
                <a:effectLst/>
              </a:rPr>
              <a:t> </a:t>
            </a:r>
            <a:r>
              <a:rPr lang="en-US" dirty="0" err="1" smtClean="0">
                <a:effectLst/>
              </a:rPr>
              <a:t>Cái</a:t>
            </a:r>
            <a:r>
              <a:rPr lang="en-US" baseline="0" dirty="0" smtClean="0">
                <a:effectLst/>
              </a:rPr>
              <a:t> </a:t>
            </a:r>
            <a:r>
              <a:rPr lang="en-US" baseline="0" dirty="0" err="1" smtClean="0">
                <a:effectLst/>
              </a:rPr>
              <a:t>nào</a:t>
            </a:r>
            <a:r>
              <a:rPr lang="en-US" baseline="0" dirty="0" smtClean="0">
                <a:effectLst/>
              </a:rPr>
              <a:t> </a:t>
            </a:r>
            <a:r>
              <a:rPr lang="en-US" baseline="0" dirty="0" err="1" smtClean="0">
                <a:effectLst/>
              </a:rPr>
              <a:t>được</a:t>
            </a:r>
            <a:r>
              <a:rPr lang="en-US" baseline="0" dirty="0" smtClean="0">
                <a:effectLst/>
              </a:rPr>
              <a:t> </a:t>
            </a:r>
            <a:r>
              <a:rPr lang="vi-VN" dirty="0" smtClean="0">
                <a:effectLst/>
              </a:rPr>
              <a:t>sử dụng sẽ phụ thuộc vào trò chơi và </a:t>
            </a:r>
            <a:r>
              <a:rPr lang="en-US" dirty="0" err="1" smtClean="0">
                <a:effectLst/>
              </a:rPr>
              <a:t>cách</a:t>
            </a:r>
            <a:r>
              <a:rPr lang="en-US" baseline="0" dirty="0" smtClean="0">
                <a:effectLst/>
              </a:rPr>
              <a:t> </a:t>
            </a:r>
            <a:r>
              <a:rPr lang="vi-VN" dirty="0" smtClean="0">
                <a:effectLst/>
              </a:rPr>
              <a:t>để</a:t>
            </a:r>
            <a:r>
              <a:rPr lang="en-US" dirty="0" smtClean="0">
                <a:effectLst/>
              </a:rPr>
              <a:t> </a:t>
            </a:r>
            <a:r>
              <a:rPr lang="vi-VN" dirty="0" smtClean="0">
                <a:effectLst/>
              </a:rPr>
              <a:t>dễ dàng sử dụng cho trò chơi (cũng như tính năng đặc biệt để tăng cường </a:t>
            </a:r>
            <a:r>
              <a:rPr lang="en-US" dirty="0" err="1" smtClean="0">
                <a:effectLst/>
              </a:rPr>
              <a:t>cho</a:t>
            </a:r>
            <a:r>
              <a:rPr lang="en-US" dirty="0" smtClean="0">
                <a:effectLst/>
              </a:rPr>
              <a:t> </a:t>
            </a:r>
            <a:r>
              <a:rPr lang="en-US" dirty="0" err="1" smtClean="0">
                <a:effectLst/>
              </a:rPr>
              <a:t>việc</a:t>
            </a:r>
            <a:r>
              <a:rPr lang="en-US" baseline="0" dirty="0" smtClean="0">
                <a:effectLst/>
              </a:rPr>
              <a:t> </a:t>
            </a:r>
            <a:r>
              <a:rPr lang="vi-VN" dirty="0" smtClean="0">
                <a:effectLst/>
              </a:rPr>
              <a:t>chơi trò chơi). Nếu xảy ra </a:t>
            </a:r>
            <a:r>
              <a:rPr lang="en-US" dirty="0" err="1" smtClean="0">
                <a:effectLst/>
              </a:rPr>
              <a:t>việc</a:t>
            </a:r>
            <a:r>
              <a:rPr lang="en-US" baseline="0" dirty="0" smtClean="0">
                <a:effectLst/>
              </a:rPr>
              <a:t> </a:t>
            </a:r>
            <a:r>
              <a:rPr lang="vi-VN" dirty="0" smtClean="0">
                <a:effectLst/>
              </a:rPr>
              <a:t>bạn có quyền truy cập vào nhiều hơn một</a:t>
            </a:r>
            <a:r>
              <a:rPr lang="en-US" dirty="0" smtClean="0">
                <a:effectLst/>
              </a:rPr>
              <a:t> </a:t>
            </a:r>
            <a:r>
              <a:rPr lang="en-US" dirty="0" err="1" smtClean="0">
                <a:effectLst/>
              </a:rPr>
              <a:t>loại</a:t>
            </a:r>
            <a:r>
              <a:rPr lang="en-US" baseline="0" dirty="0" smtClean="0">
                <a:effectLst/>
              </a:rPr>
              <a:t> </a:t>
            </a:r>
            <a:r>
              <a:rPr lang="en-US" baseline="0" dirty="0" err="1" smtClean="0">
                <a:effectLst/>
              </a:rPr>
              <a:t>sẽ</a:t>
            </a:r>
            <a:r>
              <a:rPr lang="vi-VN" dirty="0" smtClean="0">
                <a:effectLst/>
              </a:rPr>
              <a:t> mang </a:t>
            </a:r>
            <a:r>
              <a:rPr lang="en-US" dirty="0" err="1" smtClean="0">
                <a:effectLst/>
              </a:rPr>
              <a:t>lại</a:t>
            </a:r>
            <a:r>
              <a:rPr lang="en-US" baseline="0" dirty="0" smtClean="0">
                <a:effectLst/>
              </a:rPr>
              <a:t> </a:t>
            </a:r>
            <a:r>
              <a:rPr lang="en-US" baseline="0" dirty="0" err="1" smtClean="0">
                <a:effectLst/>
              </a:rPr>
              <a:t>cho</a:t>
            </a:r>
            <a:r>
              <a:rPr lang="en-US" baseline="0" dirty="0" smtClean="0">
                <a:effectLst/>
              </a:rPr>
              <a:t> </a:t>
            </a:r>
            <a:r>
              <a:rPr lang="en-US" dirty="0" err="1" smtClean="0">
                <a:effectLst/>
              </a:rPr>
              <a:t>chúng</a:t>
            </a:r>
            <a:r>
              <a:rPr lang="vi-VN" dirty="0" smtClean="0">
                <a:effectLst/>
              </a:rPr>
              <a:t> cho các mục đích trình diễn.</a:t>
            </a:r>
            <a:endParaRPr lang="en-CA" dirty="0" smtClean="0"/>
          </a:p>
          <a:p>
            <a:pPr eaLnBrk="1" hangingPunct="1"/>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94964"/>
            <a:ext cx="2971800" cy="360363"/>
          </a:xfrm>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43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5</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1-1.1.1</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Bạn cũng có thể </a:t>
            </a:r>
            <a:r>
              <a:rPr lang="en-US" dirty="0" err="1" smtClean="0">
                <a:effectLst/>
              </a:rPr>
              <a:t>đưa</a:t>
            </a:r>
            <a:r>
              <a:rPr lang="en-US" baseline="0" dirty="0" smtClean="0">
                <a:effectLst/>
              </a:rPr>
              <a:t> </a:t>
            </a:r>
            <a:r>
              <a:rPr lang="en-US" baseline="0" dirty="0" err="1" smtClean="0">
                <a:effectLst/>
              </a:rPr>
              <a:t>ra</a:t>
            </a:r>
            <a:r>
              <a:rPr lang="vi-VN" dirty="0" smtClean="0">
                <a:effectLst/>
              </a:rPr>
              <a:t> một thảo luận ngắn về giá của PDA so với điện thoại di động "đơn giản", và lợi thế của từng</a:t>
            </a:r>
            <a:r>
              <a:rPr lang="en-US" dirty="0" smtClean="0">
                <a:effectLst/>
              </a:rPr>
              <a:t> </a:t>
            </a:r>
            <a:r>
              <a:rPr lang="en-US" dirty="0" err="1" smtClean="0">
                <a:effectLst/>
              </a:rPr>
              <a:t>loại</a:t>
            </a:r>
            <a:r>
              <a:rPr lang="vi-VN" dirty="0" smtClean="0">
                <a:effectLst/>
              </a:rPr>
              <a:t>. Ví dụ, nó có thể là giá trị tiền</a:t>
            </a:r>
            <a:r>
              <a:rPr lang="en-US" dirty="0" smtClean="0">
                <a:effectLst/>
              </a:rPr>
              <a:t> </a:t>
            </a:r>
            <a:r>
              <a:rPr lang="vi-VN" dirty="0" smtClean="0">
                <a:effectLst/>
              </a:rPr>
              <a:t>trả thêm cho một điện thoại di động mới có tất cả những khả năng nếu bạn đang trên đường đi và muốn tất cả mọi thứ ở một nơi. Một </a:t>
            </a:r>
            <a:r>
              <a:rPr lang="en-US" dirty="0" err="1" smtClean="0">
                <a:effectLst/>
              </a:rPr>
              <a:t>số</a:t>
            </a:r>
            <a:r>
              <a:rPr lang="en-US" baseline="0" dirty="0" smtClean="0">
                <a:effectLst/>
              </a:rPr>
              <a:t> </a:t>
            </a:r>
            <a:r>
              <a:rPr lang="vi-VN" dirty="0" smtClean="0">
                <a:effectLst/>
              </a:rPr>
              <a:t>người chỉ muốn một chiếc điện thoại cho trường hợp khẩn cấp hoặc cuộc hội thoại có thể muốn có một điện thoại di động đơn giản rẻ hơn nhiều và thường miễn phí với các tài khoản mới hoặc nâng cấp phần cứng trên tài khoản hiện có.</a:t>
            </a:r>
          </a:p>
          <a:p>
            <a:pPr marL="0" indent="0" eaLnBrk="1" hangingPunct="1">
              <a:buNone/>
            </a:pPr>
            <a:endParaRPr lang="en-US" dirty="0" smtClean="0"/>
          </a:p>
          <a:p>
            <a:pPr eaLnBrk="1" hangingPunct="1"/>
            <a:r>
              <a:rPr lang="vi-VN" dirty="0" smtClean="0">
                <a:effectLst/>
              </a:rPr>
              <a:t>Khuyến khích lớp học thảo luận làm thế nào công nghệ thay đổi cuộc sống của chúng t</a:t>
            </a:r>
            <a:r>
              <a:rPr lang="en-US" dirty="0" smtClean="0">
                <a:effectLst/>
              </a:rPr>
              <a:t>a</a:t>
            </a:r>
            <a:r>
              <a:rPr lang="vi-VN" dirty="0" smtClean="0">
                <a:effectLst/>
              </a:rPr>
              <a:t> bằng cách làm cho thông tin </a:t>
            </a:r>
            <a:r>
              <a:rPr lang="en-US" dirty="0" err="1" smtClean="0">
                <a:effectLst/>
              </a:rPr>
              <a:t>sẵn</a:t>
            </a:r>
            <a:r>
              <a:rPr lang="en-US" baseline="0" dirty="0" smtClean="0">
                <a:effectLst/>
              </a:rPr>
              <a:t> </a:t>
            </a:r>
            <a:r>
              <a:rPr lang="en-US" baseline="0" dirty="0" err="1" smtClean="0">
                <a:effectLst/>
              </a:rPr>
              <a:t>sàng</a:t>
            </a:r>
            <a:r>
              <a:rPr lang="en-US" baseline="0" dirty="0" smtClean="0">
                <a:effectLst/>
              </a:rPr>
              <a:t> </a:t>
            </a:r>
            <a:r>
              <a:rPr lang="vi-VN" dirty="0" smtClean="0">
                <a:effectLst/>
              </a:rPr>
              <a:t>và di động</a:t>
            </a:r>
            <a:r>
              <a:rPr lang="en-US" dirty="0" smtClean="0">
                <a:effectLst/>
              </a:rPr>
              <a:t> </a:t>
            </a:r>
            <a:r>
              <a:rPr lang="vi-VN" dirty="0" smtClean="0">
                <a:effectLst/>
              </a:rPr>
              <a:t>dễ dàng hơn, do đó làm cho chúng ta </a:t>
            </a:r>
            <a:r>
              <a:rPr lang="en-US" dirty="0" err="1" smtClean="0">
                <a:effectLst/>
              </a:rPr>
              <a:t>luôn</a:t>
            </a:r>
            <a:r>
              <a:rPr lang="en-US" baseline="0" dirty="0" smtClean="0">
                <a:effectLst/>
              </a:rPr>
              <a:t> </a:t>
            </a:r>
            <a:r>
              <a:rPr lang="en-US" dirty="0" err="1" smtClean="0">
                <a:effectLst/>
              </a:rPr>
              <a:t>sẵn</a:t>
            </a:r>
            <a:r>
              <a:rPr lang="en-US" baseline="0" dirty="0" smtClean="0">
                <a:effectLst/>
              </a:rPr>
              <a:t> </a:t>
            </a:r>
            <a:r>
              <a:rPr lang="en-US" baseline="0" dirty="0" err="1" smtClean="0">
                <a:effectLst/>
              </a:rPr>
              <a:t>sàng</a:t>
            </a:r>
            <a:r>
              <a:rPr lang="vi-VN" dirty="0" smtClean="0">
                <a:effectLst/>
              </a:rPr>
              <a:t> 24-7 nếu muốn. Đ</a:t>
            </a:r>
            <a:r>
              <a:rPr lang="en-US" dirty="0" err="1" smtClean="0">
                <a:effectLst/>
              </a:rPr>
              <a:t>ây</a:t>
            </a:r>
            <a:r>
              <a:rPr lang="en-US" baseline="0" dirty="0" smtClean="0">
                <a:effectLst/>
              </a:rPr>
              <a:t> </a:t>
            </a:r>
            <a:r>
              <a:rPr lang="en-US" baseline="0" dirty="0" err="1" smtClean="0">
                <a:effectLst/>
              </a:rPr>
              <a:t>có</a:t>
            </a:r>
            <a:r>
              <a:rPr lang="en-US" baseline="0" dirty="0" smtClean="0">
                <a:effectLst/>
              </a:rPr>
              <a:t> </a:t>
            </a:r>
            <a:r>
              <a:rPr lang="en-US" baseline="0" dirty="0" err="1" smtClean="0">
                <a:effectLst/>
              </a:rPr>
              <a:t>thể</a:t>
            </a:r>
            <a:r>
              <a:rPr lang="vi-VN" dirty="0" smtClean="0">
                <a:effectLst/>
              </a:rPr>
              <a:t> là </a:t>
            </a:r>
            <a:r>
              <a:rPr lang="en-US" dirty="0" err="1" smtClean="0">
                <a:effectLst/>
              </a:rPr>
              <a:t>một</a:t>
            </a:r>
            <a:r>
              <a:rPr lang="en-US" baseline="0" dirty="0" smtClean="0">
                <a:effectLst/>
              </a:rPr>
              <a:t> </a:t>
            </a:r>
            <a:r>
              <a:rPr lang="en-US" baseline="0" dirty="0" err="1" smtClean="0">
                <a:effectLst/>
              </a:rPr>
              <a:t>sự</a:t>
            </a:r>
            <a:r>
              <a:rPr lang="en-US" baseline="0" dirty="0" smtClean="0">
                <a:effectLst/>
              </a:rPr>
              <a:t> </a:t>
            </a:r>
            <a:r>
              <a:rPr lang="en-US" baseline="0" dirty="0" err="1" smtClean="0">
                <a:effectLst/>
              </a:rPr>
              <a:t>tán</a:t>
            </a:r>
            <a:r>
              <a:rPr lang="en-US" baseline="0" dirty="0" smtClean="0">
                <a:effectLst/>
              </a:rPr>
              <a:t> </a:t>
            </a:r>
            <a:r>
              <a:rPr lang="en-US" baseline="0" dirty="0" err="1" smtClean="0">
                <a:effectLst/>
              </a:rPr>
              <a:t>thành</a:t>
            </a:r>
            <a:r>
              <a:rPr lang="vi-VN" dirty="0" smtClean="0">
                <a:effectLst/>
              </a:rPr>
              <a:t> hay một </a:t>
            </a:r>
            <a:r>
              <a:rPr lang="en-US" dirty="0" err="1" smtClean="0">
                <a:effectLst/>
              </a:rPr>
              <a:t>sự</a:t>
            </a:r>
            <a:r>
              <a:rPr lang="en-US" baseline="0" dirty="0" smtClean="0">
                <a:effectLst/>
              </a:rPr>
              <a:t> </a:t>
            </a:r>
            <a:r>
              <a:rPr lang="en-US" baseline="0" dirty="0" err="1" smtClean="0">
                <a:effectLst/>
              </a:rPr>
              <a:t>phản</a:t>
            </a:r>
            <a:r>
              <a:rPr lang="en-US" baseline="0" dirty="0" smtClean="0">
                <a:effectLst/>
              </a:rPr>
              <a:t> </a:t>
            </a:r>
            <a:r>
              <a:rPr lang="en-US" baseline="0" dirty="0" err="1" smtClean="0">
                <a:effectLst/>
              </a:rPr>
              <a:t>đối</a:t>
            </a:r>
            <a:r>
              <a:rPr lang="en-US" baseline="0" dirty="0" smtClean="0">
                <a:effectLst/>
              </a:rPr>
              <a:t>.</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94964"/>
            <a:ext cx="2971800" cy="360363"/>
          </a:xfrm>
        </p:spPr>
        <p:txBody>
          <a:bodyPr/>
          <a:lstStyle/>
          <a:p>
            <a:pPr>
              <a:defRPr/>
            </a:pPr>
            <a:r>
              <a:rPr lang="en-CA" dirty="0"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8</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19-20</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1-1.1.6</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en-US" dirty="0" err="1" smtClean="0">
                <a:effectLst/>
              </a:rPr>
              <a:t>Thật</a:t>
            </a:r>
            <a:r>
              <a:rPr lang="vi-VN" dirty="0" smtClean="0">
                <a:effectLst/>
              </a:rPr>
              <a:t> là hữu ích để có</a:t>
            </a:r>
            <a:r>
              <a:rPr lang="en-US" dirty="0" smtClean="0">
                <a:effectLst/>
              </a:rPr>
              <a:t> </a:t>
            </a:r>
            <a:r>
              <a:rPr lang="vi-VN" dirty="0" smtClean="0">
                <a:effectLst/>
              </a:rPr>
              <a:t>một số ví dụ </a:t>
            </a:r>
            <a:r>
              <a:rPr lang="en-US" dirty="0" err="1" smtClean="0">
                <a:effectLst/>
              </a:rPr>
              <a:t>về</a:t>
            </a:r>
            <a:r>
              <a:rPr lang="en-US" baseline="0" dirty="0" smtClean="0">
                <a:effectLst/>
              </a:rPr>
              <a:t> </a:t>
            </a:r>
            <a:r>
              <a:rPr lang="en-US" baseline="0" dirty="0" err="1" smtClean="0">
                <a:effectLst/>
              </a:rPr>
              <a:t>các</a:t>
            </a:r>
            <a:r>
              <a:rPr lang="en-US" baseline="0" dirty="0" smtClean="0">
                <a:effectLst/>
              </a:rPr>
              <a:t> </a:t>
            </a:r>
            <a:r>
              <a:rPr lang="en-US" dirty="0" err="1" smtClean="0">
                <a:effectLst/>
              </a:rPr>
              <a:t>thiết</a:t>
            </a:r>
            <a:r>
              <a:rPr lang="en-US" baseline="0" dirty="0" smtClean="0">
                <a:effectLst/>
              </a:rPr>
              <a:t> </a:t>
            </a:r>
            <a:r>
              <a:rPr lang="en-US" baseline="0" dirty="0" err="1" smtClean="0">
                <a:effectLst/>
              </a:rPr>
              <a:t>bị</a:t>
            </a:r>
            <a:r>
              <a:rPr lang="vi-VN" dirty="0" smtClean="0">
                <a:effectLst/>
              </a:rPr>
              <a:t> cho sinh viên "nhìn thấy và chạm vào", tuy nhiên, nếu không có sẵn, sử dụng sơ đồ trong cuốn sách như một tài liệu tham khảo. Bất cứ nơi nào có thể,</a:t>
            </a:r>
            <a:r>
              <a:rPr lang="en-US" baseline="0" dirty="0" smtClean="0">
                <a:effectLst/>
              </a:rPr>
              <a:t> </a:t>
            </a:r>
            <a:r>
              <a:rPr lang="vi-VN" dirty="0" smtClean="0">
                <a:effectLst/>
              </a:rPr>
              <a:t>cung cấp các ví dụ </a:t>
            </a:r>
            <a:r>
              <a:rPr lang="en-US" dirty="0" err="1" smtClean="0">
                <a:effectLst/>
              </a:rPr>
              <a:t>về</a:t>
            </a:r>
            <a:r>
              <a:rPr lang="vi-VN" dirty="0" smtClean="0">
                <a:effectLst/>
              </a:rPr>
              <a:t> nhiều loại thiết bị cụ thể để sinh </a:t>
            </a:r>
            <a:r>
              <a:rPr lang="en-US" dirty="0" err="1" smtClean="0">
                <a:effectLst/>
              </a:rPr>
              <a:t>viên</a:t>
            </a:r>
            <a:r>
              <a:rPr lang="en-US" baseline="0" dirty="0" smtClean="0">
                <a:effectLst/>
              </a:rPr>
              <a:t> </a:t>
            </a:r>
            <a:r>
              <a:rPr lang="vi-VN" dirty="0" smtClean="0">
                <a:effectLst/>
              </a:rPr>
              <a:t>có thể nhận ra rằng các thiết bị có </a:t>
            </a:r>
            <a:r>
              <a:rPr lang="en-US" dirty="0" err="1" smtClean="0">
                <a:effectLst/>
              </a:rPr>
              <a:t>sự</a:t>
            </a:r>
            <a:r>
              <a:rPr lang="en-US" baseline="0" dirty="0" smtClean="0">
                <a:effectLst/>
              </a:rPr>
              <a:t> </a:t>
            </a:r>
            <a:r>
              <a:rPr lang="vi-VN" dirty="0" smtClean="0">
                <a:effectLst/>
              </a:rPr>
              <a:t>khác nhau</a:t>
            </a:r>
            <a:r>
              <a:rPr lang="en-US" dirty="0" smtClean="0">
                <a:effectLst/>
              </a:rPr>
              <a:t> </a:t>
            </a:r>
            <a:r>
              <a:rPr lang="en-US" dirty="0" err="1" smtClean="0">
                <a:effectLst/>
              </a:rPr>
              <a:t>về</a:t>
            </a:r>
            <a:r>
              <a:rPr lang="en-US" baseline="0" dirty="0" smtClean="0">
                <a:effectLst/>
              </a:rPr>
              <a:t> </a:t>
            </a:r>
            <a:r>
              <a:rPr lang="vi-VN" dirty="0" smtClean="0">
                <a:effectLst/>
              </a:rPr>
              <a:t>hình dạng, kích thước, và chi phí.</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Khi bạn </a:t>
            </a:r>
            <a:r>
              <a:rPr lang="en-US" dirty="0" err="1" smtClean="0">
                <a:effectLst/>
              </a:rPr>
              <a:t>lượt</a:t>
            </a:r>
            <a:r>
              <a:rPr lang="en-US" baseline="0" dirty="0" smtClean="0">
                <a:effectLst/>
              </a:rPr>
              <a:t> qua</a:t>
            </a:r>
            <a:r>
              <a:rPr lang="vi-VN" dirty="0" smtClean="0">
                <a:effectLst/>
              </a:rPr>
              <a:t> các </a:t>
            </a:r>
            <a:r>
              <a:rPr lang="en-US" dirty="0" err="1" smtClean="0">
                <a:effectLst/>
              </a:rPr>
              <a:t>thiết</a:t>
            </a:r>
            <a:r>
              <a:rPr lang="en-US" baseline="0" dirty="0" smtClean="0">
                <a:effectLst/>
              </a:rPr>
              <a:t> </a:t>
            </a:r>
            <a:r>
              <a:rPr lang="en-US" baseline="0" dirty="0" err="1" smtClean="0">
                <a:effectLst/>
              </a:rPr>
              <a:t>bị</a:t>
            </a:r>
            <a:r>
              <a:rPr lang="vi-VN" dirty="0" smtClean="0">
                <a:effectLst/>
              </a:rPr>
              <a:t> này, xác định </a:t>
            </a:r>
            <a:r>
              <a:rPr lang="en-US" dirty="0" err="1" smtClean="0">
                <a:effectLst/>
              </a:rPr>
              <a:t>chúng</a:t>
            </a:r>
            <a:r>
              <a:rPr lang="vi-VN" dirty="0" smtClean="0">
                <a:effectLst/>
              </a:rPr>
              <a:t> là một trong hai </a:t>
            </a:r>
            <a:r>
              <a:rPr lang="en-US" dirty="0" err="1" smtClean="0">
                <a:effectLst/>
              </a:rPr>
              <a:t>loại</a:t>
            </a:r>
            <a:r>
              <a:rPr lang="en-US" baseline="0" dirty="0" smtClean="0">
                <a:effectLst/>
              </a:rPr>
              <a:t> </a:t>
            </a:r>
            <a:r>
              <a:rPr lang="vi-VN" dirty="0" smtClean="0">
                <a:effectLst/>
              </a:rPr>
              <a:t>thiết bị</a:t>
            </a:r>
            <a:r>
              <a:rPr lang="en-US" dirty="0" smtClean="0">
                <a:effectLst/>
              </a:rPr>
              <a:t> </a:t>
            </a:r>
            <a:r>
              <a:rPr lang="vi-VN" dirty="0" smtClean="0">
                <a:effectLst/>
              </a:rPr>
              <a:t>đầu vào hoặc đầu ra và </a:t>
            </a:r>
            <a:r>
              <a:rPr lang="en-US" dirty="0" err="1" smtClean="0">
                <a:effectLst/>
              </a:rPr>
              <a:t>đưa</a:t>
            </a:r>
            <a:r>
              <a:rPr lang="en-US" baseline="0" dirty="0" smtClean="0">
                <a:effectLst/>
              </a:rPr>
              <a:t> </a:t>
            </a:r>
            <a:r>
              <a:rPr lang="en-US" baseline="0" dirty="0" err="1" smtClean="0">
                <a:effectLst/>
              </a:rPr>
              <a:t>ra</a:t>
            </a:r>
            <a:r>
              <a:rPr lang="en-US" baseline="0" dirty="0" smtClean="0">
                <a:effectLst/>
              </a:rPr>
              <a:t> </a:t>
            </a:r>
            <a:r>
              <a:rPr lang="vi-VN" dirty="0" smtClean="0">
                <a:effectLst/>
              </a:rPr>
              <a:t>lý </a:t>
            </a:r>
            <a:r>
              <a:rPr lang="en-US" dirty="0" smtClean="0">
                <a:effectLst/>
              </a:rPr>
              <a:t>do</a:t>
            </a:r>
            <a:r>
              <a:rPr lang="vi-VN" dirty="0" smtClean="0">
                <a:effectLst/>
              </a:rPr>
              <a:t>.</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Không được tiêu </a:t>
            </a:r>
            <a:r>
              <a:rPr lang="en-US" dirty="0" err="1" smtClean="0">
                <a:effectLst/>
              </a:rPr>
              <a:t>tốn</a:t>
            </a:r>
            <a:r>
              <a:rPr lang="en-US" baseline="0" dirty="0" smtClean="0">
                <a:effectLst/>
              </a:rPr>
              <a:t> </a:t>
            </a:r>
            <a:r>
              <a:rPr lang="vi-VN" dirty="0" smtClean="0">
                <a:effectLst/>
              </a:rPr>
              <a:t>quá nhiều thời gian mô tả một máy ảnh kỹ thuật số hoạt động như thế nào hoặc làm thế nào để chỉnh sửa hình ảnh hoặc video và rất khó để khái quát </a:t>
            </a:r>
            <a:r>
              <a:rPr lang="en-US" dirty="0" err="1" smtClean="0">
                <a:effectLst/>
              </a:rPr>
              <a:t>việc</a:t>
            </a:r>
            <a:r>
              <a:rPr lang="en-US" baseline="0" dirty="0" smtClean="0">
                <a:effectLst/>
              </a:rPr>
              <a:t> </a:t>
            </a:r>
            <a:r>
              <a:rPr lang="vi-VN" dirty="0" smtClean="0">
                <a:effectLst/>
              </a:rPr>
              <a:t>máy ảnh kỹ thuật số </a:t>
            </a:r>
            <a:r>
              <a:rPr lang="en-US" dirty="0" err="1" smtClean="0">
                <a:effectLst/>
              </a:rPr>
              <a:t>làm</a:t>
            </a:r>
            <a:r>
              <a:rPr lang="en-US" baseline="0" dirty="0" smtClean="0">
                <a:effectLst/>
              </a:rPr>
              <a:t> </a:t>
            </a:r>
            <a:r>
              <a:rPr lang="en-US" baseline="0" dirty="0" err="1" smtClean="0">
                <a:effectLst/>
              </a:rPr>
              <a:t>việc</a:t>
            </a:r>
            <a:r>
              <a:rPr lang="en-US" baseline="0" dirty="0" smtClean="0">
                <a:effectLst/>
              </a:rPr>
              <a:t> </a:t>
            </a:r>
            <a:r>
              <a:rPr lang="en-US" baseline="0" dirty="0" err="1" smtClean="0">
                <a:effectLst/>
              </a:rPr>
              <a:t>như</a:t>
            </a:r>
            <a:r>
              <a:rPr lang="en-US" baseline="0" dirty="0" smtClean="0">
                <a:effectLst/>
              </a:rPr>
              <a:t> </a:t>
            </a:r>
            <a:r>
              <a:rPr lang="en-US" baseline="0" dirty="0" err="1" smtClean="0">
                <a:effectLst/>
              </a:rPr>
              <a:t>thế</a:t>
            </a:r>
            <a:r>
              <a:rPr lang="en-US" baseline="0" dirty="0" smtClean="0">
                <a:effectLst/>
              </a:rPr>
              <a:t> </a:t>
            </a:r>
            <a:r>
              <a:rPr lang="en-US" baseline="0" dirty="0" err="1" smtClean="0">
                <a:effectLst/>
              </a:rPr>
              <a:t>nào</a:t>
            </a:r>
            <a:r>
              <a:rPr lang="en-US" baseline="0" dirty="0" smtClean="0">
                <a:effectLst/>
              </a:rPr>
              <a:t> </a:t>
            </a:r>
            <a:r>
              <a:rPr lang="vi-VN" dirty="0" smtClean="0">
                <a:effectLst/>
              </a:rPr>
              <a:t>và phần mềm để sử dụng cho việc chỉnh sửa phụ thuộc vào các tính năng </a:t>
            </a:r>
            <a:r>
              <a:rPr lang="en-US" dirty="0" err="1" smtClean="0">
                <a:effectLst/>
              </a:rPr>
              <a:t>mỗi</a:t>
            </a:r>
            <a:r>
              <a:rPr lang="en-US" baseline="0" dirty="0" smtClean="0">
                <a:effectLst/>
              </a:rPr>
              <a:t> </a:t>
            </a:r>
            <a:r>
              <a:rPr lang="vi-VN" dirty="0" smtClean="0">
                <a:effectLst/>
              </a:rPr>
              <a:t>cá nhân muốn có sẵn.</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Hãy chuẩn bị để thảo luận về ưu và nhược điểm của việc sử dụng một máy ảnh kỹ thuật số so với sử dụng máy ảnh bao gồm trong một điện thoại di động như một chiếc Blackberry, iTouch, iPhone. Nhiều người tự hỏi sự khác biệt </a:t>
            </a:r>
            <a:r>
              <a:rPr lang="en-US" dirty="0" err="1" smtClean="0">
                <a:effectLst/>
              </a:rPr>
              <a:t>đó</a:t>
            </a:r>
            <a:r>
              <a:rPr lang="en-US" baseline="0" dirty="0" smtClean="0">
                <a:effectLst/>
              </a:rPr>
              <a:t> </a:t>
            </a:r>
            <a:r>
              <a:rPr lang="en-US" baseline="0" dirty="0" err="1" smtClean="0">
                <a:effectLst/>
              </a:rPr>
              <a:t>là</a:t>
            </a:r>
            <a:r>
              <a:rPr lang="vi-VN" dirty="0" smtClean="0">
                <a:effectLst/>
              </a:rPr>
              <a:t> gì, nếu có, </a:t>
            </a:r>
            <a:r>
              <a:rPr lang="en-US" dirty="0" err="1" smtClean="0">
                <a:effectLst/>
              </a:rPr>
              <a:t>về</a:t>
            </a:r>
            <a:r>
              <a:rPr lang="en-US" baseline="0" dirty="0" smtClean="0">
                <a:effectLst/>
              </a:rPr>
              <a:t> </a:t>
            </a:r>
            <a:r>
              <a:rPr lang="vi-VN" dirty="0" smtClean="0">
                <a:effectLst/>
              </a:rPr>
              <a:t>chất lượng cũng như liệu họ có cần cả hai hoặc chỉ </a:t>
            </a:r>
            <a:r>
              <a:rPr lang="en-US" dirty="0" err="1" smtClean="0">
                <a:effectLst/>
              </a:rPr>
              <a:t>cần</a:t>
            </a:r>
            <a:r>
              <a:rPr lang="en-US" baseline="0" dirty="0" smtClean="0">
                <a:effectLst/>
              </a:rPr>
              <a:t> </a:t>
            </a:r>
            <a:r>
              <a:rPr lang="vi-VN" dirty="0" smtClean="0">
                <a:effectLst/>
              </a:rPr>
              <a:t>một.</a:t>
            </a:r>
            <a:endParaRPr lang="en-US" dirty="0" smtClean="0">
              <a:effectLst/>
            </a:endParaRPr>
          </a:p>
          <a:p>
            <a:pPr eaLnBrk="1" hangingPunct="1"/>
            <a:endParaRPr lang="en-US" dirty="0" smtClean="0"/>
          </a:p>
          <a:p>
            <a:pPr eaLnBrk="1" hangingPunct="1"/>
            <a:r>
              <a:rPr lang="vi-VN" dirty="0" smtClean="0">
                <a:effectLst/>
              </a:rPr>
              <a:t>Bạn cần mô tả nơi </a:t>
            </a:r>
            <a:r>
              <a:rPr lang="en-US" dirty="0" err="1" smtClean="0">
                <a:effectLst/>
              </a:rPr>
              <a:t>nào</a:t>
            </a:r>
            <a:r>
              <a:rPr lang="en-US" baseline="0" dirty="0" smtClean="0">
                <a:effectLst/>
              </a:rPr>
              <a:t> </a:t>
            </a:r>
            <a:r>
              <a:rPr lang="en-US" baseline="0" dirty="0" err="1" smtClean="0">
                <a:effectLst/>
              </a:rPr>
              <a:t>đặt</a:t>
            </a:r>
            <a:r>
              <a:rPr lang="en-US" baseline="0" dirty="0" smtClean="0">
                <a:effectLst/>
              </a:rPr>
              <a:t> </a:t>
            </a:r>
            <a:r>
              <a:rPr lang="vi-VN" dirty="0" smtClean="0">
                <a:effectLst/>
              </a:rPr>
              <a:t>Webcam trên máy tính xách tay nếu được </a:t>
            </a:r>
            <a:r>
              <a:rPr lang="en-US" dirty="0" err="1" smtClean="0">
                <a:effectLst/>
              </a:rPr>
              <a:t>tích</a:t>
            </a:r>
            <a:r>
              <a:rPr lang="en-US" baseline="0" dirty="0" smtClean="0">
                <a:effectLst/>
              </a:rPr>
              <a:t> </a:t>
            </a:r>
            <a:r>
              <a:rPr lang="en-US" baseline="0" dirty="0" err="1" smtClean="0">
                <a:effectLst/>
              </a:rPr>
              <a:t>hợp</a:t>
            </a:r>
            <a:r>
              <a:rPr lang="en-US" baseline="0" dirty="0" smtClean="0">
                <a:effectLst/>
              </a:rPr>
              <a:t> </a:t>
            </a:r>
            <a:r>
              <a:rPr lang="en-US" baseline="0" dirty="0" err="1" smtClean="0">
                <a:effectLst/>
              </a:rPr>
              <a:t>sẵn</a:t>
            </a:r>
            <a:r>
              <a:rPr lang="vi-VN" dirty="0" smtClean="0">
                <a:effectLst/>
              </a:rPr>
              <a:t>, ví dụ, vòng tròn nhỏ rõ ràng thường ở giữa của khung hình hàng đầu trên toàn màn hình.</a:t>
            </a:r>
            <a:endParaRPr lang="en-US" dirty="0" smtClean="0"/>
          </a:p>
        </p:txBody>
      </p:sp>
      <p:sp>
        <p:nvSpPr>
          <p:cNvPr id="142340"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D8C7F17B-F54F-4FF1-B0B6-A2D78E8C194F}" type="slidenum">
              <a:rPr lang="en-CA" sz="800">
                <a:latin typeface="Swis721 Lt BT" pitchFamily="34" charset="0"/>
              </a:rPr>
              <a:pPr defTabSz="911225">
                <a:tabLst>
                  <a:tab pos="2243138" algn="r"/>
                </a:tabLst>
              </a:pPr>
              <a:t>44</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ln/>
        </p:spPr>
        <p:txBody>
          <a:bodyPr/>
          <a:lstStyle/>
          <a:p>
            <a:pPr marL="0" indent="0">
              <a:buNone/>
            </a:pPr>
            <a:r>
              <a:rPr lang="en-US" dirty="0" err="1" smtClean="0"/>
              <a:t>Trang</a:t>
            </a:r>
            <a:r>
              <a:rPr lang="en-US" dirty="0" smtClean="0"/>
              <a:t> 20</a:t>
            </a:r>
          </a:p>
          <a:p>
            <a:pPr marL="0" indent="0">
              <a:buNone/>
            </a:pPr>
            <a:r>
              <a:rPr lang="en-US" b="1" dirty="0" err="1" smtClean="0"/>
              <a:t>Mục</a:t>
            </a:r>
            <a:r>
              <a:rPr lang="en-US" b="1" baseline="0" dirty="0" smtClean="0"/>
              <a:t> </a:t>
            </a:r>
            <a:r>
              <a:rPr lang="en-US" b="1" baseline="0" dirty="0" err="1" smtClean="0"/>
              <a:t>tiêu</a:t>
            </a:r>
            <a:r>
              <a:rPr lang="en-US" b="1" dirty="0" smtClean="0"/>
              <a:t> 1-1.1.6</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Cho ví dụ về cách các thiết bị có thể được sử dụng.</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Nếu bạn có quyền truy cập đến một thiết bị sinh trắc học như một thiết bị USB hoặc </a:t>
            </a:r>
            <a:r>
              <a:rPr lang="en-US" dirty="0" err="1" smtClean="0">
                <a:effectLst/>
              </a:rPr>
              <a:t>thẻ</a:t>
            </a:r>
            <a:r>
              <a:rPr lang="en-US" baseline="0" dirty="0" smtClean="0">
                <a:effectLst/>
              </a:rPr>
              <a:t> (</a:t>
            </a:r>
            <a:r>
              <a:rPr lang="en-US" dirty="0" smtClean="0">
                <a:effectLst/>
              </a:rPr>
              <a:t>card)</a:t>
            </a:r>
            <a:r>
              <a:rPr lang="en-US" baseline="0" dirty="0" smtClean="0">
                <a:effectLst/>
              </a:rPr>
              <a:t> </a:t>
            </a:r>
            <a:r>
              <a:rPr lang="en-US" dirty="0" err="1" smtClean="0">
                <a:effectLst/>
              </a:rPr>
              <a:t>để</a:t>
            </a:r>
            <a:r>
              <a:rPr lang="en-US" baseline="0" dirty="0" smtClean="0">
                <a:effectLst/>
              </a:rPr>
              <a:t> </a:t>
            </a:r>
            <a:r>
              <a:rPr lang="vi-VN" dirty="0" smtClean="0">
                <a:effectLst/>
              </a:rPr>
              <a:t>có thể hiển thị </a:t>
            </a:r>
            <a:r>
              <a:rPr lang="en-US" dirty="0" err="1" smtClean="0">
                <a:effectLst/>
              </a:rPr>
              <a:t>cách</a:t>
            </a:r>
            <a:r>
              <a:rPr lang="vi-VN" dirty="0" smtClean="0">
                <a:effectLst/>
              </a:rPr>
              <a:t> bảo mật được giới hạn như thế nào. </a:t>
            </a:r>
            <a:r>
              <a:rPr lang="en-US" dirty="0" smtClean="0">
                <a:effectLst/>
              </a:rPr>
              <a:t>N</a:t>
            </a:r>
            <a:r>
              <a:rPr lang="vi-VN" dirty="0" smtClean="0">
                <a:effectLst/>
              </a:rPr>
              <a:t>ơi </a:t>
            </a:r>
            <a:r>
              <a:rPr lang="en-US" dirty="0" err="1" smtClean="0">
                <a:effectLst/>
              </a:rPr>
              <a:t>đặt</a:t>
            </a:r>
            <a:r>
              <a:rPr lang="en-US" baseline="0" dirty="0" smtClean="0">
                <a:effectLst/>
              </a:rPr>
              <a:t> </a:t>
            </a:r>
            <a:r>
              <a:rPr lang="en-US" dirty="0" smtClean="0">
                <a:effectLst/>
              </a:rPr>
              <a:t>t</a:t>
            </a:r>
            <a:r>
              <a:rPr lang="vi-VN" dirty="0" smtClean="0">
                <a:effectLst/>
              </a:rPr>
              <a:t>hiết bị sinh trắc học phổ biến nhất là </a:t>
            </a:r>
            <a:r>
              <a:rPr lang="en-US" dirty="0" err="1" smtClean="0">
                <a:effectLst/>
              </a:rPr>
              <a:t>thẻ</a:t>
            </a:r>
            <a:r>
              <a:rPr lang="vi-VN" dirty="0" smtClean="0">
                <a:effectLst/>
              </a:rPr>
              <a:t> hoặc bàn phím, ví dụ như, </a:t>
            </a:r>
            <a:r>
              <a:rPr lang="en-US" dirty="0" err="1" smtClean="0">
                <a:effectLst/>
              </a:rPr>
              <a:t>quét</a:t>
            </a:r>
            <a:r>
              <a:rPr lang="en-US" baseline="0" dirty="0" smtClean="0">
                <a:effectLst/>
              </a:rPr>
              <a:t> </a:t>
            </a:r>
            <a:r>
              <a:rPr lang="en-US" baseline="0" dirty="0" err="1" smtClean="0">
                <a:effectLst/>
              </a:rPr>
              <a:t>thẻ</a:t>
            </a:r>
            <a:r>
              <a:rPr lang="vi-VN" dirty="0" smtClean="0">
                <a:effectLst/>
              </a:rPr>
              <a:t> trước khi bạn có thể </a:t>
            </a:r>
            <a:r>
              <a:rPr lang="en-US" dirty="0" err="1" smtClean="0">
                <a:effectLst/>
              </a:rPr>
              <a:t>thâm</a:t>
            </a:r>
            <a:r>
              <a:rPr lang="en-US" baseline="0" dirty="0" smtClean="0">
                <a:effectLst/>
              </a:rPr>
              <a:t> </a:t>
            </a:r>
            <a:r>
              <a:rPr lang="vi-VN" dirty="0" smtClean="0">
                <a:effectLst/>
              </a:rPr>
              <a:t>nhập vào một tòa nhà. Bạn </a:t>
            </a:r>
            <a:r>
              <a:rPr lang="en-US" dirty="0" err="1" smtClean="0">
                <a:effectLst/>
              </a:rPr>
              <a:t>cũng</a:t>
            </a:r>
            <a:r>
              <a:rPr lang="en-US" baseline="0" dirty="0" smtClean="0">
                <a:effectLst/>
              </a:rPr>
              <a:t> </a:t>
            </a:r>
            <a:r>
              <a:rPr lang="vi-VN" dirty="0" smtClean="0">
                <a:effectLst/>
              </a:rPr>
              <a:t>có thể muốn bao gồm các loại thiết bị tồn tại </a:t>
            </a:r>
            <a:r>
              <a:rPr lang="en-US" dirty="0" err="1" smtClean="0">
                <a:effectLst/>
              </a:rPr>
              <a:t>nhưng</a:t>
            </a:r>
            <a:r>
              <a:rPr lang="vi-VN" dirty="0" smtClean="0">
                <a:effectLst/>
              </a:rPr>
              <a:t> không có sẵn như </a:t>
            </a:r>
            <a:r>
              <a:rPr lang="en-US" dirty="0" err="1" smtClean="0">
                <a:effectLst/>
              </a:rPr>
              <a:t>đã</a:t>
            </a:r>
            <a:r>
              <a:rPr lang="en-US" baseline="0" dirty="0" smtClean="0">
                <a:effectLst/>
              </a:rPr>
              <a:t> </a:t>
            </a:r>
            <a:r>
              <a:rPr lang="vi-VN" dirty="0" smtClean="0">
                <a:effectLst/>
              </a:rPr>
              <a:t>được nêu ra, ví dụ như, máy quét võng mạc.</a:t>
            </a:r>
          </a:p>
          <a:p>
            <a:endParaRPr lang="en-US" dirty="0" smtClean="0"/>
          </a:p>
        </p:txBody>
      </p:sp>
      <p:sp>
        <p:nvSpPr>
          <p:cNvPr id="143365"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43366" name="Slide Number Placeholder 5"/>
          <p:cNvSpPr>
            <a:spLocks noGrp="1"/>
          </p:cNvSpPr>
          <p:nvPr>
            <p:ph type="sldNum" sz="quarter" idx="5"/>
          </p:nvPr>
        </p:nvSpPr>
        <p:spPr>
          <a:noFill/>
        </p:spPr>
        <p:txBody>
          <a:bodyPr/>
          <a:lstStyle/>
          <a:p>
            <a:pPr defTabSz="911225">
              <a:tabLst>
                <a:tab pos="2243138" algn="r"/>
              </a:tabLst>
            </a:pPr>
            <a:r>
              <a:rPr lang="en-CA" dirty="0" smtClean="0"/>
              <a:t>	</a:t>
            </a:r>
            <a:fld id="{6881337A-E989-4263-8312-46FDE80887C9}" type="slidenum">
              <a:rPr lang="en-CA" smtClean="0"/>
              <a:pPr defTabSz="911225">
                <a:tabLst>
                  <a:tab pos="2243138" algn="r"/>
                </a:tabLst>
              </a:pPr>
              <a:t>45</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ln/>
        </p:spPr>
      </p:sp>
      <p:sp>
        <p:nvSpPr>
          <p:cNvPr id="144387" name="Notes Placeholder 2"/>
          <p:cNvSpPr>
            <a:spLocks noGrp="1"/>
          </p:cNvSpPr>
          <p:nvPr>
            <p:ph type="body" idx="1"/>
          </p:nvPr>
        </p:nvSpPr>
        <p:spPr>
          <a:noFill/>
          <a:ln/>
        </p:spPr>
        <p:txBody>
          <a:bodyPr/>
          <a:lstStyle/>
          <a:p>
            <a:pPr marL="0" indent="0">
              <a:buNone/>
            </a:pPr>
            <a:r>
              <a:rPr lang="en-US" dirty="0" err="1" smtClean="0"/>
              <a:t>Trang</a:t>
            </a:r>
            <a:r>
              <a:rPr lang="en-US" dirty="0" smtClean="0"/>
              <a:t> 20</a:t>
            </a:r>
          </a:p>
          <a:p>
            <a:pPr marL="0" indent="0">
              <a:buNone/>
            </a:pPr>
            <a:r>
              <a:rPr lang="en-US" b="1" dirty="0" err="1" smtClean="0"/>
              <a:t>Mục</a:t>
            </a:r>
            <a:r>
              <a:rPr lang="en-US" b="1" baseline="0" dirty="0" smtClean="0"/>
              <a:t> </a:t>
            </a:r>
            <a:r>
              <a:rPr lang="en-US" b="1" baseline="0" dirty="0" err="1" smtClean="0"/>
              <a:t>tiêu</a:t>
            </a:r>
            <a:r>
              <a:rPr lang="en-US" b="1" dirty="0" smtClean="0"/>
              <a:t> 1-1.1.6</a:t>
            </a:r>
          </a:p>
          <a:p>
            <a:endParaRPr lang="en-US" dirty="0" smtClean="0"/>
          </a:p>
          <a:p>
            <a:r>
              <a:rPr lang="vi-VN" dirty="0" smtClean="0">
                <a:effectLst/>
              </a:rPr>
              <a:t>Có một cuộc thảo luận với lớp </a:t>
            </a:r>
            <a:r>
              <a:rPr lang="en-US" dirty="0" err="1" smtClean="0">
                <a:effectLst/>
              </a:rPr>
              <a:t>về</a:t>
            </a:r>
            <a:r>
              <a:rPr lang="en-US" baseline="0" dirty="0" smtClean="0">
                <a:effectLst/>
              </a:rPr>
              <a:t> </a:t>
            </a:r>
            <a:r>
              <a:rPr lang="en-US" baseline="0" dirty="0" err="1" smtClean="0">
                <a:effectLst/>
              </a:rPr>
              <a:t>vấn</a:t>
            </a:r>
            <a:r>
              <a:rPr lang="en-US" baseline="0" dirty="0" smtClean="0">
                <a:effectLst/>
              </a:rPr>
              <a:t> </a:t>
            </a:r>
            <a:r>
              <a:rPr lang="en-US" baseline="0" dirty="0" err="1" smtClean="0">
                <a:effectLst/>
              </a:rPr>
              <a:t>đề</a:t>
            </a:r>
            <a:r>
              <a:rPr lang="en-US" baseline="0" dirty="0" smtClean="0">
                <a:effectLst/>
              </a:rPr>
              <a:t> </a:t>
            </a:r>
            <a:r>
              <a:rPr lang="vi-VN" dirty="0" smtClean="0">
                <a:effectLst/>
              </a:rPr>
              <a:t>liên quan đến các thiết bị </a:t>
            </a:r>
            <a:r>
              <a:rPr lang="en-US" dirty="0" err="1" smtClean="0">
                <a:effectLst/>
              </a:rPr>
              <a:t>giúp</a:t>
            </a:r>
            <a:r>
              <a:rPr lang="en-US" baseline="0" dirty="0" smtClean="0">
                <a:effectLst/>
              </a:rPr>
              <a:t> </a:t>
            </a:r>
            <a:r>
              <a:rPr lang="en-US" baseline="0" dirty="0" err="1" smtClean="0">
                <a:effectLst/>
              </a:rPr>
              <a:t>người</a:t>
            </a:r>
            <a:r>
              <a:rPr lang="en-US" baseline="0" dirty="0" smtClean="0">
                <a:effectLst/>
              </a:rPr>
              <a:t> </a:t>
            </a:r>
            <a:r>
              <a:rPr lang="en-US" baseline="0" dirty="0" err="1" smtClean="0">
                <a:effectLst/>
              </a:rPr>
              <a:t>khuyết</a:t>
            </a:r>
            <a:r>
              <a:rPr lang="en-US" baseline="0" dirty="0" smtClean="0">
                <a:effectLst/>
              </a:rPr>
              <a:t> </a:t>
            </a:r>
            <a:r>
              <a:rPr lang="en-US" baseline="0" dirty="0" err="1" smtClean="0">
                <a:effectLst/>
              </a:rPr>
              <a:t>tật</a:t>
            </a:r>
            <a:r>
              <a:rPr lang="en-US" baseline="0" dirty="0" smtClean="0">
                <a:effectLst/>
              </a:rPr>
              <a:t> </a:t>
            </a:r>
            <a:r>
              <a:rPr lang="en-US" baseline="0" dirty="0" err="1" smtClean="0">
                <a:effectLst/>
              </a:rPr>
              <a:t>sử</a:t>
            </a:r>
            <a:r>
              <a:rPr lang="en-US" baseline="0" dirty="0" smtClean="0">
                <a:effectLst/>
              </a:rPr>
              <a:t> dung </a:t>
            </a:r>
            <a:r>
              <a:rPr lang="vi-VN" dirty="0" smtClean="0">
                <a:effectLst/>
              </a:rPr>
              <a:t>được dễ dàng hơn. Đây là một ví dụ của công nghệ đã tăng cường cuộc sống của những người trước đây không</a:t>
            </a:r>
            <a:r>
              <a:rPr lang="en-US" dirty="0" smtClean="0">
                <a:effectLst/>
              </a:rPr>
              <a:t> </a:t>
            </a:r>
            <a:r>
              <a:rPr lang="en-US" dirty="0" err="1" smtClean="0">
                <a:effectLst/>
              </a:rPr>
              <a:t>được</a:t>
            </a:r>
            <a:r>
              <a:rPr lang="vi-VN" dirty="0" smtClean="0">
                <a:effectLst/>
              </a:rPr>
              <a:t> truy cập hoặc hạn chế khả năng chia sẻ thông tin với những người khác.</a:t>
            </a:r>
            <a:endParaRPr lang="en-US" dirty="0" smtClean="0"/>
          </a:p>
        </p:txBody>
      </p:sp>
      <p:sp>
        <p:nvSpPr>
          <p:cNvPr id="144389"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44390" name="Slide Number Placeholder 5"/>
          <p:cNvSpPr>
            <a:spLocks noGrp="1"/>
          </p:cNvSpPr>
          <p:nvPr>
            <p:ph type="sldNum" sz="quarter" idx="5"/>
          </p:nvPr>
        </p:nvSpPr>
        <p:spPr>
          <a:noFill/>
        </p:spPr>
        <p:txBody>
          <a:bodyPr/>
          <a:lstStyle/>
          <a:p>
            <a:pPr defTabSz="911225">
              <a:tabLst>
                <a:tab pos="2243138" algn="r"/>
              </a:tabLst>
            </a:pPr>
            <a:r>
              <a:rPr lang="en-CA" dirty="0" smtClean="0"/>
              <a:t>	</a:t>
            </a:r>
            <a:fld id="{67A8A541-FD77-4211-A895-8C718A39FF4A}" type="slidenum">
              <a:rPr lang="en-CA" smtClean="0"/>
              <a:pPr defTabSz="911225">
                <a:tabLst>
                  <a:tab pos="2243138" algn="r"/>
                </a:tabLst>
              </a:pPr>
              <a:t>46</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a:ln/>
        </p:spPr>
        <p:txBody>
          <a:bodyPr/>
          <a:lstStyle/>
          <a:p>
            <a:pPr marL="0" indent="0">
              <a:buNone/>
            </a:pPr>
            <a:r>
              <a:rPr lang="en-US" dirty="0" err="1" smtClean="0"/>
              <a:t>Trang</a:t>
            </a:r>
            <a:r>
              <a:rPr lang="en-US" dirty="0" smtClean="0"/>
              <a:t> 21</a:t>
            </a:r>
          </a:p>
          <a:p>
            <a:pPr marL="0" indent="0">
              <a:buNone/>
            </a:pPr>
            <a:r>
              <a:rPr lang="en-US" b="1" dirty="0" err="1" smtClean="0"/>
              <a:t>Mục</a:t>
            </a:r>
            <a:r>
              <a:rPr lang="en-US" b="1" baseline="0" dirty="0" smtClean="0"/>
              <a:t> </a:t>
            </a:r>
            <a:r>
              <a:rPr lang="en-US" b="1" baseline="0" dirty="0" err="1" smtClean="0"/>
              <a:t>tiêu</a:t>
            </a:r>
            <a:r>
              <a:rPr lang="en-US" b="1" dirty="0" smtClean="0"/>
              <a:t> 1-1.1.7</a:t>
            </a:r>
          </a:p>
          <a:p>
            <a:endParaRPr lang="en-US" dirty="0" smtClean="0"/>
          </a:p>
          <a:p>
            <a:r>
              <a:rPr lang="vi-VN" dirty="0" smtClean="0">
                <a:effectLst/>
              </a:rPr>
              <a:t>Thảo luận về các thiết bị đầu ra cụ thể, ví dụ về</a:t>
            </a:r>
            <a:r>
              <a:rPr lang="en-US" dirty="0" smtClean="0">
                <a:effectLst/>
              </a:rPr>
              <a:t> </a:t>
            </a:r>
            <a:r>
              <a:rPr lang="en-US" dirty="0" err="1" smtClean="0">
                <a:effectLst/>
              </a:rPr>
              <a:t>việc</a:t>
            </a:r>
            <a:r>
              <a:rPr lang="vi-VN" dirty="0" smtClean="0">
                <a:effectLst/>
              </a:rPr>
              <a:t> khi nào hoặc làm thế nào </a:t>
            </a:r>
            <a:r>
              <a:rPr lang="en-US" dirty="0" err="1" smtClean="0">
                <a:effectLst/>
              </a:rPr>
              <a:t>chúng</a:t>
            </a:r>
            <a:r>
              <a:rPr lang="vi-VN" dirty="0" smtClean="0">
                <a:effectLst/>
              </a:rPr>
              <a:t> có thể được sử dụng, đặc biệt là</a:t>
            </a:r>
            <a:r>
              <a:rPr lang="en-US" dirty="0" smtClean="0">
                <a:effectLst/>
              </a:rPr>
              <a:t> ở</a:t>
            </a:r>
            <a:r>
              <a:rPr lang="vi-VN" dirty="0" smtClean="0">
                <a:effectLst/>
              </a:rPr>
              <a:t> </a:t>
            </a:r>
            <a:r>
              <a:rPr lang="en-US" dirty="0" err="1" smtClean="0">
                <a:effectLst/>
              </a:rPr>
              <a:t>thiết</a:t>
            </a:r>
            <a:r>
              <a:rPr lang="en-US" baseline="0" dirty="0" smtClean="0">
                <a:effectLst/>
              </a:rPr>
              <a:t> </a:t>
            </a:r>
            <a:r>
              <a:rPr lang="en-US" baseline="0" dirty="0" err="1" smtClean="0">
                <a:effectLst/>
              </a:rPr>
              <a:t>bị</a:t>
            </a:r>
            <a:r>
              <a:rPr lang="vi-VN" dirty="0" smtClean="0">
                <a:effectLst/>
              </a:rPr>
              <a:t> cuối cùng đối với các thiết bị cho người dùng khuyết tật.</a:t>
            </a:r>
            <a:endParaRPr lang="en-US" dirty="0" smtClean="0"/>
          </a:p>
        </p:txBody>
      </p:sp>
      <p:sp>
        <p:nvSpPr>
          <p:cNvPr id="145413"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45414" name="Slide Number Placeholder 5"/>
          <p:cNvSpPr>
            <a:spLocks noGrp="1"/>
          </p:cNvSpPr>
          <p:nvPr>
            <p:ph type="sldNum" sz="quarter" idx="5"/>
          </p:nvPr>
        </p:nvSpPr>
        <p:spPr>
          <a:noFill/>
        </p:spPr>
        <p:txBody>
          <a:bodyPr/>
          <a:lstStyle/>
          <a:p>
            <a:pPr defTabSz="911225">
              <a:tabLst>
                <a:tab pos="2243138" algn="r"/>
              </a:tabLst>
            </a:pPr>
            <a:r>
              <a:rPr lang="en-CA" dirty="0" smtClean="0"/>
              <a:t>	</a:t>
            </a:r>
            <a:fld id="{D9862B38-EC47-46AF-86D7-88AA95D100BA}" type="slidenum">
              <a:rPr lang="en-CA" smtClean="0"/>
              <a:pPr defTabSz="911225">
                <a:tabLst>
                  <a:tab pos="2243138" algn="r"/>
                </a:tabLst>
              </a:pPr>
              <a:t>47</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21-22</a:t>
            </a:r>
          </a:p>
          <a:p>
            <a:pPr marL="0" indent="0" eaLnBrk="1" hangingPunct="1">
              <a:buNone/>
            </a:pPr>
            <a:r>
              <a:rPr lang="en-US" b="1" dirty="0" err="1" smtClean="0"/>
              <a:t>Mục</a:t>
            </a:r>
            <a:r>
              <a:rPr lang="en-US" b="1" dirty="0" smtClean="0"/>
              <a:t> </a:t>
            </a:r>
            <a:r>
              <a:rPr lang="en-US" b="1" dirty="0" err="1" smtClean="0"/>
              <a:t>tiêu</a:t>
            </a:r>
            <a:r>
              <a:rPr lang="en-US" dirty="0" smtClean="0"/>
              <a:t> </a:t>
            </a:r>
            <a:r>
              <a:rPr lang="en-US" b="1" dirty="0" smtClean="0"/>
              <a:t>1-1.1.8</a:t>
            </a:r>
            <a:endParaRPr lang="en-US" i="1"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Nếu có thể, có một </a:t>
            </a:r>
            <a:r>
              <a:rPr lang="en-US" dirty="0" err="1" smtClean="0">
                <a:effectLst/>
              </a:rPr>
              <a:t>thiết</a:t>
            </a:r>
            <a:r>
              <a:rPr lang="en-US" baseline="0" dirty="0" smtClean="0">
                <a:effectLst/>
              </a:rPr>
              <a:t> </a:t>
            </a:r>
            <a:r>
              <a:rPr lang="en-US" baseline="0" dirty="0" err="1" smtClean="0">
                <a:effectLst/>
              </a:rPr>
              <a:t>bị</a:t>
            </a:r>
            <a:r>
              <a:rPr lang="en-US" baseline="0" dirty="0" smtClean="0">
                <a:effectLst/>
              </a:rPr>
              <a:t> </a:t>
            </a:r>
            <a:r>
              <a:rPr lang="en-US" dirty="0" err="1" smtClean="0">
                <a:effectLst/>
              </a:rPr>
              <a:t>cho</a:t>
            </a:r>
            <a:r>
              <a:rPr lang="vi-VN" dirty="0" smtClean="0">
                <a:effectLst/>
              </a:rPr>
              <a:t> từng loại cổng kết nối (ví dụ</a:t>
            </a:r>
            <a:r>
              <a:rPr lang="en-US" dirty="0" smtClean="0">
                <a:effectLst/>
              </a:rPr>
              <a:t>:</a:t>
            </a:r>
            <a:r>
              <a:rPr lang="vi-VN" dirty="0" smtClean="0">
                <a:effectLst/>
              </a:rPr>
              <a:t> chuột với </a:t>
            </a:r>
            <a:r>
              <a:rPr lang="en-US" dirty="0" err="1" smtClean="0">
                <a:effectLst/>
              </a:rPr>
              <a:t>cổng</a:t>
            </a:r>
            <a:r>
              <a:rPr lang="en-US" baseline="0" dirty="0" smtClean="0">
                <a:effectLst/>
              </a:rPr>
              <a:t> </a:t>
            </a:r>
            <a:r>
              <a:rPr lang="vi-VN" dirty="0" smtClean="0">
                <a:effectLst/>
              </a:rPr>
              <a:t>kết nối nối tiếp, bàn phím với </a:t>
            </a:r>
            <a:r>
              <a:rPr lang="en-US" dirty="0" err="1" smtClean="0">
                <a:effectLst/>
              </a:rPr>
              <a:t>cổng</a:t>
            </a:r>
            <a:r>
              <a:rPr lang="en-US" baseline="0" dirty="0" smtClean="0">
                <a:effectLst/>
              </a:rPr>
              <a:t> </a:t>
            </a:r>
            <a:r>
              <a:rPr lang="vi-VN" dirty="0" smtClean="0">
                <a:effectLst/>
              </a:rPr>
              <a:t>kết nối USB, cáp máy in, v</a:t>
            </a:r>
            <a:r>
              <a:rPr lang="en-US" dirty="0" smtClean="0">
                <a:effectLst/>
              </a:rPr>
              <a:t>.</a:t>
            </a:r>
            <a:r>
              <a:rPr lang="vi-VN" dirty="0" smtClean="0">
                <a:effectLst/>
              </a:rPr>
              <a:t>v</a:t>
            </a:r>
            <a:r>
              <a:rPr lang="en-US" dirty="0" smtClean="0">
                <a:effectLst/>
              </a:rPr>
              <a:t>..</a:t>
            </a:r>
            <a:r>
              <a:rPr lang="vi-VN" dirty="0" smtClean="0">
                <a:effectLst/>
              </a:rPr>
              <a:t>) cho sinh</a:t>
            </a:r>
            <a:r>
              <a:rPr lang="en-US" dirty="0" smtClean="0">
                <a:effectLst/>
              </a:rPr>
              <a:t> </a:t>
            </a:r>
            <a:r>
              <a:rPr lang="en-US" dirty="0" err="1" smtClean="0">
                <a:effectLst/>
              </a:rPr>
              <a:t>viên</a:t>
            </a:r>
            <a:r>
              <a:rPr lang="en-US" baseline="0" dirty="0" smtClean="0">
                <a:effectLst/>
              </a:rPr>
              <a:t> </a:t>
            </a:r>
            <a:r>
              <a:rPr lang="en-US" baseline="0" dirty="0" err="1" smtClean="0">
                <a:effectLst/>
              </a:rPr>
              <a:t>tìm</a:t>
            </a:r>
            <a:r>
              <a:rPr lang="en-US" baseline="0" dirty="0" smtClean="0">
                <a:effectLst/>
              </a:rPr>
              <a:t> </a:t>
            </a:r>
            <a:r>
              <a:rPr lang="en-US" baseline="0" dirty="0" err="1" smtClean="0">
                <a:effectLst/>
              </a:rPr>
              <a:t>hiểu</a:t>
            </a:r>
            <a:r>
              <a:rPr lang="vi-VN" dirty="0" smtClean="0">
                <a:effectLst/>
              </a:rPr>
              <a:t>.</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Khi thảo luận về kết nối với các chân </a:t>
            </a:r>
            <a:r>
              <a:rPr lang="en-US" dirty="0" smtClean="0">
                <a:effectLst/>
              </a:rPr>
              <a:t>(pin) </a:t>
            </a:r>
            <a:r>
              <a:rPr lang="vi-VN" dirty="0" smtClean="0">
                <a:effectLst/>
              </a:rPr>
              <a:t>như cho màn hình hoặc máy in cũ, chỉ ra rằng chân có thể thay đổi về số lượng, tùy thuộc vào loại kết nối. Với một số máy tính cũ, điều này rất quan trọng bởi vì </a:t>
            </a:r>
            <a:r>
              <a:rPr lang="en-US" dirty="0" err="1" smtClean="0">
                <a:effectLst/>
              </a:rPr>
              <a:t>đưa</a:t>
            </a:r>
            <a:r>
              <a:rPr lang="en-US" baseline="0" dirty="0" smtClean="0">
                <a:effectLst/>
              </a:rPr>
              <a:t> </a:t>
            </a:r>
            <a:r>
              <a:rPr lang="en-US" baseline="0" dirty="0" err="1" smtClean="0">
                <a:effectLst/>
              </a:rPr>
              <a:t>ra</a:t>
            </a:r>
            <a:r>
              <a:rPr lang="vi-VN" dirty="0" smtClean="0">
                <a:effectLst/>
              </a:rPr>
              <a:t> một kết nối không tương thích có thể làm cho thiết bị không làm việc </a:t>
            </a:r>
            <a:r>
              <a:rPr lang="en-US" dirty="0" smtClean="0">
                <a:effectLst/>
              </a:rPr>
              <a:t>do</a:t>
            </a:r>
            <a:r>
              <a:rPr lang="vi-VN" dirty="0" smtClean="0">
                <a:effectLst/>
              </a:rPr>
              <a:t> </a:t>
            </a:r>
            <a:r>
              <a:rPr lang="en-US" dirty="0" err="1" smtClean="0">
                <a:effectLst/>
              </a:rPr>
              <a:t>hậu</a:t>
            </a:r>
            <a:r>
              <a:rPr lang="vi-VN" dirty="0" smtClean="0">
                <a:effectLst/>
              </a:rPr>
              <a:t> quả của</a:t>
            </a:r>
            <a:r>
              <a:rPr lang="en-US" dirty="0" smtClean="0">
                <a:effectLst/>
              </a:rPr>
              <a:t> </a:t>
            </a:r>
            <a:r>
              <a:rPr lang="en-US" dirty="0" err="1" smtClean="0">
                <a:effectLst/>
              </a:rPr>
              <a:t>việc</a:t>
            </a:r>
            <a:r>
              <a:rPr lang="vi-VN" dirty="0" smtClean="0">
                <a:effectLst/>
              </a:rPr>
              <a:t> các chân</a:t>
            </a:r>
            <a:r>
              <a:rPr lang="en-US" dirty="0" smtClean="0">
                <a:effectLst/>
              </a:rPr>
              <a:t> </a:t>
            </a:r>
            <a:r>
              <a:rPr lang="en-US" dirty="0" err="1" smtClean="0">
                <a:effectLst/>
              </a:rPr>
              <a:t>bị</a:t>
            </a:r>
            <a:r>
              <a:rPr lang="vi-VN" dirty="0" smtClean="0">
                <a:effectLst/>
              </a:rPr>
              <a:t> uốn cong hoặc bị hỏng.</a:t>
            </a:r>
            <a:endParaRPr lang="en-US" dirty="0" smtClean="0">
              <a:effectLst/>
            </a:endParaRPr>
          </a:p>
          <a:p>
            <a:pPr eaLnBrk="1" hangingPunct="1"/>
            <a:endParaRPr lang="en-CA"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về cách các máy tính mới đang </a:t>
            </a:r>
            <a:r>
              <a:rPr lang="en-US" dirty="0" smtClean="0">
                <a:effectLst/>
              </a:rPr>
              <a:t>đ</a:t>
            </a:r>
            <a:r>
              <a:rPr lang="vi-VN" dirty="0" smtClean="0">
                <a:effectLst/>
              </a:rPr>
              <a:t> theo hướng có nhiều cổng USB chứ không phải là nhiều song song hoặc cổng nối tiếp. Ví dụ, máy tính xách tay mới  thường yêu cầu một con chuột với một kết nối USB thay vì kết nối cổng nối tiếp truyền thống.</a:t>
            </a:r>
            <a:endParaRPr lang="en-US" dirty="0" smtClean="0">
              <a:effectLst/>
            </a:endParaRPr>
          </a:p>
          <a:p>
            <a:pPr marL="0" indent="0">
              <a:buNone/>
            </a:pPr>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Hãy chắc chắn để thảo luận về các thiết bị như trung tâm để kết nối nhiều thiết bị với nhau</a:t>
            </a:r>
            <a:r>
              <a:rPr lang="en-US" dirty="0" smtClean="0">
                <a:effectLst/>
              </a:rPr>
              <a:t> (hub)</a:t>
            </a:r>
            <a:r>
              <a:rPr lang="vi-VN" dirty="0" smtClean="0">
                <a:effectLst/>
              </a:rPr>
              <a:t>. </a:t>
            </a:r>
            <a:r>
              <a:rPr lang="en-US" dirty="0" err="1" smtClean="0">
                <a:effectLst/>
              </a:rPr>
              <a:t>Điều</a:t>
            </a:r>
            <a:r>
              <a:rPr lang="en-US" baseline="0" dirty="0" smtClean="0">
                <a:effectLst/>
              </a:rPr>
              <a:t> </a:t>
            </a:r>
            <a:r>
              <a:rPr lang="en-US" baseline="0" dirty="0" err="1" smtClean="0">
                <a:effectLst/>
              </a:rPr>
              <a:t>này</a:t>
            </a:r>
            <a:r>
              <a:rPr lang="en-US" baseline="0" dirty="0" smtClean="0">
                <a:effectLst/>
              </a:rPr>
              <a:t> </a:t>
            </a:r>
            <a:r>
              <a:rPr lang="en-US" baseline="0" dirty="0" err="1" smtClean="0">
                <a:effectLst/>
              </a:rPr>
              <a:t>là</a:t>
            </a:r>
            <a:r>
              <a:rPr lang="en-US" baseline="0" dirty="0" smtClean="0">
                <a:effectLst/>
              </a:rPr>
              <a:t> </a:t>
            </a:r>
            <a:r>
              <a:rPr lang="en-US" baseline="0" dirty="0" err="1" smtClean="0">
                <a:effectLst/>
              </a:rPr>
              <a:t>thông</a:t>
            </a:r>
            <a:r>
              <a:rPr lang="en-US" baseline="0" dirty="0" smtClean="0">
                <a:effectLst/>
              </a:rPr>
              <a:t> </a:t>
            </a:r>
            <a:r>
              <a:rPr lang="en-US" baseline="0" dirty="0" err="1" smtClean="0">
                <a:effectLst/>
              </a:rPr>
              <a:t>dụng</a:t>
            </a:r>
            <a:r>
              <a:rPr lang="vi-VN" dirty="0" smtClean="0">
                <a:effectLst/>
              </a:rPr>
              <a:t> trong một văn phòng hoặc các máy trạm làm việc cụ thể, nơi nhiều thiết bị được thiết lập, ví dụ, máy tính để bàn </a:t>
            </a:r>
            <a:r>
              <a:rPr lang="en-US" dirty="0" err="1" smtClean="0">
                <a:effectLst/>
              </a:rPr>
              <a:t>làm</a:t>
            </a:r>
            <a:r>
              <a:rPr lang="en-US" baseline="0" dirty="0" smtClean="0">
                <a:effectLst/>
              </a:rPr>
              <a:t> </a:t>
            </a:r>
            <a:r>
              <a:rPr lang="en-US" baseline="0" dirty="0" err="1" smtClean="0">
                <a:effectLst/>
              </a:rPr>
              <a:t>công</a:t>
            </a:r>
            <a:r>
              <a:rPr lang="en-US" baseline="0" dirty="0" smtClean="0">
                <a:effectLst/>
              </a:rPr>
              <a:t> </a:t>
            </a:r>
            <a:r>
              <a:rPr lang="en-US" baseline="0" dirty="0" err="1" smtClean="0">
                <a:effectLst/>
              </a:rPr>
              <a:t>việc</a:t>
            </a:r>
            <a:r>
              <a:rPr lang="en-US" baseline="0" dirty="0" smtClean="0">
                <a:effectLst/>
              </a:rPr>
              <a:t> </a:t>
            </a:r>
            <a:r>
              <a:rPr lang="vi-VN" dirty="0" smtClean="0">
                <a:effectLst/>
              </a:rPr>
              <a:t>xuất bản máy tính có máy quét, máy in chuyên dụng, máy ảnh Web, máy ảnh kỹ thuật số, vv tất cả kết nối với một trung tâm kết nối với CPU.</a:t>
            </a:r>
            <a:br>
              <a:rPr lang="vi-VN" dirty="0" smtClean="0">
                <a:effectLst/>
              </a:rPr>
            </a:br>
            <a:endParaRPr lang="vi-VN" dirty="0" smtClean="0">
              <a:effectLst/>
            </a:endParaRPr>
          </a:p>
          <a:p>
            <a:endParaRPr lang="en-US" dirty="0" smtClean="0"/>
          </a:p>
        </p:txBody>
      </p:sp>
      <p:sp>
        <p:nvSpPr>
          <p:cNvPr id="146436"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4A06A182-D715-4FB1-ADBF-D68923BE8B0B}" type="slidenum">
              <a:rPr lang="en-CA" sz="800">
                <a:latin typeface="Swis721 Lt BT" pitchFamily="34" charset="0"/>
              </a:rPr>
              <a:pPr defTabSz="911225">
                <a:tabLst>
                  <a:tab pos="2243138" algn="r"/>
                </a:tabLst>
              </a:pPr>
              <a:t>48</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147459" name="Notes Placeholder 2"/>
          <p:cNvSpPr>
            <a:spLocks noGrp="1"/>
          </p:cNvSpPr>
          <p:nvPr>
            <p:ph type="body" idx="1"/>
          </p:nvPr>
        </p:nvSpPr>
        <p:spPr>
          <a:noFill/>
          <a:ln/>
        </p:spPr>
        <p:txBody>
          <a:bodyPr/>
          <a:lstStyle/>
          <a:p>
            <a:pPr marL="0" indent="0">
              <a:buNone/>
            </a:pPr>
            <a:r>
              <a:rPr lang="en-US" dirty="0" err="1" smtClean="0"/>
              <a:t>Trang</a:t>
            </a:r>
            <a:r>
              <a:rPr lang="en-US" dirty="0" smtClean="0"/>
              <a:t> 23</a:t>
            </a:r>
          </a:p>
          <a:p>
            <a:pPr marL="0" indent="0">
              <a:buNone/>
            </a:pPr>
            <a:r>
              <a:rPr lang="en-US" b="1" dirty="0" err="1" smtClean="0"/>
              <a:t>Mục</a:t>
            </a:r>
            <a:r>
              <a:rPr lang="en-US" b="1" baseline="0" dirty="0" smtClean="0"/>
              <a:t> </a:t>
            </a:r>
            <a:r>
              <a:rPr lang="en-US" b="1" baseline="0" dirty="0" err="1" smtClean="0"/>
              <a:t>tiêu</a:t>
            </a:r>
            <a:r>
              <a:rPr lang="en-US" b="1" dirty="0" smtClean="0"/>
              <a:t> 1-1.1.8</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Mục tiêu này thảo luận về trình điều khiển thiết bị </a:t>
            </a:r>
            <a:r>
              <a:rPr lang="en-US" dirty="0" err="1" smtClean="0">
                <a:effectLst/>
              </a:rPr>
              <a:t>là</a:t>
            </a:r>
            <a:r>
              <a:rPr lang="en-US" baseline="0" dirty="0" smtClean="0">
                <a:effectLst/>
              </a:rPr>
              <a:t> </a:t>
            </a:r>
            <a:r>
              <a:rPr lang="en-US" baseline="0" dirty="0" err="1" smtClean="0">
                <a:effectLst/>
              </a:rPr>
              <a:t>gì</a:t>
            </a:r>
            <a:r>
              <a:rPr lang="en-US" baseline="0" dirty="0" smtClean="0">
                <a:effectLst/>
              </a:rPr>
              <a:t> </a:t>
            </a:r>
            <a:r>
              <a:rPr lang="vi-VN" dirty="0" smtClean="0">
                <a:effectLst/>
              </a:rPr>
              <a:t>và tại sao điều </a:t>
            </a:r>
            <a:r>
              <a:rPr lang="en-US" dirty="0" err="1" smtClean="0">
                <a:effectLst/>
              </a:rPr>
              <a:t>này</a:t>
            </a:r>
            <a:r>
              <a:rPr lang="en-US" baseline="0" dirty="0" smtClean="0">
                <a:effectLst/>
              </a:rPr>
              <a:t> </a:t>
            </a:r>
            <a:r>
              <a:rPr lang="en-US" baseline="0" dirty="0" err="1" smtClean="0">
                <a:effectLst/>
              </a:rPr>
              <a:t>là</a:t>
            </a:r>
            <a:r>
              <a:rPr lang="en-US" baseline="0" dirty="0" smtClean="0">
                <a:effectLst/>
              </a:rPr>
              <a:t> </a:t>
            </a:r>
            <a:r>
              <a:rPr lang="vi-VN" dirty="0" smtClean="0">
                <a:effectLst/>
              </a:rPr>
              <a:t>quan trọng </a:t>
            </a:r>
            <a:r>
              <a:rPr lang="en-US" dirty="0" err="1" smtClean="0">
                <a:effectLst/>
              </a:rPr>
              <a:t>đáng</a:t>
            </a:r>
            <a:r>
              <a:rPr lang="en-US" baseline="0" dirty="0" smtClean="0">
                <a:effectLst/>
              </a:rPr>
              <a:t> </a:t>
            </a:r>
            <a:r>
              <a:rPr lang="vi-VN" dirty="0" smtClean="0">
                <a:effectLst/>
              </a:rPr>
              <a:t>để xem xét, đặc biệt là khi cập nhật phần mềm cho các hệ thống điều hành khác nhau.</a:t>
            </a:r>
            <a:br>
              <a:rPr lang="vi-VN" dirty="0" smtClean="0">
                <a:effectLst/>
              </a:rPr>
            </a:br>
            <a:r>
              <a:rPr lang="en-US" dirty="0" smtClean="0">
                <a:effectLst/>
              </a:rPr>
              <a:t>	</a:t>
            </a:r>
            <a:r>
              <a:rPr lang="vi-VN" dirty="0" smtClean="0">
                <a:effectLst/>
              </a:rPr>
              <a:t>Trình điều khiển thiết bị cung cấp một chức năng dịch thuật giữa các hệ điều hành và </a:t>
            </a:r>
            <a:r>
              <a:rPr lang="en-US" dirty="0" err="1" smtClean="0">
                <a:effectLst/>
              </a:rPr>
              <a:t>bản</a:t>
            </a:r>
            <a:r>
              <a:rPr lang="en-US" baseline="0" dirty="0" smtClean="0">
                <a:effectLst/>
              </a:rPr>
              <a:t> </a:t>
            </a:r>
            <a:r>
              <a:rPr lang="en-US" baseline="0" dirty="0" err="1" smtClean="0">
                <a:effectLst/>
              </a:rPr>
              <a:t>thân</a:t>
            </a:r>
            <a:r>
              <a:rPr lang="en-US" baseline="0" dirty="0" smtClean="0">
                <a:effectLst/>
              </a:rPr>
              <a:t> </a:t>
            </a:r>
            <a:r>
              <a:rPr lang="vi-VN" dirty="0" smtClean="0">
                <a:effectLst/>
              </a:rPr>
              <a:t>thiết bị - về cơ bản </a:t>
            </a:r>
            <a:r>
              <a:rPr lang="en-US" dirty="0" err="1" smtClean="0">
                <a:effectLst/>
              </a:rPr>
              <a:t>chúng</a:t>
            </a:r>
            <a:r>
              <a:rPr lang="en-US" baseline="0" dirty="0" smtClean="0">
                <a:effectLst/>
              </a:rPr>
              <a:t> </a:t>
            </a:r>
            <a:r>
              <a:rPr lang="en-US" baseline="0" dirty="0" err="1" smtClean="0">
                <a:effectLst/>
              </a:rPr>
              <a:t>nói</a:t>
            </a:r>
            <a:r>
              <a:rPr lang="en-US" baseline="0" dirty="0" smtClean="0">
                <a:effectLst/>
              </a:rPr>
              <a:t> </a:t>
            </a:r>
            <a:r>
              <a:rPr lang="en-US" baseline="0" dirty="0" err="1" smtClean="0">
                <a:effectLst/>
              </a:rPr>
              <a:t>bằng</a:t>
            </a:r>
            <a:r>
              <a:rPr lang="en-US" baseline="0" dirty="0" smtClean="0">
                <a:effectLst/>
              </a:rPr>
              <a:t> 	</a:t>
            </a:r>
            <a:r>
              <a:rPr lang="vi-VN" dirty="0" smtClean="0">
                <a:effectLst/>
              </a:rPr>
              <a:t>ngôn ngữ khác nhau và không thể hiểu nhau mà không có một cái gì đó để dịch các lệnh và hướng dẫn vào các ngôn ngữ bản địa </a:t>
            </a:r>
            <a:r>
              <a:rPr lang="en-US" dirty="0" smtClean="0">
                <a:effectLst/>
              </a:rPr>
              <a:t>	</a:t>
            </a:r>
            <a:r>
              <a:rPr lang="vi-VN" dirty="0" smtClean="0">
                <a:effectLst/>
              </a:rPr>
              <a:t>của cả hai. Đó là lý do tại sao cùng một máy in USB có thể được sử dụng trên một máy Mac, Windows, và một hệ thống Linux </a:t>
            </a:r>
            <a:r>
              <a:rPr lang="en-US" dirty="0" smtClean="0">
                <a:effectLst/>
              </a:rPr>
              <a:t>	</a:t>
            </a:r>
            <a:r>
              <a:rPr lang="en-US" dirty="0" err="1" smtClean="0">
                <a:effectLst/>
              </a:rPr>
              <a:t>bằng</a:t>
            </a:r>
            <a:r>
              <a:rPr lang="en-US" baseline="0" dirty="0" smtClean="0">
                <a:effectLst/>
              </a:rPr>
              <a:t> </a:t>
            </a:r>
            <a:r>
              <a:rPr lang="en-US" baseline="0" dirty="0" err="1" smtClean="0">
                <a:effectLst/>
              </a:rPr>
              <a:t>cách</a:t>
            </a:r>
            <a:r>
              <a:rPr lang="en-US" baseline="0" dirty="0" smtClean="0">
                <a:effectLst/>
              </a:rPr>
              <a:t> </a:t>
            </a:r>
            <a:r>
              <a:rPr lang="vi-VN" dirty="0" smtClean="0">
                <a:effectLst/>
              </a:rPr>
              <a:t>sử dụng các trình điều khiển khác nhau cho mỗi hệ điều hành.</a:t>
            </a:r>
            <a:endParaRPr lang="en-US" dirty="0" smtClean="0">
              <a:effectLst/>
            </a:endParaRP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Bạn </a:t>
            </a:r>
            <a:r>
              <a:rPr lang="en-US" dirty="0" err="1" smtClean="0">
                <a:effectLst/>
              </a:rPr>
              <a:t>cần</a:t>
            </a:r>
            <a:r>
              <a:rPr lang="vi-VN" dirty="0" smtClean="0">
                <a:effectLst/>
              </a:rPr>
              <a:t> đưa ra một ví dụ về nâng cấp hệ điều hành mới</a:t>
            </a:r>
            <a:r>
              <a:rPr lang="en-US" dirty="0" smtClean="0">
                <a:effectLst/>
              </a:rPr>
              <a:t> -</a:t>
            </a:r>
            <a:r>
              <a:rPr lang="vi-VN" dirty="0" smtClean="0">
                <a:effectLst/>
              </a:rPr>
              <a:t> Windows 7. Phiên bản mới này cho phép bạn làm việc với Windows như thể nó là phiên bản XP nhưng với </a:t>
            </a:r>
            <a:r>
              <a:rPr lang="en-US" dirty="0" err="1" smtClean="0">
                <a:effectLst/>
              </a:rPr>
              <a:t>bộ</a:t>
            </a:r>
            <a:r>
              <a:rPr lang="en-US" baseline="0" dirty="0" smtClean="0">
                <a:effectLst/>
              </a:rPr>
              <a:t> </a:t>
            </a:r>
            <a:r>
              <a:rPr lang="en-US" baseline="0" dirty="0" err="1" smtClean="0">
                <a:effectLst/>
              </a:rPr>
              <a:t>máy</a:t>
            </a:r>
            <a:r>
              <a:rPr lang="vi-VN" dirty="0" smtClean="0">
                <a:effectLst/>
              </a:rPr>
              <a:t> Vista</a:t>
            </a:r>
            <a:r>
              <a:rPr lang="en-US" dirty="0" smtClean="0">
                <a:effectLst/>
              </a:rPr>
              <a:t> </a:t>
            </a:r>
            <a:r>
              <a:rPr lang="en-US" dirty="0" err="1" smtClean="0">
                <a:effectLst/>
              </a:rPr>
              <a:t>bên</a:t>
            </a:r>
            <a:r>
              <a:rPr lang="en-US" baseline="0" dirty="0" smtClean="0">
                <a:effectLst/>
              </a:rPr>
              <a:t> </a:t>
            </a:r>
            <a:r>
              <a:rPr lang="en-US" baseline="0" dirty="0" err="1" smtClean="0">
                <a:effectLst/>
              </a:rPr>
              <a:t>trong</a:t>
            </a:r>
            <a:r>
              <a:rPr lang="vi-VN" dirty="0" smtClean="0">
                <a:effectLst/>
              </a:rPr>
              <a:t>. Điều này có thể gây ra một số vấn đề cho các thiết bị có thể đã được tạo ra đặc biệt dành cho Windows và các trình điều khiển thiết bị mới không có sẵn, cũng không phải là một thiết bị trước đó phù hợp với những gì bạn có, ví dụ như, máy in mua gần đây đã được phát hành đặc biệt để làm việc với các hệ thống Vista.</a:t>
            </a:r>
          </a:p>
          <a:p>
            <a:endParaRPr lang="en-US" dirty="0" smtClean="0"/>
          </a:p>
        </p:txBody>
      </p:sp>
      <p:sp>
        <p:nvSpPr>
          <p:cNvPr id="147461"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47462" name="Slide Number Placeholder 5"/>
          <p:cNvSpPr>
            <a:spLocks noGrp="1"/>
          </p:cNvSpPr>
          <p:nvPr>
            <p:ph type="sldNum" sz="quarter" idx="5"/>
          </p:nvPr>
        </p:nvSpPr>
        <p:spPr>
          <a:noFill/>
        </p:spPr>
        <p:txBody>
          <a:bodyPr/>
          <a:lstStyle/>
          <a:p>
            <a:pPr defTabSz="911225">
              <a:tabLst>
                <a:tab pos="2243138" algn="r"/>
              </a:tabLst>
            </a:pPr>
            <a:r>
              <a:rPr lang="en-CA" dirty="0" smtClean="0"/>
              <a:t>	</a:t>
            </a:r>
            <a:fld id="{F57444D8-5E7A-48FA-A0D4-71656AB914CE}" type="slidenum">
              <a:rPr lang="en-CA" smtClean="0"/>
              <a:pPr defTabSz="911225">
                <a:tabLst>
                  <a:tab pos="2243138" algn="r"/>
                </a:tabLst>
              </a:pPr>
              <a:t>49</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24</a:t>
            </a:r>
          </a:p>
          <a:p>
            <a:pPr eaLnBrk="1" hangingPunct="1"/>
            <a:endParaRPr lang="en-US" dirty="0" smtClean="0"/>
          </a:p>
          <a:p>
            <a:pPr eaLnBrk="1" hangingPunct="1"/>
            <a:r>
              <a:rPr lang="vi-VN" dirty="0" smtClean="0">
                <a:effectLst/>
              </a:rPr>
              <a:t>Đ</a:t>
            </a:r>
            <a:r>
              <a:rPr lang="en-US" dirty="0" err="1" smtClean="0">
                <a:effectLst/>
              </a:rPr>
              <a:t>ây</a:t>
            </a:r>
            <a:r>
              <a:rPr lang="vi-VN" dirty="0" smtClean="0">
                <a:effectLst/>
              </a:rPr>
              <a:t> là phác thảo </a:t>
            </a:r>
            <a:r>
              <a:rPr lang="en-US" dirty="0" err="1" smtClean="0">
                <a:effectLst/>
              </a:rPr>
              <a:t>về</a:t>
            </a:r>
            <a:r>
              <a:rPr lang="vi-VN" dirty="0" smtClean="0">
                <a:effectLst/>
              </a:rPr>
              <a:t> các chủ đề trong bài học này.</a:t>
            </a:r>
            <a:endParaRPr lang="en-US" dirty="0" smtClean="0">
              <a:effectLst/>
            </a:endParaRPr>
          </a:p>
          <a:p>
            <a:pPr eaLnBrk="1" hangingPunct="1"/>
            <a:endParaRPr lang="en-US" dirty="0" smtClean="0">
              <a:effectLst/>
            </a:endParaRPr>
          </a:p>
          <a:p>
            <a:pPr eaLnBrk="1" hangingPunct="1"/>
            <a:r>
              <a:rPr lang="vi-VN" dirty="0" smtClean="0">
                <a:effectLst/>
              </a:rPr>
              <a:t>Bài học này đã được phát triển dưới hình thức của một danh sách kiểm tra</a:t>
            </a:r>
            <a:r>
              <a:rPr lang="en-US" dirty="0" smtClean="0">
                <a:effectLst/>
              </a:rPr>
              <a:t> </a:t>
            </a:r>
            <a:r>
              <a:rPr lang="en-US" dirty="0" err="1" smtClean="0">
                <a:effectLst/>
              </a:rPr>
              <a:t>để</a:t>
            </a:r>
            <a:r>
              <a:rPr lang="vi-VN" dirty="0" smtClean="0">
                <a:effectLst/>
              </a:rPr>
              <a:t> có thể cung cấp một hướng dẫn cho sinh viên khi họ cần xác định những gì là sai với một thiết bị cụ thể hoặc làm thế nào để bắt đầu việc tìm kiếm một giải pháp cho vấn đề này. Nó không cung cấp các giải pháp tuyệt đối vì nó đề xuất </a:t>
            </a:r>
            <a:r>
              <a:rPr lang="en-US" dirty="0" err="1" smtClean="0">
                <a:effectLst/>
              </a:rPr>
              <a:t>các</a:t>
            </a:r>
            <a:r>
              <a:rPr lang="en-US" baseline="0" dirty="0" smtClean="0">
                <a:effectLst/>
              </a:rPr>
              <a:t> </a:t>
            </a:r>
            <a:r>
              <a:rPr lang="vi-VN" dirty="0" smtClean="0">
                <a:effectLst/>
              </a:rPr>
              <a:t>con đường khác nhau để xem xét và sử dụng khi cố gắng giải quyết các vấn đề tiềm ẩn hoặc hiện tại.</a:t>
            </a:r>
            <a:endParaRPr lang="en-US" dirty="0" smtClean="0"/>
          </a:p>
        </p:txBody>
      </p:sp>
      <p:sp>
        <p:nvSpPr>
          <p:cNvPr id="148484"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600090DE-575E-4FC5-94F1-63ECFEFE34B2}" type="slidenum">
              <a:rPr lang="en-CA" sz="800">
                <a:latin typeface="Swis721 Lt BT" pitchFamily="34" charset="0"/>
              </a:rPr>
              <a:pPr defTabSz="911225">
                <a:tabLst>
                  <a:tab pos="2243138" algn="r"/>
                </a:tabLst>
              </a:pPr>
              <a:t>50</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ln/>
        </p:spPr>
      </p:sp>
      <p:sp>
        <p:nvSpPr>
          <p:cNvPr id="14950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24</a:t>
            </a:r>
          </a:p>
          <a:p>
            <a:pPr marL="0" indent="0" eaLnBrk="1" hangingPunct="1">
              <a:buNone/>
            </a:pPr>
            <a:r>
              <a:rPr lang="en-US" b="1" dirty="0" err="1" smtClean="0"/>
              <a:t>Mục</a:t>
            </a:r>
            <a:r>
              <a:rPr lang="en-US" b="1" baseline="0" dirty="0" smtClean="0"/>
              <a:t> </a:t>
            </a:r>
            <a:r>
              <a:rPr lang="en-US" b="1" baseline="0" dirty="0" err="1" smtClean="0"/>
              <a:t>tiêu</a:t>
            </a:r>
            <a:r>
              <a:rPr lang="en-US" dirty="0" smtClean="0"/>
              <a:t> </a:t>
            </a:r>
            <a:r>
              <a:rPr lang="en-US" b="1" dirty="0" smtClean="0"/>
              <a:t>1-1.1.9</a:t>
            </a:r>
            <a:endParaRPr lang="en-US" dirty="0" smtClean="0"/>
          </a:p>
          <a:p>
            <a:pPr marL="0" indent="0" eaLnBrk="1" hangingPunct="1">
              <a:buNone/>
            </a:pPr>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Cung cấp các ví dụ của từng loại vấn đề có thể xảy ra và những gì họ sẽ thấy trên màn hình, ví dụ như</a:t>
            </a:r>
            <a:r>
              <a:rPr lang="en-US" dirty="0" smtClean="0">
                <a:effectLst/>
              </a:rPr>
              <a:t>:</a:t>
            </a:r>
            <a:r>
              <a:rPr lang="vi-VN" dirty="0" smtClean="0">
                <a:effectLst/>
              </a:rPr>
              <a:t> thông báo lỗi, chương trình chậm, không có </a:t>
            </a:r>
            <a:r>
              <a:rPr lang="en-US" dirty="0" err="1" smtClean="0">
                <a:effectLst/>
              </a:rPr>
              <a:t>đáp</a:t>
            </a:r>
            <a:r>
              <a:rPr lang="vi-VN" dirty="0" smtClean="0">
                <a:effectLst/>
              </a:rPr>
              <a:t> ứng từ mạng.</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Một trong những loại phổ biến nhất của vấn đề là không gian ổ đĩa cứng</a:t>
            </a:r>
            <a:r>
              <a:rPr lang="en-US" dirty="0" smtClean="0">
                <a:effectLst/>
              </a:rPr>
              <a:t> </a:t>
            </a:r>
            <a:r>
              <a:rPr lang="vi-VN" dirty="0" smtClean="0">
                <a:effectLst/>
              </a:rPr>
              <a:t>đang ở mức thấp, bạn cũng có thể </a:t>
            </a:r>
            <a:r>
              <a:rPr lang="en-US" dirty="0" err="1" smtClean="0">
                <a:effectLst/>
              </a:rPr>
              <a:t>liên</a:t>
            </a:r>
            <a:r>
              <a:rPr lang="en-US" baseline="0" dirty="0" smtClean="0">
                <a:effectLst/>
              </a:rPr>
              <a:t> </a:t>
            </a:r>
            <a:r>
              <a:rPr lang="en-US" baseline="0" dirty="0" err="1" smtClean="0">
                <a:effectLst/>
              </a:rPr>
              <a:t>hệ</a:t>
            </a:r>
            <a:r>
              <a:rPr lang="vi-VN" dirty="0" smtClean="0">
                <a:effectLst/>
              </a:rPr>
              <a:t> chủ đề này với quản lý tập tin để sinh </a:t>
            </a:r>
            <a:r>
              <a:rPr lang="en-US" dirty="0" err="1" smtClean="0">
                <a:effectLst/>
              </a:rPr>
              <a:t>viên</a:t>
            </a:r>
            <a:r>
              <a:rPr lang="en-US" baseline="0" dirty="0" smtClean="0">
                <a:effectLst/>
              </a:rPr>
              <a:t> </a:t>
            </a:r>
            <a:r>
              <a:rPr lang="vi-VN" dirty="0" smtClean="0">
                <a:effectLst/>
              </a:rPr>
              <a:t>có thể liên kết các ý tưởng này trong Windows Explorer.</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Nhiều vấn đề được liệt kê ở đây trực tiếp liên quan đến </a:t>
            </a:r>
            <a:r>
              <a:rPr lang="en-US" dirty="0" err="1" smtClean="0">
                <a:effectLst/>
              </a:rPr>
              <a:t>cách</a:t>
            </a:r>
            <a:r>
              <a:rPr lang="en-US" baseline="0" dirty="0" smtClean="0">
                <a:effectLst/>
              </a:rPr>
              <a:t> </a:t>
            </a:r>
            <a:r>
              <a:rPr lang="vi-VN" dirty="0" smtClean="0">
                <a:effectLst/>
              </a:rPr>
              <a:t>bộ nhớ RAM và không gian ổ đĩa cứng được quản lý. Người dùng mới sẽ không nhận thức được điều này được thực hiện như thế nào </a:t>
            </a:r>
            <a:r>
              <a:rPr lang="en-US" dirty="0" smtClean="0">
                <a:effectLst/>
              </a:rPr>
              <a:t>c</a:t>
            </a:r>
            <a:r>
              <a:rPr lang="vi-VN" dirty="0" smtClean="0">
                <a:effectLst/>
              </a:rPr>
              <a:t>ũng </a:t>
            </a:r>
            <a:r>
              <a:rPr lang="en-US" dirty="0" err="1" smtClean="0">
                <a:effectLst/>
              </a:rPr>
              <a:t>như</a:t>
            </a:r>
            <a:r>
              <a:rPr lang="en-US" baseline="0" dirty="0" smtClean="0">
                <a:effectLst/>
              </a:rPr>
              <a:t> </a:t>
            </a:r>
            <a:r>
              <a:rPr lang="vi-VN" dirty="0" smtClean="0">
                <a:effectLst/>
              </a:rPr>
              <a:t> họ không</a:t>
            </a:r>
            <a:r>
              <a:rPr lang="en-US" dirty="0" smtClean="0">
                <a:effectLst/>
              </a:rPr>
              <a:t> </a:t>
            </a:r>
            <a:r>
              <a:rPr lang="vi-VN" dirty="0" smtClean="0">
                <a:effectLst/>
              </a:rPr>
              <a:t>cần phải tìm hiểu bất kỳ các bước kỹ thuật. Tập trung vào </a:t>
            </a:r>
            <a:r>
              <a:rPr lang="en-US" dirty="0" err="1" smtClean="0">
                <a:effectLst/>
              </a:rPr>
              <a:t>việc</a:t>
            </a:r>
            <a:r>
              <a:rPr lang="en-US" baseline="0" dirty="0" smtClean="0">
                <a:effectLst/>
              </a:rPr>
              <a:t> </a:t>
            </a:r>
            <a:r>
              <a:rPr lang="vi-VN" dirty="0" smtClean="0">
                <a:effectLst/>
              </a:rPr>
              <a:t>làm cho </a:t>
            </a:r>
            <a:r>
              <a:rPr lang="en-US" dirty="0" err="1" smtClean="0">
                <a:effectLst/>
              </a:rPr>
              <a:t>họ</a:t>
            </a:r>
            <a:r>
              <a:rPr lang="vi-VN" dirty="0" smtClean="0">
                <a:effectLst/>
              </a:rPr>
              <a:t> nhận thức </a:t>
            </a:r>
            <a:r>
              <a:rPr lang="en-US" dirty="0" err="1" smtClean="0">
                <a:effectLst/>
              </a:rPr>
              <a:t>được</a:t>
            </a:r>
            <a:r>
              <a:rPr lang="en-US" baseline="0" dirty="0" smtClean="0">
                <a:effectLst/>
              </a:rPr>
              <a:t> </a:t>
            </a:r>
            <a:r>
              <a:rPr lang="vi-VN" dirty="0" smtClean="0">
                <a:effectLst/>
              </a:rPr>
              <a:t>của các lỗi trên màn hình và những bước sau đó họ có thể làm để giảm bớt các vấn đề, ví dụ như</a:t>
            </a:r>
            <a:r>
              <a:rPr lang="en-US" dirty="0" smtClean="0">
                <a:effectLst/>
              </a:rPr>
              <a:t>:</a:t>
            </a:r>
            <a:r>
              <a:rPr lang="vi-VN" dirty="0" smtClean="0">
                <a:effectLst/>
              </a:rPr>
              <a:t> đóng bất kỳ chương trình hoặc các tập tin</a:t>
            </a:r>
            <a:r>
              <a:rPr lang="en-US" dirty="0" smtClean="0">
                <a:effectLst/>
              </a:rPr>
              <a:t> </a:t>
            </a:r>
            <a:r>
              <a:rPr lang="vi-VN" dirty="0" smtClean="0">
                <a:effectLst/>
              </a:rPr>
              <a:t>không sử dụng, xóa các tập tin cũ sau khi sao lưu (nếu cần).</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Tùy thuộc vào </a:t>
            </a:r>
            <a:r>
              <a:rPr lang="en-US" dirty="0" err="1" smtClean="0">
                <a:effectLst/>
              </a:rPr>
              <a:t>mối</a:t>
            </a:r>
            <a:r>
              <a:rPr lang="en-US" baseline="0" dirty="0" smtClean="0">
                <a:effectLst/>
              </a:rPr>
              <a:t> </a:t>
            </a:r>
            <a:r>
              <a:rPr lang="en-US" baseline="0" dirty="0" err="1" smtClean="0">
                <a:effectLst/>
              </a:rPr>
              <a:t>quan</a:t>
            </a:r>
            <a:r>
              <a:rPr lang="en-US" baseline="0" dirty="0" smtClean="0">
                <a:effectLst/>
              </a:rPr>
              <a:t> </a:t>
            </a:r>
            <a:r>
              <a:rPr lang="en-US" baseline="0" dirty="0" err="1" smtClean="0">
                <a:effectLst/>
              </a:rPr>
              <a:t>tâm</a:t>
            </a:r>
            <a:r>
              <a:rPr lang="vi-VN" dirty="0" smtClean="0">
                <a:effectLst/>
              </a:rPr>
              <a:t> của sinh </a:t>
            </a:r>
            <a:r>
              <a:rPr lang="en-US" dirty="0" err="1" smtClean="0">
                <a:effectLst/>
              </a:rPr>
              <a:t>viên</a:t>
            </a:r>
            <a:r>
              <a:rPr lang="vi-VN" dirty="0" smtClean="0">
                <a:effectLst/>
              </a:rPr>
              <a:t>, bạn cũng có thể cung cấp một mô tả ngắn gọn về cách các tập tin được </a:t>
            </a:r>
            <a:r>
              <a:rPr lang="en-US" dirty="0" err="1" smtClean="0">
                <a:effectLst/>
              </a:rPr>
              <a:t>lưu</a:t>
            </a:r>
            <a:r>
              <a:rPr lang="en-US" baseline="0" dirty="0" smtClean="0">
                <a:effectLst/>
              </a:rPr>
              <a:t> </a:t>
            </a:r>
            <a:r>
              <a:rPr lang="en-US" baseline="0" dirty="0" err="1" smtClean="0">
                <a:effectLst/>
              </a:rPr>
              <a:t>theo</a:t>
            </a:r>
            <a:r>
              <a:rPr lang="en-US" baseline="0" dirty="0" smtClean="0">
                <a:effectLst/>
              </a:rPr>
              <a:t> </a:t>
            </a:r>
            <a:r>
              <a:rPr lang="vi-VN" dirty="0" smtClean="0">
                <a:effectLst/>
              </a:rPr>
              <a:t>cấu trúc trên ổ đĩa cứng dựa trên định dạng FAT hay NTFS.</a:t>
            </a:r>
            <a:endParaRPr lang="en-US" dirty="0" smtClean="0">
              <a:effectLst/>
            </a:endParaRPr>
          </a:p>
          <a:p>
            <a:pPr eaLnBrk="1" hangingPunct="1"/>
            <a:endParaRPr lang="en-US" dirty="0" smtClean="0"/>
          </a:p>
          <a:p>
            <a:pPr eaLnBrk="1" hangingPunct="1"/>
            <a:r>
              <a:rPr lang="vi-VN" dirty="0" smtClean="0">
                <a:effectLst/>
              </a:rPr>
              <a:t>Mặc dù không quy định cụ thể, bạn cũng có thể nói ngắn gọn về các loại khác nhau của phần cứng, chẳng hạn như màn hình CRT hoặc màn hình LCD có </a:t>
            </a:r>
            <a:r>
              <a:rPr lang="en-US" dirty="0" err="1" smtClean="0">
                <a:effectLst/>
              </a:rPr>
              <a:t>cách</a:t>
            </a:r>
            <a:r>
              <a:rPr lang="en-US" baseline="0" dirty="0" smtClean="0">
                <a:effectLst/>
              </a:rPr>
              <a:t> </a:t>
            </a:r>
            <a:r>
              <a:rPr lang="vi-VN" dirty="0" smtClean="0">
                <a:effectLst/>
              </a:rPr>
              <a:t>làm </a:t>
            </a:r>
            <a:r>
              <a:rPr lang="en-US" dirty="0" err="1" smtClean="0">
                <a:effectLst/>
              </a:rPr>
              <a:t>tươi</a:t>
            </a:r>
            <a:r>
              <a:rPr lang="en-US" baseline="0" dirty="0" smtClean="0">
                <a:effectLst/>
              </a:rPr>
              <a:t> </a:t>
            </a:r>
            <a:r>
              <a:rPr lang="vi-VN" dirty="0" smtClean="0">
                <a:effectLst/>
              </a:rPr>
              <a:t>khác nhau hoặc tỷ lệ </a:t>
            </a:r>
            <a:r>
              <a:rPr lang="en-US" dirty="0" err="1" smtClean="0">
                <a:effectLst/>
              </a:rPr>
              <a:t>đáp</a:t>
            </a:r>
            <a:r>
              <a:rPr lang="vi-VN" dirty="0" smtClean="0">
                <a:effectLst/>
              </a:rPr>
              <a:t> ứng có thể ảnh hưởng đến </a:t>
            </a:r>
            <a:r>
              <a:rPr lang="en-US" dirty="0" err="1" smtClean="0">
                <a:effectLst/>
              </a:rPr>
              <a:t>hiệu</a:t>
            </a:r>
            <a:r>
              <a:rPr lang="en-US" baseline="0" dirty="0" smtClean="0">
                <a:effectLst/>
              </a:rPr>
              <a:t> </a:t>
            </a:r>
            <a:r>
              <a:rPr lang="en-US" baseline="0" dirty="0" err="1" smtClean="0">
                <a:effectLst/>
              </a:rPr>
              <a:t>suất</a:t>
            </a:r>
            <a:r>
              <a:rPr lang="en-US" baseline="0" dirty="0" smtClean="0">
                <a:effectLst/>
              </a:rPr>
              <a:t> </a:t>
            </a:r>
            <a:r>
              <a:rPr lang="vi-VN" dirty="0" smtClean="0">
                <a:effectLst/>
              </a:rPr>
              <a:t>hoạt động.</a:t>
            </a:r>
            <a:endParaRPr lang="en-US" dirty="0" smtClean="0"/>
          </a:p>
        </p:txBody>
      </p:sp>
      <p:sp>
        <p:nvSpPr>
          <p:cNvPr id="149508"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AA81E300-B6E8-46C6-AD3A-E12273C75A03}" type="slidenum">
              <a:rPr lang="en-CA" sz="800">
                <a:latin typeface="Swis721 Lt BT" pitchFamily="34" charset="0"/>
              </a:rPr>
              <a:pPr defTabSz="911225">
                <a:tabLst>
                  <a:tab pos="2243138" algn="r"/>
                </a:tabLst>
              </a:pPr>
              <a:t>51</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dirty="0" smtClean="0"/>
              <a:t>© IIG Vietnam</a:t>
            </a:r>
            <a:endParaRPr lang="en-CA"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150531" name="Notes Placeholder 2"/>
          <p:cNvSpPr>
            <a:spLocks noGrp="1"/>
          </p:cNvSpPr>
          <p:nvPr>
            <p:ph type="body" idx="1"/>
          </p:nvPr>
        </p:nvSpPr>
        <p:spPr>
          <a:noFill/>
          <a:ln/>
        </p:spPr>
        <p:txBody>
          <a:bodyPr/>
          <a:lstStyle/>
          <a:p>
            <a:pPr marL="0" indent="0">
              <a:buNone/>
            </a:pPr>
            <a:r>
              <a:rPr lang="en-US" dirty="0" err="1" smtClean="0"/>
              <a:t>Trang</a:t>
            </a:r>
            <a:r>
              <a:rPr lang="en-US" dirty="0" smtClean="0"/>
              <a:t> 25</a:t>
            </a:r>
          </a:p>
          <a:p>
            <a:pPr marL="0" indent="0">
              <a:buNone/>
            </a:pPr>
            <a:r>
              <a:rPr lang="en-US" b="1" dirty="0" err="1" smtClean="0"/>
              <a:t>Mục</a:t>
            </a:r>
            <a:r>
              <a:rPr lang="en-US" b="1" baseline="0" dirty="0" smtClean="0"/>
              <a:t> </a:t>
            </a:r>
            <a:r>
              <a:rPr lang="en-US" b="1" baseline="0" dirty="0" err="1" smtClean="0"/>
              <a:t>tiêu</a:t>
            </a:r>
            <a:r>
              <a:rPr lang="en-US" b="1" dirty="0" smtClean="0"/>
              <a:t> 1-1.2.1, 1-1.2.2, 1-1.2.3</a:t>
            </a:r>
          </a:p>
          <a:p>
            <a:endParaRPr lang="en-US" dirty="0" smtClean="0"/>
          </a:p>
          <a:p>
            <a:r>
              <a:rPr lang="en-US" dirty="0" err="1" smtClean="0">
                <a:effectLst/>
              </a:rPr>
              <a:t>Thông</a:t>
            </a:r>
            <a:r>
              <a:rPr lang="vi-VN" dirty="0" smtClean="0">
                <a:effectLst/>
              </a:rPr>
              <a:t> qua những cách khác nhau người ta có thể </a:t>
            </a:r>
            <a:r>
              <a:rPr lang="en-US" dirty="0" err="1" smtClean="0">
                <a:effectLst/>
              </a:rPr>
              <a:t>bảo</a:t>
            </a:r>
            <a:r>
              <a:rPr lang="en-US" baseline="0" dirty="0" smtClean="0">
                <a:effectLst/>
              </a:rPr>
              <a:t> </a:t>
            </a:r>
            <a:r>
              <a:rPr lang="en-US" baseline="0" dirty="0" err="1" smtClean="0">
                <a:effectLst/>
              </a:rPr>
              <a:t>quản</a:t>
            </a:r>
            <a:r>
              <a:rPr lang="vi-VN" dirty="0" smtClean="0">
                <a:effectLst/>
              </a:rPr>
              <a:t> máy tính của họ, đặc biệt là nếu nó là một thiết bị cầm tay.</a:t>
            </a:r>
            <a:endParaRPr lang="en-US" dirty="0" smtClean="0">
              <a:effectLst/>
            </a:endParaRPr>
          </a:p>
          <a:p>
            <a:endParaRPr lang="en-US" dirty="0" smtClean="0">
              <a:effectLst/>
            </a:endParaRPr>
          </a:p>
          <a:p>
            <a:r>
              <a:rPr lang="vi-VN" dirty="0" smtClean="0">
                <a:effectLst/>
              </a:rPr>
              <a:t>Bạn có thể bao gồm làm thế nào có một UPS tại nhà có thể không hoàn toàn </a:t>
            </a:r>
            <a:r>
              <a:rPr lang="en-US" dirty="0" err="1" smtClean="0">
                <a:effectLst/>
              </a:rPr>
              <a:t>giữ</a:t>
            </a:r>
            <a:r>
              <a:rPr lang="en-US" baseline="0" dirty="0" smtClean="0">
                <a:effectLst/>
              </a:rPr>
              <a:t> an </a:t>
            </a:r>
            <a:r>
              <a:rPr lang="en-US" baseline="0" dirty="0" err="1" smtClean="0">
                <a:effectLst/>
              </a:rPr>
              <a:t>toàn</a:t>
            </a:r>
            <a:r>
              <a:rPr lang="en-US" baseline="0" dirty="0" smtClean="0">
                <a:effectLst/>
              </a:rPr>
              <a:t> </a:t>
            </a:r>
            <a:r>
              <a:rPr lang="en-US" baseline="0" dirty="0" err="1" smtClean="0">
                <a:effectLst/>
              </a:rPr>
              <a:t>cho</a:t>
            </a:r>
            <a:r>
              <a:rPr lang="en-US" baseline="0" dirty="0" smtClean="0">
                <a:effectLst/>
              </a:rPr>
              <a:t> </a:t>
            </a:r>
            <a:r>
              <a:rPr lang="vi-VN" dirty="0" smtClean="0">
                <a:effectLst/>
              </a:rPr>
              <a:t>máy tính của bạn trong một khu vực </a:t>
            </a:r>
            <a:r>
              <a:rPr lang="en-US" dirty="0" err="1" smtClean="0">
                <a:effectLst/>
              </a:rPr>
              <a:t>mất</a:t>
            </a:r>
            <a:r>
              <a:rPr lang="vi-VN" dirty="0" smtClean="0">
                <a:effectLst/>
              </a:rPr>
              <a:t> điện hoặc </a:t>
            </a:r>
            <a:r>
              <a:rPr lang="en-US" dirty="0" err="1" smtClean="0">
                <a:effectLst/>
              </a:rPr>
              <a:t>nguồn</a:t>
            </a:r>
            <a:r>
              <a:rPr lang="en-US" baseline="0" dirty="0" smtClean="0">
                <a:effectLst/>
              </a:rPr>
              <a:t> </a:t>
            </a:r>
            <a:r>
              <a:rPr lang="vi-VN" dirty="0" smtClean="0">
                <a:effectLst/>
              </a:rPr>
              <a:t>điện </a:t>
            </a:r>
            <a:r>
              <a:rPr lang="en-US" dirty="0" err="1" smtClean="0">
                <a:effectLst/>
              </a:rPr>
              <a:t>không</a:t>
            </a:r>
            <a:r>
              <a:rPr lang="en-US" baseline="0" dirty="0" smtClean="0">
                <a:effectLst/>
              </a:rPr>
              <a:t> </a:t>
            </a:r>
            <a:r>
              <a:rPr lang="en-US" baseline="0" dirty="0" err="1" smtClean="0">
                <a:effectLst/>
              </a:rPr>
              <a:t>ổn</a:t>
            </a:r>
            <a:r>
              <a:rPr lang="en-US" baseline="0" dirty="0" smtClean="0">
                <a:effectLst/>
              </a:rPr>
              <a:t> </a:t>
            </a:r>
            <a:r>
              <a:rPr lang="en-US" baseline="0" dirty="0" err="1" smtClean="0">
                <a:effectLst/>
              </a:rPr>
              <a:t>định</a:t>
            </a:r>
            <a:r>
              <a:rPr lang="vi-VN" dirty="0" smtClean="0">
                <a:effectLst/>
              </a:rPr>
              <a:t>. Một UPS rẻ tiền cũng có thể không có một chuyển đổi suôn sẻ giữa </a:t>
            </a:r>
            <a:r>
              <a:rPr lang="en-US" dirty="0" err="1" smtClean="0">
                <a:effectLst/>
              </a:rPr>
              <a:t>ngõ</a:t>
            </a:r>
            <a:r>
              <a:rPr lang="en-US" baseline="0" dirty="0" smtClean="0">
                <a:effectLst/>
              </a:rPr>
              <a:t> </a:t>
            </a:r>
            <a:r>
              <a:rPr lang="en-US" baseline="0" dirty="0" err="1" smtClean="0">
                <a:effectLst/>
              </a:rPr>
              <a:t>ra</a:t>
            </a:r>
            <a:r>
              <a:rPr lang="vi-VN" dirty="0" smtClean="0">
                <a:effectLst/>
              </a:rPr>
              <a:t> và </a:t>
            </a:r>
            <a:r>
              <a:rPr lang="en-US" dirty="0" err="1" smtClean="0">
                <a:effectLst/>
              </a:rPr>
              <a:t>nguồn</a:t>
            </a:r>
            <a:r>
              <a:rPr lang="en-US" baseline="0" dirty="0" smtClean="0">
                <a:effectLst/>
              </a:rPr>
              <a:t> </a:t>
            </a:r>
            <a:r>
              <a:rPr lang="en-US" baseline="0" dirty="0" err="1" smtClean="0">
                <a:effectLst/>
              </a:rPr>
              <a:t>điện</a:t>
            </a:r>
            <a:r>
              <a:rPr lang="vi-VN" dirty="0" smtClean="0">
                <a:effectLst/>
              </a:rPr>
              <a:t> chính, và có thể cho </a:t>
            </a:r>
            <a:r>
              <a:rPr lang="en-US" dirty="0" err="1" smtClean="0">
                <a:effectLst/>
              </a:rPr>
              <a:t>một</a:t>
            </a:r>
            <a:r>
              <a:rPr lang="en-US" baseline="0" dirty="0" smtClean="0">
                <a:effectLst/>
              </a:rPr>
              <a:t> </a:t>
            </a:r>
            <a:r>
              <a:rPr lang="vi-VN" dirty="0" smtClean="0">
                <a:effectLst/>
              </a:rPr>
              <a:t>kết quả khiêm tốn.</a:t>
            </a:r>
            <a:endParaRPr lang="en-US" dirty="0" smtClean="0">
              <a:effectLst/>
            </a:endParaRPr>
          </a:p>
          <a:p>
            <a:endParaRPr lang="en-US" dirty="0" smtClean="0">
              <a:effectLst/>
            </a:endParaRPr>
          </a:p>
          <a:p>
            <a:r>
              <a:rPr lang="vi-VN" dirty="0" smtClean="0">
                <a:effectLst/>
              </a:rPr>
              <a:t>Một số điểm này có thể không được </a:t>
            </a:r>
            <a:r>
              <a:rPr lang="en-US" dirty="0" err="1" smtClean="0">
                <a:effectLst/>
              </a:rPr>
              <a:t>xem</a:t>
            </a:r>
            <a:r>
              <a:rPr lang="en-US" dirty="0" smtClean="0">
                <a:effectLst/>
              </a:rPr>
              <a:t> </a:t>
            </a:r>
            <a:r>
              <a:rPr lang="en-US" dirty="0" err="1" smtClean="0">
                <a:effectLst/>
              </a:rPr>
              <a:t>xét</a:t>
            </a:r>
            <a:r>
              <a:rPr lang="en-US" baseline="0" dirty="0" smtClean="0">
                <a:effectLst/>
              </a:rPr>
              <a:t> </a:t>
            </a:r>
            <a:r>
              <a:rPr lang="en-US" baseline="0" dirty="0" err="1" smtClean="0">
                <a:effectLst/>
              </a:rPr>
              <a:t>bởi</a:t>
            </a:r>
            <a:r>
              <a:rPr lang="vi-VN" dirty="0" smtClean="0">
                <a:effectLst/>
              </a:rPr>
              <a:t> </a:t>
            </a:r>
            <a:r>
              <a:rPr lang="en-US" dirty="0" err="1" smtClean="0">
                <a:effectLst/>
              </a:rPr>
              <a:t>mọi</a:t>
            </a:r>
            <a:r>
              <a:rPr lang="vi-VN" dirty="0" smtClean="0">
                <a:effectLst/>
              </a:rPr>
              <a:t> người</a:t>
            </a:r>
            <a:r>
              <a:rPr lang="en-US" dirty="0" smtClean="0">
                <a:effectLst/>
              </a:rPr>
              <a:t>,</a:t>
            </a:r>
            <a:r>
              <a:rPr lang="vi-VN" dirty="0" smtClean="0">
                <a:effectLst/>
              </a:rPr>
              <a:t> như vậy cần một công cụ chuyển đổi khi đi du lịch </a:t>
            </a:r>
            <a:r>
              <a:rPr lang="en-US" dirty="0" err="1" smtClean="0">
                <a:effectLst/>
              </a:rPr>
              <a:t>ra</a:t>
            </a:r>
            <a:r>
              <a:rPr lang="en-US" dirty="0" smtClean="0">
                <a:effectLst/>
              </a:rPr>
              <a:t> </a:t>
            </a:r>
            <a:r>
              <a:rPr lang="vi-VN" dirty="0" smtClean="0">
                <a:effectLst/>
              </a:rPr>
              <a:t>nước </a:t>
            </a:r>
            <a:r>
              <a:rPr lang="en-US" dirty="0" err="1" smtClean="0">
                <a:effectLst/>
              </a:rPr>
              <a:t>ngoài</a:t>
            </a:r>
            <a:r>
              <a:rPr lang="vi-VN" dirty="0" smtClean="0">
                <a:effectLst/>
              </a:rPr>
              <a:t>.</a:t>
            </a:r>
            <a:endParaRPr lang="en-US" dirty="0" smtClean="0"/>
          </a:p>
        </p:txBody>
      </p:sp>
      <p:sp>
        <p:nvSpPr>
          <p:cNvPr id="150533"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50534" name="Slide Number Placeholder 5"/>
          <p:cNvSpPr>
            <a:spLocks noGrp="1"/>
          </p:cNvSpPr>
          <p:nvPr>
            <p:ph type="sldNum" sz="quarter" idx="5"/>
          </p:nvPr>
        </p:nvSpPr>
        <p:spPr>
          <a:noFill/>
        </p:spPr>
        <p:txBody>
          <a:bodyPr/>
          <a:lstStyle/>
          <a:p>
            <a:pPr defTabSz="911225">
              <a:tabLst>
                <a:tab pos="2243138" algn="r"/>
              </a:tabLst>
            </a:pPr>
            <a:r>
              <a:rPr lang="en-CA" dirty="0" smtClean="0"/>
              <a:t>	</a:t>
            </a:r>
            <a:fld id="{6346A0D6-9083-4F96-B38C-D66C827FE8C1}" type="slidenum">
              <a:rPr lang="en-CA" smtClean="0"/>
              <a:pPr defTabSz="911225">
                <a:tabLst>
                  <a:tab pos="2243138" algn="r"/>
                </a:tabLst>
              </a:pPr>
              <a:t>52</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ln/>
        </p:spPr>
      </p:sp>
      <p:sp>
        <p:nvSpPr>
          <p:cNvPr id="151555" name="Notes Placeholder 2"/>
          <p:cNvSpPr>
            <a:spLocks noGrp="1"/>
          </p:cNvSpPr>
          <p:nvPr>
            <p:ph type="body" idx="1"/>
          </p:nvPr>
        </p:nvSpPr>
        <p:spPr>
          <a:noFill/>
          <a:ln/>
        </p:spPr>
        <p:txBody>
          <a:bodyPr/>
          <a:lstStyle/>
          <a:p>
            <a:pPr marL="0" indent="0">
              <a:buNone/>
            </a:pPr>
            <a:r>
              <a:rPr lang="en-US" dirty="0" err="1" smtClean="0"/>
              <a:t>Trang</a:t>
            </a:r>
            <a:r>
              <a:rPr lang="en-US" dirty="0" smtClean="0"/>
              <a:t> 25</a:t>
            </a:r>
          </a:p>
          <a:p>
            <a:pPr marL="0" indent="0">
              <a:buNone/>
            </a:pPr>
            <a:r>
              <a:rPr lang="en-US" b="1" dirty="0" err="1" smtClean="0"/>
              <a:t>Mục</a:t>
            </a:r>
            <a:r>
              <a:rPr lang="en-US" b="1" baseline="0" dirty="0" smtClean="0"/>
              <a:t> </a:t>
            </a:r>
            <a:r>
              <a:rPr lang="en-US" b="1" baseline="0" dirty="0" err="1" smtClean="0"/>
              <a:t>tiêu</a:t>
            </a:r>
            <a:r>
              <a:rPr lang="en-US" b="1" dirty="0" smtClean="0"/>
              <a:t> 1-1.2.1, 1-1.2.2, 1-1.2.3</a:t>
            </a:r>
          </a:p>
          <a:p>
            <a:endParaRPr lang="en-US" dirty="0" smtClean="0"/>
          </a:p>
          <a:p>
            <a:r>
              <a:rPr lang="en-US" dirty="0" err="1" smtClean="0">
                <a:effectLst/>
              </a:rPr>
              <a:t>Thông</a:t>
            </a:r>
            <a:r>
              <a:rPr lang="vi-VN" dirty="0" smtClean="0">
                <a:effectLst/>
              </a:rPr>
              <a:t> qua những cách khác nhau người ta có thể </a:t>
            </a:r>
            <a:r>
              <a:rPr lang="en-US" dirty="0" err="1" smtClean="0">
                <a:effectLst/>
              </a:rPr>
              <a:t>bảo</a:t>
            </a:r>
            <a:r>
              <a:rPr lang="en-US" baseline="0" dirty="0" smtClean="0">
                <a:effectLst/>
              </a:rPr>
              <a:t> </a:t>
            </a:r>
            <a:r>
              <a:rPr lang="en-US" baseline="0" dirty="0" err="1" smtClean="0">
                <a:effectLst/>
              </a:rPr>
              <a:t>quản</a:t>
            </a:r>
            <a:r>
              <a:rPr lang="vi-VN" dirty="0" smtClean="0">
                <a:effectLst/>
              </a:rPr>
              <a:t> máy tính của họ, đặc biệt là nếu nó là một thiết bị cầm tay.</a:t>
            </a:r>
            <a:endParaRPr lang="en-US" dirty="0" smtClean="0">
              <a:effectLst/>
            </a:endParaRPr>
          </a:p>
          <a:p>
            <a:endParaRPr lang="en-US" dirty="0" smtClean="0">
              <a:effectLst/>
            </a:endParaRPr>
          </a:p>
          <a:p>
            <a:r>
              <a:rPr lang="vi-VN" dirty="0" smtClean="0">
                <a:effectLst/>
              </a:rPr>
              <a:t>Điểm </a:t>
            </a:r>
            <a:r>
              <a:rPr lang="en-US" dirty="0" err="1" smtClean="0">
                <a:effectLst/>
              </a:rPr>
              <a:t>nói</a:t>
            </a:r>
            <a:r>
              <a:rPr lang="en-US" baseline="0" dirty="0" smtClean="0">
                <a:effectLst/>
              </a:rPr>
              <a:t> </a:t>
            </a:r>
            <a:r>
              <a:rPr lang="vi-VN" dirty="0" smtClean="0">
                <a:effectLst/>
              </a:rPr>
              <a:t>về việc có chất lỏng hoặc các loại thực phẩm xung quanh máy tính là khá hợp lý và thông thường nhiều người vẫn làm điều đó. </a:t>
            </a:r>
            <a:r>
              <a:rPr lang="en-US" dirty="0" smtClean="0">
                <a:effectLst/>
              </a:rPr>
              <a:t>C</a:t>
            </a:r>
            <a:r>
              <a:rPr lang="vi-VN" dirty="0" smtClean="0">
                <a:effectLst/>
              </a:rPr>
              <a:t>ảnh </a:t>
            </a:r>
            <a:r>
              <a:rPr lang="en-US" dirty="0" smtClean="0">
                <a:effectLst/>
              </a:rPr>
              <a:t>b</a:t>
            </a:r>
            <a:r>
              <a:rPr lang="vi-VN" dirty="0" smtClean="0">
                <a:effectLst/>
              </a:rPr>
              <a:t>áo </a:t>
            </a:r>
            <a:r>
              <a:rPr lang="en-US" dirty="0" err="1" smtClean="0">
                <a:effectLst/>
              </a:rPr>
              <a:t>với</a:t>
            </a:r>
            <a:r>
              <a:rPr lang="en-US" baseline="0" dirty="0" smtClean="0">
                <a:effectLst/>
              </a:rPr>
              <a:t> </a:t>
            </a:r>
            <a:r>
              <a:rPr lang="vi-VN" dirty="0" smtClean="0">
                <a:effectLst/>
              </a:rPr>
              <a:t>sinh </a:t>
            </a:r>
            <a:r>
              <a:rPr lang="en-US" dirty="0" err="1" smtClean="0">
                <a:effectLst/>
              </a:rPr>
              <a:t>viên</a:t>
            </a:r>
            <a:r>
              <a:rPr lang="en-US" baseline="0" dirty="0" smtClean="0">
                <a:effectLst/>
              </a:rPr>
              <a:t> </a:t>
            </a:r>
            <a:r>
              <a:rPr lang="vi-VN" dirty="0" smtClean="0">
                <a:effectLst/>
              </a:rPr>
              <a:t>rằng </a:t>
            </a:r>
            <a:r>
              <a:rPr lang="en-US" dirty="0" err="1" smtClean="0">
                <a:effectLst/>
              </a:rPr>
              <a:t>họ</a:t>
            </a:r>
            <a:r>
              <a:rPr lang="vi-VN" dirty="0" smtClean="0">
                <a:effectLst/>
              </a:rPr>
              <a:t> cần phải cẩn thận khi ăn uống </a:t>
            </a:r>
            <a:r>
              <a:rPr lang="en-US" dirty="0" err="1" smtClean="0">
                <a:effectLst/>
              </a:rPr>
              <a:t>gần</a:t>
            </a:r>
            <a:r>
              <a:rPr lang="vi-VN" dirty="0" smtClean="0">
                <a:effectLst/>
              </a:rPr>
              <a:t> một máy tính, đặc biệt là một máy tính xách tay hoặc bàn phím. Hãy chuẩn bị để cung cấp các ví dụ về lý do tại sao điều này có thể là một yếu tố, đặc biệt là trong một môi trường lớp học, ví dụ như, các phím dính, để thay thế một bàn phím do chất lỏng đổ, v</a:t>
            </a:r>
            <a:r>
              <a:rPr lang="en-US" dirty="0" smtClean="0">
                <a:effectLst/>
              </a:rPr>
              <a:t>.</a:t>
            </a:r>
            <a:r>
              <a:rPr lang="vi-VN" dirty="0" smtClean="0">
                <a:effectLst/>
              </a:rPr>
              <a:t>v</a:t>
            </a:r>
            <a:r>
              <a:rPr lang="en-US" dirty="0" smtClean="0">
                <a:effectLst/>
              </a:rPr>
              <a:t>..</a:t>
            </a:r>
          </a:p>
          <a:p>
            <a:endParaRPr lang="en-US" dirty="0" smtClean="0">
              <a:effectLst/>
            </a:endParaRPr>
          </a:p>
          <a:p>
            <a:r>
              <a:rPr lang="vi-VN" dirty="0" smtClean="0">
                <a:effectLst/>
              </a:rPr>
              <a:t>Điểm cuối cùng có thể không được nhấn mạnh </a:t>
            </a:r>
            <a:r>
              <a:rPr lang="en-US" dirty="0" err="1" smtClean="0">
                <a:effectLst/>
              </a:rPr>
              <a:t>đầy</a:t>
            </a:r>
            <a:r>
              <a:rPr lang="en-US" baseline="0" dirty="0" smtClean="0">
                <a:effectLst/>
              </a:rPr>
              <a:t> </a:t>
            </a:r>
            <a:r>
              <a:rPr lang="vi-VN" dirty="0" smtClean="0">
                <a:effectLst/>
              </a:rPr>
              <a:t>đủ, đặc biệt là với những người sử dụng iPhone hay Blackberry của họ như là nguồn </a:t>
            </a:r>
            <a:r>
              <a:rPr lang="en-US" dirty="0" err="1" smtClean="0">
                <a:effectLst/>
              </a:rPr>
              <a:t>liên</a:t>
            </a:r>
            <a:r>
              <a:rPr lang="en-US" baseline="0" dirty="0" smtClean="0">
                <a:effectLst/>
              </a:rPr>
              <a:t> </a:t>
            </a:r>
            <a:r>
              <a:rPr lang="en-US" baseline="0" dirty="0" err="1" smtClean="0">
                <a:effectLst/>
              </a:rPr>
              <a:t>hệ</a:t>
            </a:r>
            <a:r>
              <a:rPr lang="vi-VN" dirty="0" smtClean="0">
                <a:effectLst/>
              </a:rPr>
              <a:t> chính để chia sẻ thông tin. Mọi người thường quên khi họ</a:t>
            </a:r>
            <a:r>
              <a:rPr lang="en-US" dirty="0" smtClean="0">
                <a:effectLst/>
              </a:rPr>
              <a:t> </a:t>
            </a:r>
            <a:r>
              <a:rPr lang="en-US" dirty="0" err="1" smtClean="0">
                <a:effectLst/>
              </a:rPr>
              <a:t>mang</a:t>
            </a:r>
            <a:r>
              <a:rPr lang="vi-VN" dirty="0" smtClean="0">
                <a:effectLst/>
              </a:rPr>
              <a:t> điện thoại của họ </a:t>
            </a:r>
            <a:r>
              <a:rPr lang="en-US" dirty="0" err="1" smtClean="0">
                <a:effectLst/>
              </a:rPr>
              <a:t>đi</a:t>
            </a:r>
            <a:r>
              <a:rPr lang="en-US" baseline="0" dirty="0" smtClean="0">
                <a:effectLst/>
              </a:rPr>
              <a:t> </a:t>
            </a:r>
            <a:r>
              <a:rPr lang="vi-VN" dirty="0" smtClean="0">
                <a:effectLst/>
              </a:rPr>
              <a:t>khắp mọi nơi và sau đó vô tình để nó trên bàn.</a:t>
            </a:r>
            <a:endParaRPr lang="en-US" dirty="0" smtClean="0"/>
          </a:p>
        </p:txBody>
      </p:sp>
      <p:sp>
        <p:nvSpPr>
          <p:cNvPr id="151557"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51558" name="Slide Number Placeholder 5"/>
          <p:cNvSpPr>
            <a:spLocks noGrp="1"/>
          </p:cNvSpPr>
          <p:nvPr>
            <p:ph type="sldNum" sz="quarter" idx="5"/>
          </p:nvPr>
        </p:nvSpPr>
        <p:spPr>
          <a:noFill/>
        </p:spPr>
        <p:txBody>
          <a:bodyPr/>
          <a:lstStyle/>
          <a:p>
            <a:pPr defTabSz="911225">
              <a:tabLst>
                <a:tab pos="2243138" algn="r"/>
              </a:tabLst>
            </a:pPr>
            <a:r>
              <a:rPr lang="en-CA" dirty="0" smtClean="0"/>
              <a:t>	</a:t>
            </a:r>
            <a:fld id="{71974D30-6994-4895-8356-DF9CA4C480E1}" type="slidenum">
              <a:rPr lang="en-CA" smtClean="0"/>
              <a:pPr defTabSz="911225">
                <a:tabLst>
                  <a:tab pos="2243138" algn="r"/>
                </a:tabLst>
              </a:pPr>
              <a:t>53</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6</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1-1.1.1</a:t>
            </a:r>
          </a:p>
          <a:p>
            <a:pPr eaLnBrk="1" hangingPunct="1"/>
            <a:endParaRPr lang="en-US" b="1" dirty="0" smtClean="0"/>
          </a:p>
          <a:p>
            <a:pPr eaLnBrk="1" hangingPunct="1"/>
            <a:r>
              <a:rPr lang="vi-VN" dirty="0" smtClean="0">
                <a:effectLst/>
              </a:rPr>
              <a:t>Thảo luận về cách máy</a:t>
            </a:r>
            <a:r>
              <a:rPr lang="en-US" dirty="0" smtClean="0">
                <a:effectLst/>
              </a:rPr>
              <a:t> </a:t>
            </a:r>
            <a:r>
              <a:rPr lang="vi-VN" dirty="0" smtClean="0">
                <a:effectLst/>
              </a:rPr>
              <a:t>nghe nhạc hoặc </a:t>
            </a:r>
            <a:r>
              <a:rPr lang="en-US" dirty="0" err="1" smtClean="0">
                <a:effectLst/>
              </a:rPr>
              <a:t>thiết</a:t>
            </a:r>
            <a:r>
              <a:rPr lang="en-US" baseline="0" dirty="0" smtClean="0">
                <a:effectLst/>
              </a:rPr>
              <a:t> </a:t>
            </a:r>
            <a:r>
              <a:rPr lang="en-US" baseline="0" dirty="0" err="1" smtClean="0">
                <a:effectLst/>
              </a:rPr>
              <a:t>bị</a:t>
            </a:r>
            <a:r>
              <a:rPr lang="en-US" baseline="0" dirty="0" smtClean="0">
                <a:effectLst/>
              </a:rPr>
              <a:t> </a:t>
            </a:r>
            <a:r>
              <a:rPr lang="en-US" baseline="0" dirty="0" err="1" smtClean="0">
                <a:effectLst/>
              </a:rPr>
              <a:t>đa</a:t>
            </a:r>
            <a:r>
              <a:rPr lang="en-US" baseline="0" dirty="0" smtClean="0">
                <a:effectLst/>
              </a:rPr>
              <a:t> </a:t>
            </a:r>
            <a:r>
              <a:rPr lang="vi-VN" dirty="0" smtClean="0">
                <a:effectLst/>
              </a:rPr>
              <a:t>phương tiện khác </a:t>
            </a:r>
            <a:r>
              <a:rPr lang="en-US" dirty="0" err="1" smtClean="0">
                <a:effectLst/>
              </a:rPr>
              <a:t>biệt</a:t>
            </a:r>
            <a:r>
              <a:rPr lang="en-US" baseline="0" dirty="0" smtClean="0">
                <a:effectLst/>
              </a:rPr>
              <a:t> </a:t>
            </a:r>
            <a:r>
              <a:rPr lang="en-US" baseline="0" dirty="0" err="1" smtClean="0">
                <a:effectLst/>
              </a:rPr>
              <a:t>với</a:t>
            </a:r>
            <a:r>
              <a:rPr lang="vi-VN" dirty="0" smtClean="0">
                <a:effectLst/>
              </a:rPr>
              <a:t> một PDA thông minh như iPhone. Thông thường mọi người không hiểu lý do tại sao </a:t>
            </a:r>
            <a:r>
              <a:rPr lang="en-US" dirty="0" err="1" smtClean="0">
                <a:effectLst/>
              </a:rPr>
              <a:t>khi</a:t>
            </a:r>
            <a:r>
              <a:rPr lang="en-US" dirty="0" smtClean="0">
                <a:effectLst/>
              </a:rPr>
              <a:t> </a:t>
            </a:r>
            <a:r>
              <a:rPr lang="en-US" dirty="0" err="1" smtClean="0">
                <a:effectLst/>
              </a:rPr>
              <a:t>một</a:t>
            </a:r>
            <a:r>
              <a:rPr lang="en-US" baseline="0" dirty="0" smtClean="0">
                <a:effectLst/>
              </a:rPr>
              <a:t> </a:t>
            </a:r>
            <a:r>
              <a:rPr lang="en-US" baseline="0" dirty="0" err="1" smtClean="0">
                <a:effectLst/>
              </a:rPr>
              <a:t>người</a:t>
            </a:r>
            <a:r>
              <a:rPr lang="en-US" baseline="0" dirty="0" smtClean="0">
                <a:effectLst/>
              </a:rPr>
              <a:t> </a:t>
            </a:r>
            <a:r>
              <a:rPr lang="en-US" baseline="0" dirty="0" err="1" smtClean="0">
                <a:effectLst/>
              </a:rPr>
              <a:t>bất</a:t>
            </a:r>
            <a:r>
              <a:rPr lang="en-US" baseline="0" dirty="0" smtClean="0">
                <a:effectLst/>
              </a:rPr>
              <a:t> </a:t>
            </a:r>
            <a:r>
              <a:rPr lang="en-US" baseline="0" dirty="0" err="1" smtClean="0">
                <a:effectLst/>
              </a:rPr>
              <a:t>kì</a:t>
            </a:r>
            <a:r>
              <a:rPr lang="vi-VN" dirty="0" smtClean="0">
                <a:effectLst/>
              </a:rPr>
              <a:t> muốn một iTouch thay vì một chiếc iPhone hay Blackberry.</a:t>
            </a:r>
            <a:br>
              <a:rPr lang="vi-VN" dirty="0" smtClean="0">
                <a:effectLst/>
              </a:rPr>
            </a:br>
            <a:endParaRPr lang="en-US" dirty="0" smtClean="0">
              <a:effectLst/>
            </a:endParaRPr>
          </a:p>
          <a:p>
            <a:pPr eaLnBrk="1" hangingPunct="1"/>
            <a:r>
              <a:rPr lang="vi-VN" dirty="0" smtClean="0">
                <a:effectLst/>
              </a:rPr>
              <a:t>Bạn cũng có thể cần phải giải thích những gì khác biệt giữa mua "iPod" phổ biến so với một thương hiệu Zune hoặc một </a:t>
            </a:r>
            <a:r>
              <a:rPr lang="en-US" dirty="0" err="1" smtClean="0">
                <a:effectLst/>
              </a:rPr>
              <a:t>nhãn</a:t>
            </a:r>
            <a:r>
              <a:rPr lang="en-US" baseline="0" dirty="0" smtClean="0">
                <a:effectLst/>
              </a:rPr>
              <a:t> </a:t>
            </a:r>
            <a:r>
              <a:rPr lang="en-US" baseline="0" dirty="0" err="1" smtClean="0">
                <a:effectLst/>
              </a:rPr>
              <a:t>hiệu</a:t>
            </a:r>
            <a:r>
              <a:rPr lang="vi-VN" dirty="0" smtClean="0">
                <a:effectLst/>
              </a:rPr>
              <a:t> khác của máy nghe nhạc mp3. </a:t>
            </a:r>
            <a:r>
              <a:rPr lang="en-US" dirty="0" err="1" smtClean="0">
                <a:effectLst/>
              </a:rPr>
              <a:t>Thông</a:t>
            </a:r>
            <a:r>
              <a:rPr lang="en-US" baseline="0" dirty="0" smtClean="0">
                <a:effectLst/>
              </a:rPr>
              <a:t> </a:t>
            </a:r>
            <a:r>
              <a:rPr lang="en-US" baseline="0" dirty="0" err="1" smtClean="0">
                <a:effectLst/>
              </a:rPr>
              <a:t>t</a:t>
            </a:r>
            <a:r>
              <a:rPr lang="en-US" dirty="0" err="1" smtClean="0">
                <a:effectLst/>
              </a:rPr>
              <a:t>hường</a:t>
            </a:r>
            <a:r>
              <a:rPr lang="en-US" baseline="0" dirty="0" smtClean="0">
                <a:effectLst/>
              </a:rPr>
              <a:t> </a:t>
            </a:r>
            <a:r>
              <a:rPr lang="en-US" dirty="0" smtClean="0">
                <a:effectLst/>
              </a:rPr>
              <a:t>c</a:t>
            </a:r>
            <a:r>
              <a:rPr lang="vi-VN" dirty="0" smtClean="0">
                <a:effectLst/>
              </a:rPr>
              <a:t>ó rất ít sự khác biệt so với tên thương hiệu và </a:t>
            </a:r>
            <a:r>
              <a:rPr lang="en-US" dirty="0" smtClean="0">
                <a:effectLst/>
              </a:rPr>
              <a:t>dung</a:t>
            </a:r>
            <a:r>
              <a:rPr lang="vi-VN" dirty="0" smtClean="0">
                <a:effectLst/>
              </a:rPr>
              <a:t> lượng lưu trữ (có ảnh hưởng đến giá).</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9</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a:ln/>
        </p:spPr>
      </p:sp>
      <p:sp>
        <p:nvSpPr>
          <p:cNvPr id="152579" name="Notes Placeholder 2"/>
          <p:cNvSpPr>
            <a:spLocks noGrp="1"/>
          </p:cNvSpPr>
          <p:nvPr>
            <p:ph type="body" idx="1"/>
          </p:nvPr>
        </p:nvSpPr>
        <p:spPr>
          <a:noFill/>
          <a:ln/>
        </p:spPr>
        <p:txBody>
          <a:bodyPr/>
          <a:lstStyle/>
          <a:p>
            <a:pPr marL="0" indent="0">
              <a:buNone/>
            </a:pPr>
            <a:r>
              <a:rPr lang="en-US" dirty="0" err="1" smtClean="0"/>
              <a:t>Trang</a:t>
            </a:r>
            <a:r>
              <a:rPr lang="en-US" dirty="0" smtClean="0"/>
              <a:t> 25</a:t>
            </a:r>
          </a:p>
          <a:p>
            <a:pPr marL="0" indent="0">
              <a:buNone/>
            </a:pPr>
            <a:r>
              <a:rPr lang="en-US" b="1" dirty="0" err="1" smtClean="0"/>
              <a:t>Mục</a:t>
            </a:r>
            <a:r>
              <a:rPr lang="en-US" b="1" baseline="0" dirty="0" smtClean="0"/>
              <a:t> </a:t>
            </a:r>
            <a:r>
              <a:rPr lang="en-US" b="1" baseline="0" dirty="0" err="1" smtClean="0"/>
              <a:t>tiêu</a:t>
            </a:r>
            <a:r>
              <a:rPr lang="en-US" b="1" dirty="0" smtClean="0"/>
              <a:t> 1-1.2.1, 1-1.2.2, 1-1.2.3</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err="1" smtClean="0">
                <a:effectLst/>
              </a:rPr>
              <a:t>Thông</a:t>
            </a:r>
            <a:r>
              <a:rPr lang="en-US" baseline="0" dirty="0" smtClean="0">
                <a:effectLst/>
              </a:rPr>
              <a:t> qua</a:t>
            </a:r>
            <a:r>
              <a:rPr lang="vi-VN" dirty="0" smtClean="0">
                <a:effectLst/>
              </a:rPr>
              <a:t> các vấn đề bảo trì cơ bản, đặc biệt là những ai có thể làm </a:t>
            </a:r>
            <a:r>
              <a:rPr lang="en-US" dirty="0" err="1" smtClean="0">
                <a:effectLst/>
              </a:rPr>
              <a:t>tự</a:t>
            </a:r>
            <a:r>
              <a:rPr lang="en-US" baseline="0" dirty="0" smtClean="0">
                <a:effectLst/>
              </a:rPr>
              <a:t> </a:t>
            </a:r>
            <a:r>
              <a:rPr lang="en-US" baseline="0" dirty="0" err="1" smtClean="0">
                <a:effectLst/>
              </a:rPr>
              <a:t>làm</a:t>
            </a:r>
            <a:r>
              <a:rPr lang="vi-VN" dirty="0" smtClean="0">
                <a:effectLst/>
              </a:rPr>
              <a:t> và những người có thể yêu cầu một chuyên gia để hỗ trợ.</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Để làm sáng </a:t>
            </a:r>
            <a:r>
              <a:rPr lang="en-US" dirty="0" err="1" smtClean="0">
                <a:effectLst/>
              </a:rPr>
              <a:t>tỏ</a:t>
            </a:r>
            <a:r>
              <a:rPr lang="en-US" baseline="0" dirty="0" smtClean="0">
                <a:effectLst/>
              </a:rPr>
              <a:t> </a:t>
            </a:r>
            <a:r>
              <a:rPr lang="vi-VN" dirty="0" smtClean="0">
                <a:effectLst/>
              </a:rPr>
              <a:t>chủ đề</a:t>
            </a:r>
            <a:r>
              <a:rPr lang="en-US" dirty="0" smtClean="0">
                <a:effectLst/>
              </a:rPr>
              <a:t> </a:t>
            </a:r>
            <a:r>
              <a:rPr lang="en-US" dirty="0" err="1" smtClean="0">
                <a:effectLst/>
              </a:rPr>
              <a:t>này</a:t>
            </a:r>
            <a:r>
              <a:rPr lang="vi-VN" dirty="0" smtClean="0">
                <a:effectLst/>
              </a:rPr>
              <a:t>, bạn có thể thảo luận về </a:t>
            </a:r>
            <a:r>
              <a:rPr lang="en-US" dirty="0" err="1" smtClean="0">
                <a:effectLst/>
              </a:rPr>
              <a:t>việc</a:t>
            </a:r>
            <a:r>
              <a:rPr lang="en-US" baseline="0" dirty="0" smtClean="0">
                <a:effectLst/>
              </a:rPr>
              <a:t> </a:t>
            </a:r>
            <a:r>
              <a:rPr lang="en-US" baseline="0" dirty="0" err="1" smtClean="0">
                <a:effectLst/>
              </a:rPr>
              <a:t>máy</a:t>
            </a:r>
            <a:r>
              <a:rPr lang="en-US" baseline="0" dirty="0" smtClean="0">
                <a:effectLst/>
              </a:rPr>
              <a:t> </a:t>
            </a:r>
            <a:r>
              <a:rPr lang="en-US" baseline="0" dirty="0" err="1" smtClean="0">
                <a:effectLst/>
              </a:rPr>
              <a:t>hút</a:t>
            </a:r>
            <a:r>
              <a:rPr lang="en-US" baseline="0" dirty="0" smtClean="0">
                <a:effectLst/>
              </a:rPr>
              <a:t> </a:t>
            </a:r>
            <a:r>
              <a:rPr lang="en-US" baseline="0" dirty="0" err="1" smtClean="0">
                <a:effectLst/>
              </a:rPr>
              <a:t>bụi</a:t>
            </a:r>
            <a:r>
              <a:rPr lang="en-US" baseline="0" dirty="0" smtClean="0">
                <a:effectLst/>
              </a:rPr>
              <a:t> </a:t>
            </a:r>
            <a:r>
              <a:rPr lang="en-US" baseline="0" dirty="0" err="1" smtClean="0">
                <a:effectLst/>
              </a:rPr>
              <a:t>trong</a:t>
            </a:r>
            <a:r>
              <a:rPr lang="en-US" baseline="0" dirty="0" smtClean="0">
                <a:effectLst/>
              </a:rPr>
              <a:t> </a:t>
            </a:r>
            <a:r>
              <a:rPr lang="vi-VN" dirty="0" smtClean="0">
                <a:effectLst/>
              </a:rPr>
              <a:t>nhà không bao giờ nên được sử dụng để lau chùi các thiết bị điện. Có </a:t>
            </a:r>
            <a:r>
              <a:rPr lang="en-US" dirty="0" err="1" smtClean="0">
                <a:effectLst/>
              </a:rPr>
              <a:t>các</a:t>
            </a:r>
            <a:r>
              <a:rPr lang="en-US" baseline="0" dirty="0" smtClean="0">
                <a:effectLst/>
              </a:rPr>
              <a:t> </a:t>
            </a:r>
            <a:r>
              <a:rPr lang="en-US" baseline="0" dirty="0" err="1" smtClean="0">
                <a:effectLst/>
              </a:rPr>
              <a:t>dụng</a:t>
            </a:r>
            <a:r>
              <a:rPr lang="en-US" baseline="0" dirty="0" smtClean="0">
                <a:effectLst/>
              </a:rPr>
              <a:t> </a:t>
            </a:r>
            <a:r>
              <a:rPr lang="en-US" baseline="0" dirty="0" err="1" smtClean="0">
                <a:effectLst/>
              </a:rPr>
              <a:t>cụ</a:t>
            </a:r>
            <a:r>
              <a:rPr lang="vi-VN" dirty="0" smtClean="0">
                <a:effectLst/>
              </a:rPr>
              <a:t> đặc biệt mà bạn có thể mua để làm sạch bàn phím (ví dụ</a:t>
            </a:r>
            <a:r>
              <a:rPr lang="en-US" dirty="0" smtClean="0">
                <a:effectLst/>
              </a:rPr>
              <a:t>:</a:t>
            </a:r>
            <a:r>
              <a:rPr lang="vi-VN" dirty="0" smtClean="0">
                <a:effectLst/>
              </a:rPr>
              <a:t> đóng hộp / khí nén) hoặc máy in.</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Nhấn mạnh như thế nào họ luôn luôn nên tìm đến một chuyên gia nếu có bất kỳ nghi ngờ nào về việc thực hiện bất kỳ thay đổi đến một máy tính. Điều này có thể ít tốn kém trong thời gian dài....</a:t>
            </a:r>
          </a:p>
          <a:p>
            <a:endParaRPr lang="en-US" dirty="0" smtClean="0"/>
          </a:p>
          <a:p>
            <a:endParaRPr lang="en-US" dirty="0" smtClean="0"/>
          </a:p>
        </p:txBody>
      </p:sp>
      <p:sp>
        <p:nvSpPr>
          <p:cNvPr id="152581"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52582" name="Slide Number Placeholder 5"/>
          <p:cNvSpPr>
            <a:spLocks noGrp="1"/>
          </p:cNvSpPr>
          <p:nvPr>
            <p:ph type="sldNum" sz="quarter" idx="5"/>
          </p:nvPr>
        </p:nvSpPr>
        <p:spPr>
          <a:noFill/>
        </p:spPr>
        <p:txBody>
          <a:bodyPr/>
          <a:lstStyle/>
          <a:p>
            <a:pPr defTabSz="911225">
              <a:tabLst>
                <a:tab pos="2243138" algn="r"/>
              </a:tabLst>
            </a:pPr>
            <a:r>
              <a:rPr lang="en-CA" dirty="0" smtClean="0"/>
              <a:t>	</a:t>
            </a:r>
            <a:fld id="{7CC14C81-3C42-417D-8E6E-B05C15E171CD}" type="slidenum">
              <a:rPr lang="en-CA" smtClean="0"/>
              <a:pPr defTabSz="911225">
                <a:tabLst>
                  <a:tab pos="2243138" algn="r"/>
                </a:tabLst>
              </a:pPr>
              <a:t>54</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ln/>
        </p:spPr>
      </p:sp>
      <p:sp>
        <p:nvSpPr>
          <p:cNvPr id="15360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26-27</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1-1.2.4, 1-1.2.5, 1-1.2.6, 1-1.2.7, 1-1.2.8</a:t>
            </a:r>
          </a:p>
          <a:p>
            <a:pPr eaLnBrk="1" hangingPunct="1"/>
            <a:endParaRPr lang="en-US" dirty="0" smtClean="0"/>
          </a:p>
          <a:p>
            <a:pPr eaLnBrk="1" hangingPunct="1"/>
            <a:r>
              <a:rPr lang="vi-VN" dirty="0" smtClean="0">
                <a:effectLst/>
              </a:rPr>
              <a:t>Vấn đề về phần cứng thường là khó khăn nhất để khắc phục sự cố </a:t>
            </a:r>
            <a:r>
              <a:rPr lang="en-US" dirty="0" smtClean="0">
                <a:effectLst/>
              </a:rPr>
              <a:t>so </a:t>
            </a:r>
            <a:r>
              <a:rPr lang="en-US" dirty="0" err="1" smtClean="0">
                <a:effectLst/>
              </a:rPr>
              <a:t>với</a:t>
            </a:r>
            <a:r>
              <a:rPr lang="en-US" baseline="0" dirty="0" smtClean="0">
                <a:effectLst/>
              </a:rPr>
              <a:t> </a:t>
            </a:r>
            <a:r>
              <a:rPr lang="vi-VN" dirty="0" smtClean="0">
                <a:effectLst/>
              </a:rPr>
              <a:t>các vấn đề có thể đơn giản như là một cái gì đó không được cắm vào hoặc thiết bị không tương thích với hệ thống của bạn. </a:t>
            </a:r>
            <a:r>
              <a:rPr lang="en-US" dirty="0" err="1" smtClean="0">
                <a:effectLst/>
              </a:rPr>
              <a:t>Đi</a:t>
            </a:r>
            <a:r>
              <a:rPr lang="en-US" baseline="0" dirty="0" smtClean="0">
                <a:effectLst/>
              </a:rPr>
              <a:t> </a:t>
            </a:r>
            <a:r>
              <a:rPr lang="en-US" baseline="0" dirty="0" err="1" smtClean="0">
                <a:effectLst/>
              </a:rPr>
              <a:t>vào</a:t>
            </a:r>
            <a:r>
              <a:rPr lang="vi-VN" dirty="0" smtClean="0">
                <a:effectLst/>
              </a:rPr>
              <a:t> tr</a:t>
            </a:r>
            <a:r>
              <a:rPr lang="en-US" dirty="0" smtClean="0">
                <a:effectLst/>
              </a:rPr>
              <a:t>ọ</a:t>
            </a:r>
            <a:r>
              <a:rPr lang="vi-VN" dirty="0" smtClean="0">
                <a:effectLst/>
              </a:rPr>
              <a:t>ng tâm của vấn đề có thể là </a:t>
            </a:r>
            <a:r>
              <a:rPr lang="en-US" dirty="0" err="1" smtClean="0">
                <a:effectLst/>
              </a:rPr>
              <a:t>khó</a:t>
            </a:r>
            <a:r>
              <a:rPr lang="en-US" baseline="0" dirty="0" smtClean="0">
                <a:effectLst/>
              </a:rPr>
              <a:t> </a:t>
            </a:r>
            <a:r>
              <a:rPr lang="en-US" baseline="0" dirty="0" err="1" smtClean="0">
                <a:effectLst/>
              </a:rPr>
              <a:t>chịu</a:t>
            </a:r>
            <a:r>
              <a:rPr lang="vi-VN" dirty="0" smtClean="0">
                <a:effectLst/>
              </a:rPr>
              <a:t> khi bạn cố gắng xác định </a:t>
            </a:r>
            <a:r>
              <a:rPr lang="en-US" dirty="0" err="1" smtClean="0">
                <a:effectLst/>
              </a:rPr>
              <a:t>cái</a:t>
            </a:r>
            <a:r>
              <a:rPr lang="vi-VN" dirty="0" smtClean="0">
                <a:effectLst/>
              </a:rPr>
              <a:t> gì và ở đâu</a:t>
            </a:r>
            <a:r>
              <a:rPr lang="en-US" dirty="0" smtClean="0">
                <a:effectLst/>
              </a:rPr>
              <a:t> </a:t>
            </a:r>
            <a:r>
              <a:rPr lang="vi-VN" dirty="0" smtClean="0">
                <a:effectLst/>
              </a:rPr>
              <a:t>có thể </a:t>
            </a:r>
            <a:r>
              <a:rPr lang="en-US" dirty="0" err="1" smtClean="0">
                <a:effectLst/>
              </a:rPr>
              <a:t>phát</a:t>
            </a:r>
            <a:r>
              <a:rPr lang="en-US" baseline="0" dirty="0" smtClean="0">
                <a:effectLst/>
              </a:rPr>
              <a:t> </a:t>
            </a:r>
            <a:r>
              <a:rPr lang="en-US" baseline="0" dirty="0" err="1" smtClean="0">
                <a:effectLst/>
              </a:rPr>
              <a:t>sinh</a:t>
            </a:r>
            <a:r>
              <a:rPr lang="en-US" baseline="0" dirty="0" smtClean="0">
                <a:effectLst/>
              </a:rPr>
              <a:t> </a:t>
            </a:r>
            <a:r>
              <a:rPr lang="en-US" baseline="0" dirty="0" err="1" smtClean="0">
                <a:effectLst/>
              </a:rPr>
              <a:t>ra</a:t>
            </a:r>
            <a:r>
              <a:rPr lang="en-US" baseline="0" dirty="0" smtClean="0">
                <a:effectLst/>
              </a:rPr>
              <a:t> </a:t>
            </a:r>
            <a:r>
              <a:rPr lang="vi-VN" dirty="0" smtClean="0">
                <a:effectLst/>
              </a:rPr>
              <a:t>vấn đề. Vì vậy, đề nghị sinh viên cố gắng để thiết lập các biện pháp riêng của họ để cô lập các vấn đề và sau đó giải quyết nó.</a:t>
            </a:r>
            <a:endParaRPr lang="en-US" dirty="0" smtClean="0">
              <a:effectLst/>
            </a:endParaRPr>
          </a:p>
          <a:p>
            <a:pPr eaLnBrk="1" hangingPunct="1"/>
            <a:endParaRPr lang="en-US" dirty="0" smtClean="0">
              <a:effectLst/>
            </a:endParaRPr>
          </a:p>
          <a:p>
            <a:pPr eaLnBrk="1" hangingPunct="1"/>
            <a:r>
              <a:rPr lang="vi-VN" dirty="0" smtClean="0">
                <a:effectLst/>
              </a:rPr>
              <a:t>Trấn an họ rằng không có cách nào trong </a:t>
            </a:r>
            <a:r>
              <a:rPr lang="en-US" dirty="0" err="1" smtClean="0">
                <a:effectLst/>
              </a:rPr>
              <a:t>số</a:t>
            </a:r>
            <a:r>
              <a:rPr lang="en-US" baseline="0" dirty="0" smtClean="0">
                <a:effectLst/>
              </a:rPr>
              <a:t> </a:t>
            </a:r>
            <a:r>
              <a:rPr lang="vi-VN" dirty="0" smtClean="0">
                <a:effectLst/>
              </a:rPr>
              <a:t>đó sẽ giải quyết tất cả các vấn đề, vì vậy danh sách kiểm tra là một hướng dẫn </a:t>
            </a:r>
            <a:r>
              <a:rPr lang="en-US" dirty="0" err="1" smtClean="0">
                <a:effectLst/>
              </a:rPr>
              <a:t>về</a:t>
            </a:r>
            <a:r>
              <a:rPr lang="en-US" baseline="0" dirty="0" smtClean="0">
                <a:effectLst/>
              </a:rPr>
              <a:t> </a:t>
            </a:r>
            <a:r>
              <a:rPr lang="en-US" dirty="0" err="1" smtClean="0">
                <a:effectLst/>
              </a:rPr>
              <a:t>cái</a:t>
            </a:r>
            <a:r>
              <a:rPr lang="vi-VN" dirty="0" smtClean="0">
                <a:effectLst/>
              </a:rPr>
              <a:t> gì và bắt đầu từ đâu và những gì </a:t>
            </a:r>
            <a:r>
              <a:rPr lang="en-US" dirty="0" err="1" smtClean="0">
                <a:effectLst/>
              </a:rPr>
              <a:t>cần</a:t>
            </a:r>
            <a:r>
              <a:rPr lang="vi-VN" dirty="0" smtClean="0">
                <a:effectLst/>
              </a:rPr>
              <a:t> tìm kiếm khi cố gắng tìm hoặc giải quyết các vấn đề phần cứng.</a:t>
            </a:r>
            <a:endParaRPr lang="en-US" dirty="0" smtClean="0">
              <a:effectLst/>
            </a:endParaRPr>
          </a:p>
          <a:p>
            <a:pPr eaLnBrk="1" hangingPunct="1"/>
            <a:endParaRPr lang="en-US" dirty="0" smtClean="0">
              <a:effectLst/>
            </a:endParaRPr>
          </a:p>
          <a:p>
            <a:pPr eaLnBrk="1" hangingPunct="1"/>
            <a:r>
              <a:rPr lang="en-US" dirty="0" err="1" smtClean="0">
                <a:effectLst/>
              </a:rPr>
              <a:t>Thông</a:t>
            </a:r>
            <a:r>
              <a:rPr lang="vi-VN" dirty="0" smtClean="0">
                <a:effectLst/>
              </a:rPr>
              <a:t> qua mỗi mục trong </a:t>
            </a:r>
            <a:r>
              <a:rPr lang="en-US" dirty="0" smtClean="0">
                <a:effectLst/>
              </a:rPr>
              <a:t>slide</a:t>
            </a:r>
            <a:r>
              <a:rPr lang="vi-VN" dirty="0" smtClean="0">
                <a:effectLst/>
              </a:rPr>
              <a:t> này và các </a:t>
            </a:r>
            <a:r>
              <a:rPr lang="en-US" dirty="0" smtClean="0">
                <a:effectLst/>
              </a:rPr>
              <a:t>slide </a:t>
            </a:r>
            <a:r>
              <a:rPr lang="en-US" dirty="0" err="1" smtClean="0">
                <a:effectLst/>
              </a:rPr>
              <a:t>tiếp</a:t>
            </a:r>
            <a:r>
              <a:rPr lang="en-US" baseline="0" dirty="0" smtClean="0">
                <a:effectLst/>
              </a:rPr>
              <a:t> </a:t>
            </a:r>
            <a:r>
              <a:rPr lang="en-US" baseline="0" dirty="0" err="1" smtClean="0">
                <a:effectLst/>
              </a:rPr>
              <a:t>theo</a:t>
            </a:r>
            <a:r>
              <a:rPr lang="vi-VN" dirty="0" smtClean="0">
                <a:effectLst/>
              </a:rPr>
              <a:t>, mở </a:t>
            </a:r>
            <a:r>
              <a:rPr lang="en-US" dirty="0" err="1" smtClean="0">
                <a:effectLst/>
              </a:rPr>
              <a:t>cuộc</a:t>
            </a:r>
            <a:r>
              <a:rPr lang="en-US" baseline="0" dirty="0" smtClean="0">
                <a:effectLst/>
              </a:rPr>
              <a:t> </a:t>
            </a:r>
            <a:r>
              <a:rPr lang="vi-VN" dirty="0" smtClean="0">
                <a:effectLst/>
              </a:rPr>
              <a:t>thảo luận về lý do tại sao và khi</a:t>
            </a:r>
            <a:r>
              <a:rPr lang="en-US" dirty="0" smtClean="0">
                <a:effectLst/>
              </a:rPr>
              <a:t> </a:t>
            </a:r>
            <a:r>
              <a:rPr lang="en-US" dirty="0" err="1" smtClean="0">
                <a:effectLst/>
              </a:rPr>
              <a:t>nào</a:t>
            </a:r>
            <a:r>
              <a:rPr lang="vi-VN" dirty="0" smtClean="0">
                <a:effectLst/>
              </a:rPr>
              <a:t> bạn có thể nhận thấy hoặc thử một số các tùy chọn này.</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55</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26-27</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1-1.2.4, 1-1.2.5, 1-1.2.6, 1-1.2.7, 1-1.2.8</a:t>
            </a:r>
          </a:p>
          <a:p>
            <a:pPr eaLnBrk="1" hangingPunct="1"/>
            <a:endParaRPr lang="en-US" dirty="0" smtClean="0"/>
          </a:p>
          <a:p>
            <a:pPr eaLnBrk="1" hangingPunct="1"/>
            <a:r>
              <a:rPr lang="en-US" dirty="0" smtClean="0">
                <a:effectLst/>
              </a:rPr>
              <a:t>T</a:t>
            </a:r>
            <a:r>
              <a:rPr lang="vi-VN" dirty="0" smtClean="0">
                <a:effectLst/>
              </a:rPr>
              <a:t>iếp tục danh sách kiểm tra cho các loại hình cụ thể của các vấn đề phần cứng. </a:t>
            </a:r>
            <a:r>
              <a:rPr lang="en-US" dirty="0" err="1" smtClean="0">
                <a:effectLst/>
              </a:rPr>
              <a:t>Thông</a:t>
            </a:r>
            <a:r>
              <a:rPr lang="vi-VN" dirty="0" smtClean="0">
                <a:effectLst/>
              </a:rPr>
              <a:t> qua mỗi mục </a:t>
            </a:r>
            <a:r>
              <a:rPr lang="en-US" dirty="0" err="1" smtClean="0">
                <a:effectLst/>
              </a:rPr>
              <a:t>với</a:t>
            </a:r>
            <a:r>
              <a:rPr lang="en-US" baseline="0" dirty="0" smtClean="0">
                <a:effectLst/>
              </a:rPr>
              <a:t> </a:t>
            </a:r>
            <a:r>
              <a:rPr lang="vi-VN" dirty="0" smtClean="0">
                <a:effectLst/>
              </a:rPr>
              <a:t>các thảo luận khi </a:t>
            </a:r>
            <a:r>
              <a:rPr lang="en-US" dirty="0" err="1" smtClean="0">
                <a:effectLst/>
              </a:rPr>
              <a:t>nào</a:t>
            </a:r>
            <a:r>
              <a:rPr lang="en-US" baseline="0" dirty="0" smtClean="0">
                <a:effectLst/>
              </a:rPr>
              <a:t> </a:t>
            </a:r>
            <a:r>
              <a:rPr lang="vi-VN" dirty="0" smtClean="0">
                <a:effectLst/>
              </a:rPr>
              <a:t>và làm thế nào những điều </a:t>
            </a:r>
            <a:r>
              <a:rPr lang="en-US" dirty="0" err="1" smtClean="0">
                <a:effectLst/>
              </a:rPr>
              <a:t>đó</a:t>
            </a:r>
            <a:r>
              <a:rPr lang="en-US" baseline="0" dirty="0" smtClean="0">
                <a:effectLst/>
              </a:rPr>
              <a:t> </a:t>
            </a:r>
            <a:r>
              <a:rPr lang="vi-VN" dirty="0" smtClean="0">
                <a:effectLst/>
              </a:rPr>
              <a:t>có thể xảy ra và những gì có thể được thực hiện để giải quyết vấn đề.</a:t>
            </a:r>
            <a:endParaRPr lang="en-US" dirty="0" smtClean="0">
              <a:effectLst/>
            </a:endParaRPr>
          </a:p>
          <a:p>
            <a:pPr eaLnBrk="1" hangingPunct="1"/>
            <a:endParaRPr lang="en-US" dirty="0" smtClean="0">
              <a:effectLst/>
            </a:endParaRPr>
          </a:p>
          <a:p>
            <a:pPr eaLnBrk="1" hangingPunct="1"/>
            <a:r>
              <a:rPr lang="vi-VN" dirty="0" smtClean="0">
                <a:effectLst/>
              </a:rPr>
              <a:t>Bạn cũng có thể chỉ ra rằng bất cứ khi nào bạn cần </a:t>
            </a:r>
            <a:r>
              <a:rPr lang="en-US" dirty="0" err="1" smtClean="0">
                <a:effectLst/>
              </a:rPr>
              <a:t>giải</a:t>
            </a:r>
            <a:r>
              <a:rPr lang="en-US" baseline="0" dirty="0" smtClean="0">
                <a:effectLst/>
              </a:rPr>
              <a:t> </a:t>
            </a:r>
            <a:r>
              <a:rPr lang="en-US" baseline="0" dirty="0" err="1" smtClean="0">
                <a:effectLst/>
              </a:rPr>
              <a:t>quyết</a:t>
            </a:r>
            <a:r>
              <a:rPr lang="vi-VN" dirty="0" smtClean="0">
                <a:effectLst/>
              </a:rPr>
              <a:t> với một phần của phần cứng như máy in, luôn luôn xem xét việc tắt thiết bị trước khi kiểm tra các lỗi. </a:t>
            </a:r>
            <a:r>
              <a:rPr lang="en-US" dirty="0" smtClean="0">
                <a:effectLst/>
              </a:rPr>
              <a:t>T</a:t>
            </a:r>
            <a:r>
              <a:rPr lang="vi-VN" dirty="0" smtClean="0">
                <a:effectLst/>
              </a:rPr>
              <a:t>ắt điện không loại bỏ các thông báo lỗi nhưng nó làm giảm </a:t>
            </a:r>
            <a:r>
              <a:rPr lang="en-US" dirty="0" err="1" smtClean="0">
                <a:effectLst/>
              </a:rPr>
              <a:t>việc</a:t>
            </a:r>
            <a:r>
              <a:rPr lang="vi-VN" dirty="0" smtClean="0">
                <a:effectLst/>
              </a:rPr>
              <a:t> làm tổn thương chính mình trong khi cố gắng xác định </a:t>
            </a:r>
            <a:r>
              <a:rPr lang="en-US" dirty="0" err="1" smtClean="0">
                <a:effectLst/>
              </a:rPr>
              <a:t>cái</a:t>
            </a:r>
            <a:r>
              <a:rPr lang="en-US" baseline="0" dirty="0" smtClean="0">
                <a:effectLst/>
              </a:rPr>
              <a:t> </a:t>
            </a:r>
            <a:r>
              <a:rPr lang="en-US" baseline="0" dirty="0" err="1" smtClean="0">
                <a:effectLst/>
              </a:rPr>
              <a:t>gì</a:t>
            </a:r>
            <a:r>
              <a:rPr lang="en-US" baseline="0" dirty="0" smtClean="0">
                <a:effectLst/>
              </a:rPr>
              <a:t> </a:t>
            </a:r>
            <a:r>
              <a:rPr lang="en-US" baseline="0" dirty="0" err="1" smtClean="0">
                <a:effectLst/>
              </a:rPr>
              <a:t>hoặc</a:t>
            </a:r>
            <a:r>
              <a:rPr lang="en-US" baseline="0" dirty="0" smtClean="0">
                <a:effectLst/>
              </a:rPr>
              <a:t> </a:t>
            </a:r>
            <a:r>
              <a:rPr lang="en-US" baseline="0" dirty="0" err="1" smtClean="0">
                <a:effectLst/>
              </a:rPr>
              <a:t>nơi</a:t>
            </a:r>
            <a:r>
              <a:rPr lang="en-US" baseline="0" dirty="0" smtClean="0">
                <a:effectLst/>
              </a:rPr>
              <a:t> </a:t>
            </a:r>
            <a:r>
              <a:rPr lang="en-US" baseline="0" dirty="0" err="1" smtClean="0">
                <a:effectLst/>
              </a:rPr>
              <a:t>nào</a:t>
            </a:r>
            <a:r>
              <a:rPr lang="vi-VN" dirty="0" smtClean="0">
                <a:effectLst/>
              </a:rPr>
              <a:t> có thể</a:t>
            </a:r>
            <a:r>
              <a:rPr lang="en-US" dirty="0" smtClean="0">
                <a:effectLst/>
              </a:rPr>
              <a:t> </a:t>
            </a:r>
            <a:r>
              <a:rPr lang="en-US" dirty="0" err="1" smtClean="0">
                <a:effectLst/>
              </a:rPr>
              <a:t>có</a:t>
            </a:r>
            <a:r>
              <a:rPr lang="en-US" baseline="0" dirty="0" smtClean="0">
                <a:effectLst/>
              </a:rPr>
              <a:t> </a:t>
            </a:r>
            <a:r>
              <a:rPr lang="vi-VN" dirty="0" smtClean="0">
                <a:effectLst/>
              </a:rPr>
              <a:t>vấn đề.</a:t>
            </a:r>
            <a:endParaRPr lang="en-US" dirty="0" smtClean="0">
              <a:effectLst/>
            </a:endParaRPr>
          </a:p>
          <a:p>
            <a:pPr eaLnBrk="1" hangingPunct="1"/>
            <a:endParaRPr lang="en-US" dirty="0" smtClean="0">
              <a:effectLst/>
            </a:endParaRPr>
          </a:p>
          <a:p>
            <a:pPr eaLnBrk="1" hangingPunct="1"/>
            <a:r>
              <a:rPr lang="vi-VN" dirty="0" smtClean="0">
                <a:effectLst/>
              </a:rPr>
              <a:t>Đề nghị hỗ trợ kỹ thuật luôn luôn có sẵn cho người sử dụng, mặc dù nó có thể là một phương sách cuối cùng. Những người này có đủ điều kiện để giúp đỡ trong việc xác định các vấn đề phần cứng và </a:t>
            </a:r>
            <a:r>
              <a:rPr lang="en-US" dirty="0" err="1" smtClean="0">
                <a:effectLst/>
              </a:rPr>
              <a:t>thường</a:t>
            </a:r>
            <a:r>
              <a:rPr lang="vi-VN" dirty="0" smtClean="0">
                <a:effectLst/>
              </a:rPr>
              <a:t> có thể tìm </a:t>
            </a:r>
            <a:r>
              <a:rPr lang="en-US" dirty="0" err="1" smtClean="0">
                <a:effectLst/>
              </a:rPr>
              <a:t>ra</a:t>
            </a:r>
            <a:r>
              <a:rPr lang="vi-VN" dirty="0" smtClean="0">
                <a:effectLst/>
              </a:rPr>
              <a:t> vấn đề và giải quyết trong một thời gian ngắn hơn nhiều so với một người dùng cố gắng để </a:t>
            </a:r>
            <a:r>
              <a:rPr lang="en-US" dirty="0" err="1" smtClean="0">
                <a:effectLst/>
              </a:rPr>
              <a:t>tự</a:t>
            </a:r>
            <a:r>
              <a:rPr lang="en-US" baseline="0" dirty="0" smtClean="0">
                <a:effectLst/>
              </a:rPr>
              <a:t> </a:t>
            </a:r>
            <a:r>
              <a:rPr lang="en-US" baseline="0" dirty="0" err="1" smtClean="0">
                <a:effectLst/>
              </a:rPr>
              <a:t>mình</a:t>
            </a:r>
            <a:r>
              <a:rPr lang="en-US" baseline="0" dirty="0" smtClean="0">
                <a:effectLst/>
              </a:rPr>
              <a:t> </a:t>
            </a:r>
            <a:r>
              <a:rPr lang="vi-VN" dirty="0" smtClean="0">
                <a:effectLst/>
              </a:rPr>
              <a:t>tìm ra. Tuy nhiên, hỗ trợ kỹ thuật có thể tốn kém nếu bạn không có một bộ phận trong </a:t>
            </a:r>
            <a:r>
              <a:rPr lang="en-US" dirty="0" err="1" smtClean="0">
                <a:effectLst/>
              </a:rPr>
              <a:t>nội</a:t>
            </a:r>
            <a:r>
              <a:rPr lang="en-US" baseline="0" dirty="0" smtClean="0">
                <a:effectLst/>
              </a:rPr>
              <a:t> </a:t>
            </a:r>
            <a:r>
              <a:rPr lang="en-US" baseline="0" dirty="0" err="1" smtClean="0">
                <a:effectLst/>
              </a:rPr>
              <a:t>bộ</a:t>
            </a:r>
            <a:r>
              <a:rPr lang="vi-VN" dirty="0" smtClean="0">
                <a:effectLst/>
              </a:rPr>
              <a:t> hoặc người để xử lý các vấn đề hỗ trợ kỹ thuật.</a:t>
            </a:r>
            <a:endParaRPr lang="en-US" dirty="0" smtClean="0"/>
          </a:p>
          <a:p>
            <a:pPr eaLnBrk="1" hangingPunct="1"/>
            <a:endParaRPr lang="en-US" dirty="0" smtClean="0"/>
          </a:p>
        </p:txBody>
      </p:sp>
      <p:sp>
        <p:nvSpPr>
          <p:cNvPr id="154628"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6A81894B-3CD1-4857-B01F-EDC72055EDCF}" type="slidenum">
              <a:rPr lang="en-CA" sz="800">
                <a:latin typeface="Swis721 Lt BT" pitchFamily="34" charset="0"/>
              </a:rPr>
              <a:pPr defTabSz="911225">
                <a:tabLst>
                  <a:tab pos="2243138" algn="r"/>
                </a:tabLst>
              </a:pPr>
              <a:t>56</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smtClean="0"/>
              <a:t>© IIG Vietnam</a:t>
            </a:r>
            <a:endParaRPr lang="en-CA"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a:ln/>
        </p:spPr>
        <p:txBody>
          <a:bodyPr/>
          <a:lstStyle/>
          <a:p>
            <a:pPr marL="0" indent="0">
              <a:buNone/>
            </a:pPr>
            <a:r>
              <a:rPr lang="en-US" dirty="0" err="1" smtClean="0"/>
              <a:t>Trang</a:t>
            </a:r>
            <a:r>
              <a:rPr lang="en-US" dirty="0" smtClean="0"/>
              <a:t> 27</a:t>
            </a:r>
          </a:p>
          <a:p>
            <a:pPr marL="0" indent="0">
              <a:buNone/>
            </a:pPr>
            <a:r>
              <a:rPr lang="en-US" b="1" dirty="0" err="1" smtClean="0"/>
              <a:t>Mục</a:t>
            </a:r>
            <a:r>
              <a:rPr lang="en-US" b="1" baseline="0" dirty="0" smtClean="0"/>
              <a:t> </a:t>
            </a:r>
            <a:r>
              <a:rPr lang="en-US" b="1" baseline="0" dirty="0" err="1" smtClean="0"/>
              <a:t>tiêu</a:t>
            </a:r>
            <a:r>
              <a:rPr lang="en-US" b="1" dirty="0" smtClean="0"/>
              <a:t> 1-1.2.4, 1-1.2.5, 1-1.2.6, 1-1.2.7, 1-1.2.8</a:t>
            </a:r>
            <a:endParaRPr lang="en-US" dirty="0" smtClean="0"/>
          </a:p>
          <a:p>
            <a:endParaRPr lang="en-US" dirty="0" smtClean="0"/>
          </a:p>
          <a:p>
            <a:r>
              <a:rPr lang="en-US" dirty="0" err="1" smtClean="0">
                <a:effectLst/>
              </a:rPr>
              <a:t>Thông</a:t>
            </a:r>
            <a:r>
              <a:rPr lang="vi-VN" dirty="0" smtClean="0">
                <a:effectLst/>
              </a:rPr>
              <a:t> qua những điểm này với cả lớp, thảo luận về các lý do khác nhau như tại sao bạn có thể muốn làm điều gì đó mặc dù có thể nó không là một lỗi nghiêm trọng. Ví dụ, nếu con chuột được di chuyển chậm hơn một chút hoặc không </a:t>
            </a:r>
            <a:r>
              <a:rPr lang="en-US" dirty="0" err="1" smtClean="0">
                <a:effectLst/>
              </a:rPr>
              <a:t>mượt</a:t>
            </a:r>
            <a:r>
              <a:rPr lang="en-US" baseline="0" dirty="0" smtClean="0">
                <a:effectLst/>
              </a:rPr>
              <a:t> </a:t>
            </a:r>
            <a:r>
              <a:rPr lang="en-US" baseline="0" dirty="0" err="1" smtClean="0">
                <a:effectLst/>
              </a:rPr>
              <a:t>mà</a:t>
            </a:r>
            <a:r>
              <a:rPr lang="en-US" baseline="0" dirty="0" smtClean="0">
                <a:effectLst/>
              </a:rPr>
              <a:t> </a:t>
            </a:r>
            <a:r>
              <a:rPr lang="vi-VN" dirty="0" smtClean="0">
                <a:effectLst/>
              </a:rPr>
              <a:t>trên bàn làm việc khi bạn di chuyển nó, phía dưới của chuột có thể cần phải được làm sạch</a:t>
            </a:r>
            <a:r>
              <a:rPr lang="en-US" dirty="0" smtClean="0">
                <a:effectLst/>
              </a:rPr>
              <a:t>,</a:t>
            </a:r>
            <a:r>
              <a:rPr lang="vi-VN" dirty="0" smtClean="0">
                <a:effectLst/>
              </a:rPr>
              <a:t> bất kỳ bụi bẩn </a:t>
            </a:r>
            <a:r>
              <a:rPr lang="en-US" dirty="0" err="1" smtClean="0">
                <a:effectLst/>
              </a:rPr>
              <a:t>phải</a:t>
            </a:r>
            <a:r>
              <a:rPr lang="en-US" baseline="0" dirty="0" smtClean="0">
                <a:effectLst/>
              </a:rPr>
              <a:t> </a:t>
            </a:r>
            <a:r>
              <a:rPr lang="en-US" baseline="0" dirty="0" err="1" smtClean="0">
                <a:effectLst/>
              </a:rPr>
              <a:t>được</a:t>
            </a:r>
            <a:r>
              <a:rPr lang="en-US" baseline="0" dirty="0" smtClean="0">
                <a:effectLst/>
              </a:rPr>
              <a:t> </a:t>
            </a:r>
            <a:r>
              <a:rPr lang="en-US" baseline="0" dirty="0" err="1" smtClean="0">
                <a:effectLst/>
              </a:rPr>
              <a:t>dọn</a:t>
            </a:r>
            <a:r>
              <a:rPr lang="en-US" baseline="0" dirty="0" smtClean="0">
                <a:effectLst/>
              </a:rPr>
              <a:t> </a:t>
            </a:r>
            <a:r>
              <a:rPr lang="en-US" baseline="0" dirty="0" err="1" smtClean="0">
                <a:effectLst/>
              </a:rPr>
              <a:t>sạch</a:t>
            </a:r>
            <a:r>
              <a:rPr lang="vi-VN" dirty="0" smtClean="0">
                <a:effectLst/>
              </a:rPr>
              <a:t> trong quá trình sử dụng.</a:t>
            </a:r>
            <a:endParaRPr lang="en-US" dirty="0" smtClean="0">
              <a:effectLst/>
            </a:endParaRPr>
          </a:p>
          <a:p>
            <a:endParaRPr lang="en-US" dirty="0" smtClean="0">
              <a:effectLst/>
            </a:endParaRPr>
          </a:p>
          <a:p>
            <a:r>
              <a:rPr lang="vi-VN" dirty="0" smtClean="0">
                <a:effectLst/>
              </a:rPr>
              <a:t>Tại điểm này, bạn nên giới thiệu quản lý tập tin </a:t>
            </a:r>
            <a:r>
              <a:rPr lang="en-US" dirty="0" err="1" smtClean="0">
                <a:effectLst/>
              </a:rPr>
              <a:t>là</a:t>
            </a:r>
            <a:r>
              <a:rPr lang="en-US" baseline="0" dirty="0" smtClean="0">
                <a:effectLst/>
              </a:rPr>
              <a:t> </a:t>
            </a:r>
            <a:r>
              <a:rPr lang="en-US" baseline="0" dirty="0" err="1" smtClean="0">
                <a:effectLst/>
              </a:rPr>
              <a:t>gì</a:t>
            </a:r>
            <a:r>
              <a:rPr lang="en-US" baseline="0" dirty="0" smtClean="0">
                <a:effectLst/>
              </a:rPr>
              <a:t> </a:t>
            </a:r>
            <a:r>
              <a:rPr lang="vi-VN" dirty="0" smtClean="0">
                <a:effectLst/>
              </a:rPr>
              <a:t>và tầm quan trọng trong </a:t>
            </a:r>
            <a:r>
              <a:rPr lang="en-US" dirty="0" err="1" smtClean="0">
                <a:effectLst/>
              </a:rPr>
              <a:t>việc</a:t>
            </a:r>
            <a:r>
              <a:rPr lang="en-US" baseline="0" dirty="0" smtClean="0">
                <a:effectLst/>
              </a:rPr>
              <a:t> </a:t>
            </a:r>
            <a:r>
              <a:rPr lang="en-US" dirty="0" err="1" smtClean="0">
                <a:effectLst/>
              </a:rPr>
              <a:t>phải</a:t>
            </a:r>
            <a:r>
              <a:rPr lang="en-US" baseline="0" dirty="0" smtClean="0">
                <a:effectLst/>
              </a:rPr>
              <a:t> </a:t>
            </a:r>
            <a:r>
              <a:rPr lang="en-US" baseline="0" dirty="0" err="1" smtClean="0">
                <a:effectLst/>
              </a:rPr>
              <a:t>đặt</a:t>
            </a:r>
            <a:r>
              <a:rPr lang="en-US" baseline="0" dirty="0" smtClean="0">
                <a:effectLst/>
              </a:rPr>
              <a:t> </a:t>
            </a:r>
            <a:r>
              <a:rPr lang="vi-VN" dirty="0" smtClean="0">
                <a:effectLst/>
              </a:rPr>
              <a:t>các tập tin lưu trữ trên máy tính. Ví dụ, một người nào đó có thể cài đặt chương trình trên máy tính bất cứ khi nào họ nhận được </a:t>
            </a:r>
            <a:r>
              <a:rPr lang="en-US" dirty="0" err="1" smtClean="0">
                <a:effectLst/>
              </a:rPr>
              <a:t>nó</a:t>
            </a:r>
            <a:r>
              <a:rPr lang="vi-VN" dirty="0" smtClean="0">
                <a:effectLst/>
              </a:rPr>
              <a:t> mà không đưa ra bất kỳ </a:t>
            </a:r>
            <a:r>
              <a:rPr lang="en-US" dirty="0" err="1" smtClean="0">
                <a:effectLst/>
              </a:rPr>
              <a:t>sự</a:t>
            </a:r>
            <a:r>
              <a:rPr lang="en-US" baseline="0" dirty="0" smtClean="0">
                <a:effectLst/>
              </a:rPr>
              <a:t> </a:t>
            </a:r>
            <a:r>
              <a:rPr lang="vi-VN" dirty="0" smtClean="0">
                <a:effectLst/>
              </a:rPr>
              <a:t>xem xét </a:t>
            </a:r>
            <a:r>
              <a:rPr lang="en-US" dirty="0" err="1" smtClean="0">
                <a:effectLst/>
              </a:rPr>
              <a:t>về</a:t>
            </a:r>
            <a:r>
              <a:rPr lang="en-US" baseline="0" dirty="0" smtClean="0">
                <a:effectLst/>
              </a:rPr>
              <a:t> </a:t>
            </a:r>
            <a:r>
              <a:rPr lang="vi-VN" dirty="0" smtClean="0">
                <a:effectLst/>
              </a:rPr>
              <a:t>lượng không gian </a:t>
            </a:r>
            <a:r>
              <a:rPr lang="en-US" dirty="0" err="1" smtClean="0">
                <a:effectLst/>
              </a:rPr>
              <a:t>lưu</a:t>
            </a:r>
            <a:r>
              <a:rPr lang="en-US" baseline="0" dirty="0" smtClean="0">
                <a:effectLst/>
              </a:rPr>
              <a:t> </a:t>
            </a:r>
            <a:r>
              <a:rPr lang="en-US" baseline="0" dirty="0" err="1" smtClean="0">
                <a:effectLst/>
              </a:rPr>
              <a:t>trữ</a:t>
            </a:r>
            <a:r>
              <a:rPr lang="en-US" baseline="0" dirty="0" smtClean="0">
                <a:effectLst/>
              </a:rPr>
              <a:t> </a:t>
            </a:r>
            <a:r>
              <a:rPr lang="vi-VN" dirty="0" smtClean="0">
                <a:effectLst/>
              </a:rPr>
              <a:t>nó có thể </a:t>
            </a:r>
            <a:r>
              <a:rPr lang="en-US" dirty="0" err="1" smtClean="0">
                <a:effectLst/>
              </a:rPr>
              <a:t>đặt</a:t>
            </a:r>
            <a:r>
              <a:rPr lang="vi-VN" dirty="0" smtClean="0">
                <a:effectLst/>
              </a:rPr>
              <a:t> vào hệ thống. Đ</a:t>
            </a:r>
            <a:r>
              <a:rPr lang="en-US" dirty="0" err="1" smtClean="0">
                <a:effectLst/>
              </a:rPr>
              <a:t>ấy</a:t>
            </a:r>
            <a:r>
              <a:rPr lang="vi-VN" dirty="0" smtClean="0">
                <a:effectLst/>
              </a:rPr>
              <a:t> là khi họ cần xem xét gỡ bỏ cài đặt bất kỳ chương trình, hoặc xóa bất kỳ tập tin dữ liệu không còn cần thiết. Trong khi điều này không nhất thiết phải </a:t>
            </a:r>
            <a:r>
              <a:rPr lang="en-US" dirty="0" err="1" smtClean="0">
                <a:effectLst/>
              </a:rPr>
              <a:t>giải</a:t>
            </a:r>
            <a:r>
              <a:rPr lang="en-US" baseline="0" dirty="0" smtClean="0">
                <a:effectLst/>
              </a:rPr>
              <a:t> </a:t>
            </a:r>
            <a:r>
              <a:rPr lang="en-US" baseline="0" dirty="0" err="1" smtClean="0">
                <a:effectLst/>
              </a:rPr>
              <a:t>phóng</a:t>
            </a:r>
            <a:r>
              <a:rPr lang="vi-VN" dirty="0" smtClean="0">
                <a:effectLst/>
              </a:rPr>
              <a:t> RAM, nó </a:t>
            </a:r>
            <a:r>
              <a:rPr lang="en-US" dirty="0" err="1" smtClean="0">
                <a:effectLst/>
              </a:rPr>
              <a:t>giải</a:t>
            </a:r>
            <a:r>
              <a:rPr lang="en-US" baseline="0" dirty="0" smtClean="0">
                <a:effectLst/>
              </a:rPr>
              <a:t> </a:t>
            </a:r>
            <a:r>
              <a:rPr lang="en-US" baseline="0" dirty="0" err="1" smtClean="0">
                <a:effectLst/>
              </a:rPr>
              <a:t>phóng</a:t>
            </a:r>
            <a:r>
              <a:rPr lang="vi-VN" dirty="0" smtClean="0">
                <a:effectLst/>
              </a:rPr>
              <a:t> không gian trên ổ đĩa cứng và có thể kết quả </a:t>
            </a:r>
            <a:r>
              <a:rPr lang="en-US" dirty="0" err="1" smtClean="0">
                <a:effectLst/>
              </a:rPr>
              <a:t>truy</a:t>
            </a:r>
            <a:r>
              <a:rPr lang="vi-VN" dirty="0" smtClean="0">
                <a:effectLst/>
              </a:rPr>
              <a:t> hồi dữ liệu nhanh hơn sau khi </a:t>
            </a:r>
            <a:r>
              <a:rPr lang="en-US" dirty="0" err="1" smtClean="0">
                <a:effectLst/>
              </a:rPr>
              <a:t>việc</a:t>
            </a:r>
            <a:r>
              <a:rPr lang="en-US" baseline="0" dirty="0" smtClean="0">
                <a:effectLst/>
              </a:rPr>
              <a:t> </a:t>
            </a:r>
            <a:r>
              <a:rPr lang="vi-VN" dirty="0" smtClean="0">
                <a:effectLst/>
              </a:rPr>
              <a:t>chống phân mảnh được thực hiện.</a:t>
            </a:r>
            <a:endParaRPr lang="en-US" dirty="0" smtClean="0">
              <a:effectLst/>
            </a:endParaRPr>
          </a:p>
          <a:p>
            <a:endParaRPr lang="en-US" dirty="0" smtClean="0">
              <a:effectLst/>
            </a:endParaRPr>
          </a:p>
          <a:p>
            <a:r>
              <a:rPr lang="vi-VN" dirty="0" smtClean="0">
                <a:effectLst/>
              </a:rPr>
              <a:t>Hãy cẩn thận thảo luận về các tùy chọn cấu hình lại chương trình không sử dụng để </a:t>
            </a:r>
            <a:r>
              <a:rPr lang="en-US" dirty="0" err="1" smtClean="0">
                <a:effectLst/>
              </a:rPr>
              <a:t>khởi</a:t>
            </a:r>
            <a:r>
              <a:rPr lang="en-US" baseline="0" dirty="0" smtClean="0">
                <a:effectLst/>
              </a:rPr>
              <a:t> </a:t>
            </a:r>
            <a:r>
              <a:rPr lang="en-US" baseline="0" dirty="0" err="1" smtClean="0">
                <a:effectLst/>
              </a:rPr>
              <a:t>động</a:t>
            </a:r>
            <a:r>
              <a:rPr lang="vi-VN" dirty="0" smtClean="0">
                <a:effectLst/>
              </a:rPr>
              <a:t> khi bạn </a:t>
            </a:r>
            <a:r>
              <a:rPr lang="en-US" dirty="0" err="1" smtClean="0">
                <a:effectLst/>
              </a:rPr>
              <a:t>bật</a:t>
            </a:r>
            <a:r>
              <a:rPr lang="en-US" baseline="0" dirty="0" smtClean="0">
                <a:effectLst/>
              </a:rPr>
              <a:t> </a:t>
            </a:r>
            <a:r>
              <a:rPr lang="en-US" baseline="0" dirty="0" err="1" smtClean="0">
                <a:effectLst/>
              </a:rPr>
              <a:t>nguồn</a:t>
            </a:r>
            <a:r>
              <a:rPr lang="en-US" baseline="0" dirty="0" smtClean="0">
                <a:effectLst/>
              </a:rPr>
              <a:t> </a:t>
            </a:r>
            <a:r>
              <a:rPr lang="en-US" baseline="0" dirty="0" err="1" smtClean="0">
                <a:effectLst/>
              </a:rPr>
              <a:t>điện</a:t>
            </a:r>
            <a:r>
              <a:rPr lang="vi-VN" dirty="0" smtClean="0">
                <a:effectLst/>
              </a:rPr>
              <a:t> lên hoặc đăng nhập vào, điều này </a:t>
            </a:r>
            <a:r>
              <a:rPr lang="en-US" dirty="0" err="1" smtClean="0">
                <a:effectLst/>
              </a:rPr>
              <a:t>giải</a:t>
            </a:r>
            <a:r>
              <a:rPr lang="en-US" baseline="0" dirty="0" smtClean="0">
                <a:effectLst/>
              </a:rPr>
              <a:t> </a:t>
            </a:r>
            <a:r>
              <a:rPr lang="en-US" baseline="0" dirty="0" err="1" smtClean="0">
                <a:effectLst/>
              </a:rPr>
              <a:t>phóng</a:t>
            </a:r>
            <a:r>
              <a:rPr lang="vi-VN" dirty="0" smtClean="0">
                <a:effectLst/>
              </a:rPr>
              <a:t> RAM để sử dụng nhưng có thể dẫn đến một </a:t>
            </a:r>
            <a:r>
              <a:rPr lang="en-US" dirty="0" err="1" smtClean="0">
                <a:effectLst/>
              </a:rPr>
              <a:t>lĩnh</a:t>
            </a:r>
            <a:r>
              <a:rPr lang="en-US" baseline="0" dirty="0" smtClean="0">
                <a:effectLst/>
              </a:rPr>
              <a:t> </a:t>
            </a:r>
            <a:r>
              <a:rPr lang="en-US" baseline="0" dirty="0" err="1" smtClean="0">
                <a:effectLst/>
              </a:rPr>
              <a:t>vực</a:t>
            </a:r>
            <a:r>
              <a:rPr lang="en-US" baseline="0" dirty="0" smtClean="0">
                <a:effectLst/>
              </a:rPr>
              <a:t> </a:t>
            </a:r>
            <a:r>
              <a:rPr lang="vi-VN" dirty="0" smtClean="0">
                <a:effectLst/>
              </a:rPr>
              <a:t>bạn không muốn sinh viên sử dụng cho đến khi họ hiểu biết </a:t>
            </a:r>
            <a:r>
              <a:rPr lang="en-US" dirty="0" err="1" smtClean="0">
                <a:effectLst/>
              </a:rPr>
              <a:t>sâu</a:t>
            </a:r>
            <a:r>
              <a:rPr lang="en-US" baseline="0" dirty="0" smtClean="0">
                <a:effectLst/>
              </a:rPr>
              <a:t> </a:t>
            </a:r>
            <a:r>
              <a:rPr lang="vi-VN" dirty="0" smtClean="0">
                <a:effectLst/>
              </a:rPr>
              <a:t>hơn về một hệ điều hành. Điều này nên được thực hiện chỉ </a:t>
            </a:r>
            <a:r>
              <a:rPr lang="en-US" dirty="0" err="1" smtClean="0">
                <a:effectLst/>
              </a:rPr>
              <a:t>với</a:t>
            </a:r>
            <a:r>
              <a:rPr lang="vi-VN" dirty="0" smtClean="0">
                <a:effectLst/>
              </a:rPr>
              <a:t> một chuyên gia kỹ thuật hoặc một người có nhiều kinh nghiệm với tùy chọn này.</a:t>
            </a:r>
            <a:endParaRPr lang="en-US" dirty="0" smtClean="0"/>
          </a:p>
        </p:txBody>
      </p:sp>
      <p:sp>
        <p:nvSpPr>
          <p:cNvPr id="155653"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55654" name="Slide Number Placeholder 5"/>
          <p:cNvSpPr>
            <a:spLocks noGrp="1"/>
          </p:cNvSpPr>
          <p:nvPr>
            <p:ph type="sldNum" sz="quarter" idx="5"/>
          </p:nvPr>
        </p:nvSpPr>
        <p:spPr>
          <a:noFill/>
        </p:spPr>
        <p:txBody>
          <a:bodyPr/>
          <a:lstStyle/>
          <a:p>
            <a:pPr defTabSz="911225">
              <a:tabLst>
                <a:tab pos="2243138" algn="r"/>
              </a:tabLst>
            </a:pPr>
            <a:r>
              <a:rPr lang="en-CA" dirty="0" smtClean="0"/>
              <a:t>	</a:t>
            </a:r>
            <a:fld id="{251DE6A0-11C0-4224-82A0-7AB1C495B32C}" type="slidenum">
              <a:rPr lang="en-CA" smtClean="0"/>
              <a:pPr defTabSz="911225">
                <a:tabLst>
                  <a:tab pos="2243138" algn="r"/>
                </a:tabLst>
              </a:pPr>
              <a:t>57</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a:ln/>
        </p:spPr>
        <p:txBody>
          <a:bodyPr/>
          <a:lstStyle/>
          <a:p>
            <a:pPr marL="0" indent="0">
              <a:buNone/>
            </a:pPr>
            <a:r>
              <a:rPr lang="en-US" dirty="0" err="1" smtClean="0"/>
              <a:t>Trang</a:t>
            </a:r>
            <a:r>
              <a:rPr lang="en-US" dirty="0" smtClean="0"/>
              <a:t> 27</a:t>
            </a:r>
          </a:p>
          <a:p>
            <a:pPr marL="0" indent="0">
              <a:buNone/>
            </a:pPr>
            <a:r>
              <a:rPr lang="en-US" b="1" dirty="0" err="1" smtClean="0"/>
              <a:t>Mục</a:t>
            </a:r>
            <a:r>
              <a:rPr lang="en-US" b="1" baseline="0" dirty="0" smtClean="0"/>
              <a:t> </a:t>
            </a:r>
            <a:r>
              <a:rPr lang="en-US" b="1" baseline="0" dirty="0" err="1" smtClean="0"/>
              <a:t>tiêu</a:t>
            </a:r>
            <a:r>
              <a:rPr lang="en-US" b="1" dirty="0" smtClean="0"/>
              <a:t> 1-1.2.4, 1-1.2.5, 1-1.2.6, 1-1.2.7, 1-1.2.8</a:t>
            </a:r>
            <a:endParaRPr lang="en-US" dirty="0" smtClean="0"/>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về các tùy chọn đơn giản</a:t>
            </a:r>
            <a:r>
              <a:rPr lang="en-US" dirty="0" smtClean="0">
                <a:effectLst/>
              </a:rPr>
              <a:t> </a:t>
            </a:r>
            <a:r>
              <a:rPr lang="vi-VN" dirty="0" smtClean="0">
                <a:effectLst/>
              </a:rPr>
              <a:t>này cho </a:t>
            </a:r>
            <a:r>
              <a:rPr lang="en-US" dirty="0" err="1" smtClean="0">
                <a:effectLst/>
              </a:rPr>
              <a:t>việc</a:t>
            </a:r>
            <a:r>
              <a:rPr lang="en-US" baseline="0" dirty="0" smtClean="0">
                <a:effectLst/>
              </a:rPr>
              <a:t> </a:t>
            </a:r>
            <a:r>
              <a:rPr lang="vi-VN" dirty="0" smtClean="0">
                <a:effectLst/>
              </a:rPr>
              <a:t>quản lý</a:t>
            </a:r>
            <a:r>
              <a:rPr lang="en-US" dirty="0" smtClean="0">
                <a:effectLst/>
              </a:rPr>
              <a:t> </a:t>
            </a:r>
            <a:r>
              <a:rPr lang="vi-VN" dirty="0" smtClean="0">
                <a:effectLst/>
              </a:rPr>
              <a:t>các tập tin. Nếu có thể, </a:t>
            </a:r>
            <a:r>
              <a:rPr lang="en-US" dirty="0" err="1" smtClean="0">
                <a:effectLst/>
              </a:rPr>
              <a:t>thể</a:t>
            </a:r>
            <a:r>
              <a:rPr lang="en-US" baseline="0" dirty="0" smtClean="0">
                <a:effectLst/>
              </a:rPr>
              <a:t> </a:t>
            </a:r>
            <a:r>
              <a:rPr lang="en-US" baseline="0" dirty="0" err="1" smtClean="0">
                <a:effectLst/>
              </a:rPr>
              <a:t>hiện</a:t>
            </a:r>
            <a:r>
              <a:rPr lang="vi-VN" dirty="0" smtClean="0">
                <a:effectLst/>
              </a:rPr>
              <a:t> cho sinh </a:t>
            </a:r>
            <a:r>
              <a:rPr lang="en-US" dirty="0" err="1" smtClean="0">
                <a:effectLst/>
              </a:rPr>
              <a:t>viên</a:t>
            </a:r>
            <a:r>
              <a:rPr lang="en-US" baseline="0" dirty="0" smtClean="0">
                <a:effectLst/>
              </a:rPr>
              <a:t> </a:t>
            </a:r>
            <a:r>
              <a:rPr lang="vi-VN" dirty="0" smtClean="0">
                <a:effectLst/>
              </a:rPr>
              <a:t>một ví dụ về các </a:t>
            </a:r>
            <a:r>
              <a:rPr lang="en-US" dirty="0" err="1" smtClean="0">
                <a:effectLst/>
              </a:rPr>
              <a:t>tập</a:t>
            </a:r>
            <a:r>
              <a:rPr lang="en-US" baseline="0" dirty="0" smtClean="0">
                <a:effectLst/>
              </a:rPr>
              <a:t> tin</a:t>
            </a:r>
            <a:r>
              <a:rPr lang="vi-VN" dirty="0" smtClean="0">
                <a:effectLst/>
              </a:rPr>
              <a:t> tạm thời được tạo ra và sau đó được lưu trữ, ví dụ, Windows\Temp.</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Chương trình học này không đi vào bất kỳ công cụ bảo trì đĩa</a:t>
            </a:r>
            <a:r>
              <a:rPr lang="en-US" dirty="0" smtClean="0">
                <a:effectLst/>
              </a:rPr>
              <a:t> </a:t>
            </a:r>
            <a:r>
              <a:rPr lang="en-US" dirty="0" err="1" smtClean="0">
                <a:effectLst/>
              </a:rPr>
              <a:t>nào</a:t>
            </a:r>
            <a:r>
              <a:rPr lang="vi-VN" dirty="0" smtClean="0">
                <a:effectLst/>
              </a:rPr>
              <a:t>, do đó bạn </a:t>
            </a:r>
            <a:r>
              <a:rPr lang="en-US" dirty="0" err="1" smtClean="0">
                <a:effectLst/>
              </a:rPr>
              <a:t>cần</a:t>
            </a:r>
            <a:r>
              <a:rPr lang="vi-VN" dirty="0" smtClean="0">
                <a:effectLst/>
              </a:rPr>
              <a:t> có một số màn hình có sẵn, có hiển thị những gì tính năng này có thể làm. Hãy chắc chắn rằng</a:t>
            </a:r>
            <a:r>
              <a:rPr lang="en-US" dirty="0" smtClean="0">
                <a:effectLst/>
              </a:rPr>
              <a:t> </a:t>
            </a:r>
            <a:r>
              <a:rPr lang="en-US" dirty="0" err="1" smtClean="0">
                <a:effectLst/>
              </a:rPr>
              <a:t>phải</a:t>
            </a:r>
            <a:r>
              <a:rPr lang="en-US" baseline="0" dirty="0" smtClean="0">
                <a:effectLst/>
              </a:rPr>
              <a:t> </a:t>
            </a:r>
            <a:r>
              <a:rPr lang="vi-VN" dirty="0" smtClean="0">
                <a:effectLst/>
              </a:rPr>
              <a:t>đề cập đến </a:t>
            </a:r>
            <a:r>
              <a:rPr lang="en-US" dirty="0" err="1" smtClean="0">
                <a:effectLst/>
              </a:rPr>
              <a:t>việc</a:t>
            </a:r>
            <a:r>
              <a:rPr lang="en-US" baseline="0" dirty="0" smtClean="0">
                <a:effectLst/>
              </a:rPr>
              <a:t> </a:t>
            </a:r>
            <a:r>
              <a:rPr lang="vi-VN" dirty="0" smtClean="0">
                <a:effectLst/>
              </a:rPr>
              <a:t>chống phân mảnh ổ đĩa flash hoặc ổ đĩa cứng quá thường xuyên có thể dẫn đến giảm tuổi thọ của ổ đĩa đó, và trong trường hợp của một ổ đĩa flash, thường không cải thiện hiệu suất.</a:t>
            </a: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Nhắc nhở sinh </a:t>
            </a:r>
            <a:r>
              <a:rPr lang="en-US" dirty="0" err="1" smtClean="0">
                <a:effectLst/>
              </a:rPr>
              <a:t>viên</a:t>
            </a:r>
            <a:r>
              <a:rPr lang="en-US" baseline="0" dirty="0" smtClean="0">
                <a:effectLst/>
              </a:rPr>
              <a:t> </a:t>
            </a:r>
            <a:r>
              <a:rPr lang="en-US" baseline="0" dirty="0" err="1" smtClean="0">
                <a:effectLst/>
              </a:rPr>
              <a:t>rằng</a:t>
            </a:r>
            <a:r>
              <a:rPr lang="en-US" baseline="0" dirty="0" smtClean="0">
                <a:effectLst/>
              </a:rPr>
              <a:t> </a:t>
            </a:r>
            <a:r>
              <a:rPr lang="vi-VN" dirty="0" smtClean="0">
                <a:effectLst/>
              </a:rPr>
              <a:t>họ luôn luôn nên xem xét</a:t>
            </a:r>
            <a:r>
              <a:rPr lang="en-US" dirty="0" smtClean="0">
                <a:effectLst/>
              </a:rPr>
              <a:t> </a:t>
            </a:r>
            <a:r>
              <a:rPr lang="en-US" dirty="0" err="1" smtClean="0">
                <a:effectLst/>
              </a:rPr>
              <a:t>đến</a:t>
            </a:r>
            <a:r>
              <a:rPr lang="en-US" baseline="0" dirty="0" smtClean="0">
                <a:effectLst/>
              </a:rPr>
              <a:t> </a:t>
            </a:r>
            <a:r>
              <a:rPr lang="en-US" baseline="0" dirty="0" err="1" smtClean="0">
                <a:effectLst/>
              </a:rPr>
              <a:t>việc</a:t>
            </a:r>
            <a:r>
              <a:rPr lang="vi-VN" dirty="0" smtClean="0">
                <a:effectLst/>
              </a:rPr>
              <a:t> làm việc với một chuyên gia kỹ thuật tại bất kỳ thời điểm nào mà họ không thấy thoải mái với </a:t>
            </a:r>
            <a:r>
              <a:rPr lang="en-US" dirty="0" err="1" smtClean="0">
                <a:effectLst/>
              </a:rPr>
              <a:t>việc</a:t>
            </a:r>
            <a:r>
              <a:rPr lang="en-US" baseline="0" dirty="0" smtClean="0">
                <a:effectLst/>
              </a:rPr>
              <a:t> </a:t>
            </a:r>
            <a:r>
              <a:rPr lang="vi-VN" dirty="0" smtClean="0">
                <a:effectLst/>
              </a:rPr>
              <a:t>thực hiện bất kỳ thay đổi </a:t>
            </a:r>
            <a:r>
              <a:rPr lang="en-US" dirty="0" err="1" smtClean="0">
                <a:effectLst/>
              </a:rPr>
              <a:t>trên</a:t>
            </a:r>
            <a:r>
              <a:rPr lang="vi-VN" dirty="0" smtClean="0">
                <a:effectLst/>
              </a:rPr>
              <a:t> máy tính. Họ có thể tìm hiểu nhiệm vụ đơn giản bằng cách làm việc với chuyên gia và cũng có thể </a:t>
            </a:r>
            <a:r>
              <a:rPr lang="en-US" dirty="0" err="1" smtClean="0">
                <a:effectLst/>
              </a:rPr>
              <a:t>tạo</a:t>
            </a:r>
            <a:r>
              <a:rPr lang="vi-VN" dirty="0" smtClean="0">
                <a:effectLst/>
              </a:rPr>
              <a:t> dựng sự tự tin của họ.</a:t>
            </a:r>
          </a:p>
        </p:txBody>
      </p:sp>
      <p:sp>
        <p:nvSpPr>
          <p:cNvPr id="156677"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56678" name="Slide Number Placeholder 5"/>
          <p:cNvSpPr>
            <a:spLocks noGrp="1"/>
          </p:cNvSpPr>
          <p:nvPr>
            <p:ph type="sldNum" sz="quarter" idx="5"/>
          </p:nvPr>
        </p:nvSpPr>
        <p:spPr>
          <a:noFill/>
        </p:spPr>
        <p:txBody>
          <a:bodyPr/>
          <a:lstStyle/>
          <a:p>
            <a:pPr defTabSz="911225">
              <a:tabLst>
                <a:tab pos="2243138" algn="r"/>
              </a:tabLst>
            </a:pPr>
            <a:r>
              <a:rPr lang="en-CA" dirty="0" smtClean="0"/>
              <a:t>	</a:t>
            </a:r>
            <a:fld id="{FF79B959-2DF2-436E-9C74-9C021A8D1F78}" type="slidenum">
              <a:rPr lang="en-CA" smtClean="0"/>
              <a:pPr defTabSz="911225">
                <a:tabLst>
                  <a:tab pos="2243138" algn="r"/>
                </a:tabLst>
              </a:pPr>
              <a:t>58</a:t>
            </a:fld>
            <a:endParaRPr lang="en-US" dirty="0" smtClean="0"/>
          </a:p>
        </p:txBody>
      </p:sp>
      <p:pic>
        <p:nvPicPr>
          <p:cNvPr id="156679" name="Picture 487" descr="C:\CCI-Docs\Manuals\IC3 2005 with Vista &amp; Office 2007\Screens\1171 Screens\1171-094.png"/>
          <p:cNvPicPr>
            <a:picLocks noChangeAspect="1" noChangeArrowheads="1"/>
          </p:cNvPicPr>
          <p:nvPr/>
        </p:nvPicPr>
        <p:blipFill>
          <a:blip r:embed="rId3"/>
          <a:srcRect/>
          <a:stretch>
            <a:fillRect/>
          </a:stretch>
        </p:blipFill>
        <p:spPr bwMode="auto">
          <a:xfrm>
            <a:off x="1527175" y="6705828"/>
            <a:ext cx="4035425" cy="2101850"/>
          </a:xfrm>
          <a:prstGeom prst="rect">
            <a:avLst/>
          </a:prstGeom>
          <a:noFill/>
          <a:ln w="9525">
            <a:noFill/>
            <a:miter lim="800000"/>
            <a:headEnd/>
            <a:tailEnd/>
          </a:ln>
        </p:spPr>
      </p:pic>
      <p:sp>
        <p:nvSpPr>
          <p:cNvPr id="12" name="Header Placeholder 11"/>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p:spPr>
        <p:txBody>
          <a:bodyPr/>
          <a:lstStyle/>
          <a:p>
            <a:pPr marL="0" indent="0">
              <a:buNone/>
            </a:pPr>
            <a:r>
              <a:rPr lang="en-US" dirty="0" err="1" smtClean="0"/>
              <a:t>Trang</a:t>
            </a:r>
            <a:r>
              <a:rPr lang="en-US" dirty="0" smtClean="0"/>
              <a:t> 28</a:t>
            </a:r>
          </a:p>
          <a:p>
            <a:pPr marL="0" indent="0">
              <a:buNone/>
            </a:pPr>
            <a:r>
              <a:rPr lang="en-US" b="1" dirty="0" err="1" smtClean="0"/>
              <a:t>Mục</a:t>
            </a:r>
            <a:r>
              <a:rPr lang="en-US" b="1" baseline="0" dirty="0" smtClean="0"/>
              <a:t> </a:t>
            </a:r>
            <a:r>
              <a:rPr lang="en-US" b="1" baseline="0" dirty="0" err="1" smtClean="0"/>
              <a:t>tiêu</a:t>
            </a:r>
            <a:r>
              <a:rPr lang="en-US" b="1" dirty="0" smtClean="0"/>
              <a:t> 1-1.2.4, 1-1.2.5, 1-1.2.6, 1-1.2.7, 1-1.2.8</a:t>
            </a:r>
            <a:endParaRPr lang="en-US" dirty="0" smtClean="0"/>
          </a:p>
          <a:p>
            <a:endParaRPr lang="en-US" dirty="0" smtClean="0"/>
          </a:p>
          <a:p>
            <a:r>
              <a:rPr lang="en-US" dirty="0" err="1" smtClean="0">
                <a:effectLst/>
              </a:rPr>
              <a:t>Thông</a:t>
            </a:r>
            <a:r>
              <a:rPr lang="vi-VN" dirty="0" smtClean="0">
                <a:effectLst/>
              </a:rPr>
              <a:t> qua các bước </a:t>
            </a:r>
            <a:r>
              <a:rPr lang="en-US" dirty="0" err="1" smtClean="0">
                <a:effectLst/>
              </a:rPr>
              <a:t>này</a:t>
            </a:r>
            <a:r>
              <a:rPr lang="vi-VN" dirty="0" smtClean="0">
                <a:effectLst/>
              </a:rPr>
              <a:t> khi cố gắng để khắc phục các sự cố đơn giản, cũng như phải làm gì hoặc thử </a:t>
            </a:r>
            <a:r>
              <a:rPr lang="en-US" dirty="0" err="1" smtClean="0">
                <a:effectLst/>
              </a:rPr>
              <a:t>làm</a:t>
            </a:r>
            <a:r>
              <a:rPr lang="en-US" baseline="0" dirty="0" smtClean="0">
                <a:effectLst/>
              </a:rPr>
              <a:t> </a:t>
            </a:r>
            <a:r>
              <a:rPr lang="en-US" baseline="0" dirty="0" err="1" smtClean="0">
                <a:effectLst/>
              </a:rPr>
              <a:t>gì</a:t>
            </a:r>
            <a:r>
              <a:rPr lang="en-US" baseline="0" dirty="0" smtClean="0">
                <a:effectLst/>
              </a:rPr>
              <a:t> </a:t>
            </a:r>
            <a:r>
              <a:rPr lang="vi-VN" dirty="0" smtClean="0">
                <a:effectLst/>
              </a:rPr>
              <a:t>đầu tiên trước khi tự động kêu gọi giúp đỡ.</a:t>
            </a:r>
            <a:endParaRPr lang="en-US" dirty="0" smtClean="0"/>
          </a:p>
        </p:txBody>
      </p:sp>
      <p:sp>
        <p:nvSpPr>
          <p:cNvPr id="157701"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57702" name="Slide Number Placeholder 5"/>
          <p:cNvSpPr>
            <a:spLocks noGrp="1"/>
          </p:cNvSpPr>
          <p:nvPr>
            <p:ph type="sldNum" sz="quarter" idx="5"/>
          </p:nvPr>
        </p:nvSpPr>
        <p:spPr>
          <a:noFill/>
        </p:spPr>
        <p:txBody>
          <a:bodyPr/>
          <a:lstStyle/>
          <a:p>
            <a:pPr defTabSz="911225">
              <a:tabLst>
                <a:tab pos="2243138" algn="r"/>
              </a:tabLst>
            </a:pPr>
            <a:r>
              <a:rPr lang="en-CA" dirty="0" smtClean="0"/>
              <a:t>	</a:t>
            </a:r>
            <a:fld id="{29C609DA-7404-4A51-B558-FC596CD21C7C}" type="slidenum">
              <a:rPr lang="en-CA" smtClean="0"/>
              <a:pPr defTabSz="911225">
                <a:tabLst>
                  <a:tab pos="2243138" algn="r"/>
                </a:tabLst>
              </a:pPr>
              <a:t>59</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ln/>
        </p:spPr>
      </p:sp>
      <p:sp>
        <p:nvSpPr>
          <p:cNvPr id="158723" name="Notes Placeholder 2"/>
          <p:cNvSpPr>
            <a:spLocks noGrp="1"/>
          </p:cNvSpPr>
          <p:nvPr>
            <p:ph type="body" idx="1"/>
          </p:nvPr>
        </p:nvSpPr>
        <p:spPr>
          <a:noFill/>
          <a:ln/>
        </p:spPr>
        <p:txBody>
          <a:bodyPr/>
          <a:lstStyle/>
          <a:p>
            <a:pPr marL="0" indent="0">
              <a:buNone/>
            </a:pPr>
            <a:r>
              <a:rPr lang="en-US" dirty="0" err="1" smtClean="0"/>
              <a:t>Trang</a:t>
            </a:r>
            <a:r>
              <a:rPr lang="en-US" dirty="0" smtClean="0"/>
              <a:t> 28</a:t>
            </a:r>
          </a:p>
          <a:p>
            <a:pPr marL="0" indent="0">
              <a:buNone/>
            </a:pPr>
            <a:r>
              <a:rPr lang="en-US" b="1" dirty="0" err="1" smtClean="0"/>
              <a:t>Mục</a:t>
            </a:r>
            <a:r>
              <a:rPr lang="en-US" b="1" baseline="0" dirty="0" smtClean="0"/>
              <a:t> </a:t>
            </a:r>
            <a:r>
              <a:rPr lang="en-US" b="1" baseline="0" dirty="0" err="1" smtClean="0"/>
              <a:t>tiêu</a:t>
            </a:r>
            <a:r>
              <a:rPr lang="en-US" b="1" dirty="0" smtClean="0"/>
              <a:t> 1-1.2.4, 1-1.2.5, 1-1.2.6, 1-1.2.7, 1-1.2.8</a:t>
            </a:r>
            <a:endParaRPr lang="en-US" dirty="0" smtClean="0"/>
          </a:p>
          <a:p>
            <a:endParaRPr lang="en-US" dirty="0" smtClean="0"/>
          </a:p>
          <a:p>
            <a:r>
              <a:rPr lang="vi-VN" dirty="0" smtClean="0">
                <a:effectLst/>
              </a:rPr>
              <a:t>Tiếp tục với phần còn lại của danh sách. Cung cấp các ví dụ ở mỗi bước để </a:t>
            </a:r>
            <a:r>
              <a:rPr lang="en-US" dirty="0" err="1" smtClean="0">
                <a:effectLst/>
              </a:rPr>
              <a:t>thể</a:t>
            </a:r>
            <a:r>
              <a:rPr lang="en-US" baseline="0" dirty="0" smtClean="0">
                <a:effectLst/>
              </a:rPr>
              <a:t> </a:t>
            </a:r>
            <a:r>
              <a:rPr lang="en-US" dirty="0" err="1" smtClean="0">
                <a:effectLst/>
              </a:rPr>
              <a:t>hiện</a:t>
            </a:r>
            <a:r>
              <a:rPr lang="vi-VN" dirty="0" smtClean="0">
                <a:effectLst/>
              </a:rPr>
              <a:t> sự tham gia của </a:t>
            </a:r>
            <a:r>
              <a:rPr lang="en-US" dirty="0" err="1" smtClean="0">
                <a:effectLst/>
              </a:rPr>
              <a:t>chúng</a:t>
            </a:r>
            <a:r>
              <a:rPr lang="vi-VN" dirty="0" smtClean="0">
                <a:effectLst/>
              </a:rPr>
              <a:t> có thể làm cho độ phân giải nhanh hơn nhiều cũng như là một cơ hội học tập để ngăn chặn các loại vấn đề </a:t>
            </a:r>
            <a:r>
              <a:rPr lang="en-US" dirty="0" err="1" smtClean="0">
                <a:effectLst/>
              </a:rPr>
              <a:t>này</a:t>
            </a:r>
            <a:r>
              <a:rPr lang="en-US" baseline="0" dirty="0" smtClean="0">
                <a:effectLst/>
              </a:rPr>
              <a:t> </a:t>
            </a:r>
            <a:r>
              <a:rPr lang="vi-VN" dirty="0" smtClean="0">
                <a:effectLst/>
              </a:rPr>
              <a:t>trong tương lai.</a:t>
            </a:r>
            <a:endParaRPr lang="en-US" dirty="0" smtClean="0"/>
          </a:p>
        </p:txBody>
      </p:sp>
      <p:sp>
        <p:nvSpPr>
          <p:cNvPr id="158725"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58726" name="Slide Number Placeholder 5"/>
          <p:cNvSpPr>
            <a:spLocks noGrp="1"/>
          </p:cNvSpPr>
          <p:nvPr>
            <p:ph type="sldNum" sz="quarter" idx="5"/>
          </p:nvPr>
        </p:nvSpPr>
        <p:spPr>
          <a:noFill/>
        </p:spPr>
        <p:txBody>
          <a:bodyPr/>
          <a:lstStyle/>
          <a:p>
            <a:pPr defTabSz="911225">
              <a:tabLst>
                <a:tab pos="2243138" algn="r"/>
              </a:tabLst>
            </a:pPr>
            <a:r>
              <a:rPr lang="en-CA" dirty="0" smtClean="0"/>
              <a:t>	</a:t>
            </a:r>
            <a:fld id="{3479C5A6-7409-4308-9223-67039895C11C}" type="slidenum">
              <a:rPr lang="en-CA" smtClean="0"/>
              <a:pPr defTabSz="911225">
                <a:tabLst>
                  <a:tab pos="2243138" algn="r"/>
                </a:tabLst>
              </a:pPr>
              <a:t>60</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ln/>
        </p:spPr>
      </p:sp>
      <p:sp>
        <p:nvSpPr>
          <p:cNvPr id="15974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31</a:t>
            </a:r>
          </a:p>
          <a:p>
            <a:pPr eaLnBrk="1" hangingPunct="1"/>
            <a:endParaRPr lang="en-US" dirty="0" smtClean="0"/>
          </a:p>
          <a:p>
            <a:pPr marL="0" indent="0" eaLnBrk="1" hangingPunct="1">
              <a:buNone/>
            </a:pPr>
            <a:r>
              <a:rPr lang="vi-VN" dirty="0" smtClean="0">
                <a:effectLst/>
              </a:rPr>
              <a:t>Đây là phác thảo </a:t>
            </a:r>
            <a:r>
              <a:rPr lang="en-US" dirty="0" err="1" smtClean="0">
                <a:effectLst/>
              </a:rPr>
              <a:t>về</a:t>
            </a:r>
            <a:r>
              <a:rPr lang="vi-VN" dirty="0" smtClean="0">
                <a:effectLst/>
              </a:rPr>
              <a:t> các chủ đề được đề cập trong bài học này.</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Nhấn mạnh đây là những tùy chọn cần xem xét khi mua một máy tính. Một lần nữa, thông tin được trình bày như là một danh sách kiểm tra dựa trên những tùy chọn có thể được áp dụng cho người sử dụng. Nhiều </a:t>
            </a:r>
            <a:r>
              <a:rPr lang="en-US" dirty="0" err="1" smtClean="0">
                <a:effectLst/>
              </a:rPr>
              <a:t>điểm</a:t>
            </a:r>
            <a:r>
              <a:rPr lang="vi-VN" dirty="0" smtClean="0">
                <a:effectLst/>
              </a:rPr>
              <a:t> liên quan đến một người nào đó có thể có quyết định mua / </a:t>
            </a:r>
            <a:r>
              <a:rPr lang="en-US" dirty="0" err="1" smtClean="0">
                <a:effectLst/>
              </a:rPr>
              <a:t>có</a:t>
            </a:r>
            <a:r>
              <a:rPr lang="en-US" baseline="0" dirty="0" smtClean="0">
                <a:effectLst/>
              </a:rPr>
              <a:t> </a:t>
            </a:r>
            <a:r>
              <a:rPr lang="vi-VN" dirty="0" smtClean="0">
                <a:effectLst/>
              </a:rPr>
              <a:t>ảnh hưởng trong văn phòng nhưng có thể được </a:t>
            </a:r>
            <a:r>
              <a:rPr lang="en-US" dirty="0" err="1" smtClean="0">
                <a:effectLst/>
              </a:rPr>
              <a:t>chuyển</a:t>
            </a:r>
            <a:r>
              <a:rPr lang="en-US" baseline="0" dirty="0" smtClean="0">
                <a:effectLst/>
              </a:rPr>
              <a:t> </a:t>
            </a:r>
            <a:r>
              <a:rPr lang="vi-VN" dirty="0" smtClean="0">
                <a:effectLst/>
              </a:rPr>
              <a:t>dịch sang một người muốn để có được một máy tính mới cho mình.</a:t>
            </a:r>
            <a:endParaRPr lang="en-US" dirty="0" smtClean="0">
              <a:effectLst/>
            </a:endParaRPr>
          </a:p>
          <a:p>
            <a:pPr eaLnBrk="1" hangingPunct="1"/>
            <a:endParaRPr lang="en-US" dirty="0" smtClean="0"/>
          </a:p>
          <a:p>
            <a:pPr eaLnBrk="1" hangingPunct="1"/>
            <a:r>
              <a:rPr lang="vi-VN" dirty="0" smtClean="0">
                <a:effectLst/>
              </a:rPr>
              <a:t>Bất cứ khi nào có thể, cung cấp các ví dụ về các loại máy tính cụ thể của người sử dụng có thể muốn và làm thế nào giá có thể là yếu tố quyết định. Ví dụ, một người đang nghĩ đến việc mua một máy tính mới cho </a:t>
            </a:r>
            <a:r>
              <a:rPr lang="en-US" dirty="0" err="1" smtClean="0">
                <a:effectLst/>
              </a:rPr>
              <a:t>việc</a:t>
            </a:r>
            <a:r>
              <a:rPr lang="en-US" baseline="0" dirty="0" smtClean="0">
                <a:effectLst/>
              </a:rPr>
              <a:t> </a:t>
            </a:r>
            <a:r>
              <a:rPr lang="en-US" baseline="0" dirty="0" err="1" smtClean="0">
                <a:effectLst/>
              </a:rPr>
              <a:t>sử</a:t>
            </a:r>
            <a:r>
              <a:rPr lang="en-US" baseline="0" dirty="0" smtClean="0">
                <a:effectLst/>
              </a:rPr>
              <a:t> </a:t>
            </a:r>
            <a:r>
              <a:rPr lang="en-US" baseline="0" dirty="0" err="1" smtClean="0">
                <a:effectLst/>
              </a:rPr>
              <a:t>dụng</a:t>
            </a:r>
            <a:r>
              <a:rPr lang="en-US" baseline="0" dirty="0" smtClean="0">
                <a:effectLst/>
              </a:rPr>
              <a:t> ở </a:t>
            </a:r>
            <a:r>
              <a:rPr lang="vi-VN" dirty="0" smtClean="0">
                <a:effectLst/>
              </a:rPr>
              <a:t>nhà và không có kế hoạch để bắt đầu kinh doanh riêng hoặc </a:t>
            </a:r>
            <a:r>
              <a:rPr lang="en-US" dirty="0" err="1" smtClean="0">
                <a:effectLst/>
              </a:rPr>
              <a:t>không</a:t>
            </a:r>
            <a:r>
              <a:rPr lang="en-US" baseline="0" dirty="0" smtClean="0">
                <a:effectLst/>
              </a:rPr>
              <a:t> </a:t>
            </a:r>
            <a:r>
              <a:rPr lang="en-US" baseline="0" dirty="0" err="1" smtClean="0">
                <a:effectLst/>
              </a:rPr>
              <a:t>làm</a:t>
            </a:r>
            <a:r>
              <a:rPr lang="en-US" baseline="0" dirty="0" smtClean="0">
                <a:effectLst/>
              </a:rPr>
              <a:t> </a:t>
            </a:r>
            <a:r>
              <a:rPr lang="vi-VN" dirty="0" smtClean="0">
                <a:effectLst/>
              </a:rPr>
              <a:t>bất kỳ tài liệu chính </a:t>
            </a:r>
            <a:r>
              <a:rPr lang="en-US" dirty="0" err="1" smtClean="0">
                <a:effectLst/>
              </a:rPr>
              <a:t>nào</a:t>
            </a:r>
            <a:r>
              <a:rPr lang="en-US" baseline="0" dirty="0" smtClean="0">
                <a:effectLst/>
              </a:rPr>
              <a:t> </a:t>
            </a:r>
            <a:r>
              <a:rPr lang="vi-VN" dirty="0" smtClean="0">
                <a:effectLst/>
              </a:rPr>
              <a:t>khác ngoài ngân sách và thư theo mùa có thể mua một máy tính "tiêu chuẩn" cơ bản ở mức giá thấp hơn. Khi bạn thêm vào một hỗn hợp mà chủ sở hữu này có trẻ em, những người sẽ bước vào trường tiểu học hoặc cao </a:t>
            </a:r>
            <a:r>
              <a:rPr lang="en-US" dirty="0" err="1" smtClean="0">
                <a:effectLst/>
              </a:rPr>
              <a:t>hơn</a:t>
            </a:r>
            <a:r>
              <a:rPr lang="en-US" baseline="0" dirty="0" smtClean="0">
                <a:effectLst/>
              </a:rPr>
              <a:t> </a:t>
            </a:r>
            <a:r>
              <a:rPr lang="vi-VN" dirty="0" smtClean="0">
                <a:effectLst/>
              </a:rPr>
              <a:t>và nhu cầu các loại hình cụ thể của phần mềm, hoặc muốn chơi trò chơi mạnh, máy tính tiêu chuẩn có thể không có những yếu tố đủ để xử lý tương tự, đặc biệt là nếu người sử dụng không muốn mua một máy tính mới mỗi năm. Một ví dụ khác có thể </a:t>
            </a:r>
            <a:r>
              <a:rPr lang="en-US" dirty="0" err="1" smtClean="0">
                <a:effectLst/>
              </a:rPr>
              <a:t>là</a:t>
            </a:r>
            <a:r>
              <a:rPr lang="vi-VN" dirty="0" smtClean="0">
                <a:effectLst/>
              </a:rPr>
              <a:t>một người muốn có một hệ thống để giúp tổ chức cuộc sống của họ, cả về cá nhân và doanh nghiệp. Người dùng này </a:t>
            </a:r>
            <a:r>
              <a:rPr lang="en-US" dirty="0" err="1" smtClean="0">
                <a:effectLst/>
              </a:rPr>
              <a:t>sẽ</a:t>
            </a:r>
            <a:r>
              <a:rPr lang="en-US" baseline="0" dirty="0" smtClean="0">
                <a:effectLst/>
              </a:rPr>
              <a:t> </a:t>
            </a:r>
            <a:r>
              <a:rPr lang="vi-VN" dirty="0" smtClean="0">
                <a:effectLst/>
              </a:rPr>
              <a:t>được </a:t>
            </a:r>
            <a:r>
              <a:rPr lang="en-US" dirty="0" err="1" smtClean="0">
                <a:effectLst/>
              </a:rPr>
              <a:t>điều</a:t>
            </a:r>
            <a:r>
              <a:rPr lang="en-US" baseline="0" dirty="0" smtClean="0">
                <a:effectLst/>
              </a:rPr>
              <a:t> </a:t>
            </a:r>
            <a:r>
              <a:rPr lang="vi-VN" dirty="0" smtClean="0">
                <a:effectLst/>
              </a:rPr>
              <a:t>tốt hơn </a:t>
            </a:r>
            <a:r>
              <a:rPr lang="en-US" dirty="0" err="1" smtClean="0">
                <a:effectLst/>
              </a:rPr>
              <a:t>khi</a:t>
            </a:r>
            <a:r>
              <a:rPr lang="en-US" dirty="0" smtClean="0">
                <a:effectLst/>
              </a:rPr>
              <a:t> </a:t>
            </a:r>
            <a:r>
              <a:rPr lang="vi-VN" dirty="0" smtClean="0">
                <a:effectLst/>
              </a:rPr>
              <a:t>mua một máy tính xách tay với phần mềm thích hợp, hoặc họ có thể hưởng lợi từ một loại</a:t>
            </a:r>
            <a:r>
              <a:rPr lang="en-US" dirty="0" smtClean="0">
                <a:effectLst/>
              </a:rPr>
              <a:t> </a:t>
            </a:r>
            <a:r>
              <a:rPr lang="vi-VN" dirty="0" smtClean="0">
                <a:effectLst/>
              </a:rPr>
              <a:t>Pocket PC / PDA</a:t>
            </a:r>
            <a:r>
              <a:rPr lang="en-US" dirty="0" smtClean="0">
                <a:effectLst/>
              </a:rPr>
              <a:t> </a:t>
            </a:r>
            <a:r>
              <a:rPr lang="en-US" dirty="0" err="1" smtClean="0">
                <a:effectLst/>
              </a:rPr>
              <a:t>thay</a:t>
            </a:r>
            <a:r>
              <a:rPr lang="en-US" dirty="0" smtClean="0">
                <a:effectLst/>
              </a:rPr>
              <a:t> </a:t>
            </a:r>
            <a:r>
              <a:rPr lang="en-US" dirty="0" err="1" smtClean="0">
                <a:effectLst/>
              </a:rPr>
              <a:t>thế</a:t>
            </a:r>
            <a:r>
              <a:rPr lang="vi-VN" dirty="0" smtClean="0">
                <a:effectLst/>
              </a:rPr>
              <a:t>? Những loại câu hỏi bạn sẽ muốn </a:t>
            </a:r>
            <a:r>
              <a:rPr lang="en-US" dirty="0" err="1" smtClean="0">
                <a:effectLst/>
              </a:rPr>
              <a:t>hỏi</a:t>
            </a:r>
            <a:r>
              <a:rPr lang="vi-VN" dirty="0" smtClean="0">
                <a:effectLst/>
              </a:rPr>
              <a:t> người sử dụng nếu bạn bán hoặc giúp đỡ </a:t>
            </a:r>
            <a:r>
              <a:rPr lang="en-US" dirty="0" err="1" smtClean="0">
                <a:effectLst/>
              </a:rPr>
              <a:t>những</a:t>
            </a:r>
            <a:r>
              <a:rPr lang="en-US" baseline="0" dirty="0" smtClean="0">
                <a:effectLst/>
              </a:rPr>
              <a:t> </a:t>
            </a:r>
            <a:r>
              <a:rPr lang="vi-VN" dirty="0" smtClean="0">
                <a:effectLst/>
              </a:rPr>
              <a:t>người</a:t>
            </a:r>
            <a:r>
              <a:rPr lang="en-US" dirty="0" smtClean="0">
                <a:effectLst/>
              </a:rPr>
              <a:t> </a:t>
            </a:r>
            <a:r>
              <a:rPr lang="en-US" dirty="0" err="1" smtClean="0">
                <a:effectLst/>
              </a:rPr>
              <a:t>đó</a:t>
            </a:r>
            <a:r>
              <a:rPr lang="vi-VN" dirty="0" smtClean="0">
                <a:effectLst/>
              </a:rPr>
              <a:t> chọn máy tính phù hợp với nhu cầu của họ?</a:t>
            </a:r>
            <a:endParaRPr lang="en-US" dirty="0" smtClean="0"/>
          </a:p>
        </p:txBody>
      </p:sp>
      <p:sp>
        <p:nvSpPr>
          <p:cNvPr id="159748"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F815EAAC-BEDF-4132-9554-170EE0270C19}" type="slidenum">
              <a:rPr lang="en-CA" sz="800">
                <a:latin typeface="Swis721 Lt BT" pitchFamily="34" charset="0"/>
              </a:rPr>
              <a:pPr defTabSz="911225">
                <a:tabLst>
                  <a:tab pos="2243138" algn="r"/>
                </a:tabLst>
              </a:pPr>
              <a:t>61</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31</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1-1.2.9</a:t>
            </a:r>
            <a:endParaRPr lang="en-US" dirty="0" smtClean="0"/>
          </a:p>
          <a:p>
            <a:pPr eaLnBrk="1" hangingPunct="1"/>
            <a:endParaRPr lang="en-US" dirty="0" smtClean="0"/>
          </a:p>
          <a:p>
            <a:pPr eaLnBrk="1" hangingPunct="1"/>
            <a:r>
              <a:rPr lang="vi-VN" dirty="0" smtClean="0">
                <a:effectLst/>
              </a:rPr>
              <a:t>Thảo luận về cách xác định những gì bạn cần và những người sẽ sử dụng máy tính mới có thể thiết lập các thông số </a:t>
            </a:r>
            <a:r>
              <a:rPr lang="en-US" dirty="0" err="1" smtClean="0">
                <a:effectLst/>
              </a:rPr>
              <a:t>về</a:t>
            </a:r>
            <a:r>
              <a:rPr lang="vi-VN" dirty="0" smtClean="0">
                <a:effectLst/>
              </a:rPr>
              <a:t> những gì để mua và làm thế nào để chi tiêu. Ví dụ, một người sử dụng </a:t>
            </a:r>
            <a:r>
              <a:rPr lang="en-US" dirty="0" smtClean="0">
                <a:effectLst/>
              </a:rPr>
              <a:t>ở</a:t>
            </a:r>
            <a:r>
              <a:rPr lang="en-US" baseline="0" dirty="0" smtClean="0">
                <a:effectLst/>
              </a:rPr>
              <a:t> </a:t>
            </a:r>
            <a:r>
              <a:rPr lang="vi-VN" dirty="0" smtClean="0">
                <a:effectLst/>
              </a:rPr>
              <a:t>nhà hoặc sinh </a:t>
            </a:r>
            <a:r>
              <a:rPr lang="en-US" dirty="0" err="1" smtClean="0">
                <a:effectLst/>
              </a:rPr>
              <a:t>viên</a:t>
            </a:r>
            <a:r>
              <a:rPr lang="en-US" baseline="0" dirty="0" smtClean="0">
                <a:effectLst/>
              </a:rPr>
              <a:t> </a:t>
            </a:r>
            <a:r>
              <a:rPr lang="vi-VN" dirty="0" smtClean="0">
                <a:effectLst/>
              </a:rPr>
              <a:t>có thể không cần không gian lưu trữ nhiều như những người sẽ </a:t>
            </a:r>
            <a:r>
              <a:rPr lang="en-US" dirty="0" err="1" smtClean="0">
                <a:effectLst/>
              </a:rPr>
              <a:t>cần</a:t>
            </a:r>
            <a:r>
              <a:rPr lang="en-US" baseline="0" dirty="0" smtClean="0">
                <a:effectLst/>
              </a:rPr>
              <a:t> </a:t>
            </a:r>
            <a:r>
              <a:rPr lang="vi-VN" dirty="0" smtClean="0">
                <a:effectLst/>
              </a:rPr>
              <a:t>xử lý tài liệu kinh doanh. Đồng thời, loại tài liệu kinh doanh có thể xác định </a:t>
            </a:r>
            <a:r>
              <a:rPr lang="en-US" dirty="0" err="1" smtClean="0">
                <a:effectLst/>
              </a:rPr>
              <a:t>là</a:t>
            </a:r>
            <a:r>
              <a:rPr lang="en-US" baseline="0" dirty="0" smtClean="0">
                <a:effectLst/>
              </a:rPr>
              <a:t> </a:t>
            </a:r>
            <a:r>
              <a:rPr lang="vi-VN" dirty="0" smtClean="0">
                <a:effectLst/>
              </a:rPr>
              <a:t>bao nhiêu </a:t>
            </a:r>
            <a:r>
              <a:rPr lang="en-US" dirty="0" err="1" smtClean="0">
                <a:effectLst/>
              </a:rPr>
              <a:t>khi</a:t>
            </a:r>
            <a:r>
              <a:rPr lang="vi-VN" dirty="0" smtClean="0">
                <a:effectLst/>
              </a:rPr>
              <a:t> tính năng bổ sung cần phải đi vào chi tiết kỹ thuật của máy tính như RAM, cho cả </a:t>
            </a:r>
            <a:r>
              <a:rPr lang="en-US" dirty="0" err="1" smtClean="0">
                <a:effectLst/>
              </a:rPr>
              <a:t>xử</a:t>
            </a:r>
            <a:r>
              <a:rPr lang="en-US" baseline="0" dirty="0" smtClean="0">
                <a:effectLst/>
              </a:rPr>
              <a:t> </a:t>
            </a:r>
            <a:r>
              <a:rPr lang="en-US" baseline="0" dirty="0" err="1" smtClean="0">
                <a:effectLst/>
              </a:rPr>
              <a:t>lý</a:t>
            </a:r>
            <a:r>
              <a:rPr lang="vi-VN" dirty="0" smtClean="0">
                <a:effectLst/>
              </a:rPr>
              <a:t> và video. </a:t>
            </a:r>
            <a:r>
              <a:rPr lang="en-US" dirty="0" smtClean="0">
                <a:effectLst/>
              </a:rPr>
              <a:t>S</a:t>
            </a:r>
            <a:r>
              <a:rPr lang="vi-VN" dirty="0" smtClean="0">
                <a:effectLst/>
              </a:rPr>
              <a:t>inh </a:t>
            </a:r>
            <a:r>
              <a:rPr lang="en-US" dirty="0" err="1" smtClean="0">
                <a:effectLst/>
              </a:rPr>
              <a:t>viên</a:t>
            </a:r>
            <a:r>
              <a:rPr lang="en-US" baseline="0" dirty="0" smtClean="0">
                <a:effectLst/>
              </a:rPr>
              <a:t> </a:t>
            </a:r>
            <a:r>
              <a:rPr lang="vi-VN" dirty="0" smtClean="0">
                <a:effectLst/>
              </a:rPr>
              <a:t>có thể cần rất nhiều RAM </a:t>
            </a:r>
            <a:r>
              <a:rPr lang="en-US" dirty="0" err="1" smtClean="0">
                <a:effectLst/>
              </a:rPr>
              <a:t>khi</a:t>
            </a:r>
            <a:r>
              <a:rPr lang="vi-VN" dirty="0" smtClean="0">
                <a:effectLst/>
              </a:rPr>
              <a:t> anh</a:t>
            </a:r>
            <a:r>
              <a:rPr lang="en-US" dirty="0" smtClean="0">
                <a:effectLst/>
              </a:rPr>
              <a:t> </a:t>
            </a:r>
            <a:r>
              <a:rPr lang="en-US" dirty="0" err="1" smtClean="0">
                <a:effectLst/>
              </a:rPr>
              <a:t>ấy</a:t>
            </a:r>
            <a:r>
              <a:rPr lang="vi-VN" dirty="0" smtClean="0">
                <a:effectLst/>
              </a:rPr>
              <a:t> / cô ấy sử dụng Internet để nghiên cứu các </a:t>
            </a:r>
            <a:r>
              <a:rPr lang="en-US" dirty="0" err="1" smtClean="0">
                <a:effectLst/>
              </a:rPr>
              <a:t>chủ</a:t>
            </a:r>
            <a:r>
              <a:rPr lang="en-US" baseline="0" dirty="0" smtClean="0">
                <a:effectLst/>
              </a:rPr>
              <a:t> </a:t>
            </a:r>
            <a:r>
              <a:rPr lang="en-US" baseline="0" dirty="0" err="1" smtClean="0">
                <a:effectLst/>
              </a:rPr>
              <a:t>đề</a:t>
            </a:r>
            <a:r>
              <a:rPr lang="vi-VN" dirty="0" smtClean="0">
                <a:effectLst/>
              </a:rPr>
              <a:t> hoặc chỉ để xem podcast hoặc chương trình / phim trực tuyến.</a:t>
            </a:r>
            <a:endParaRPr lang="en-US" dirty="0" smtClean="0">
              <a:effectLst/>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62</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31</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1-1.2.9</a:t>
            </a:r>
            <a:endParaRPr lang="en-US" dirty="0" smtClean="0"/>
          </a:p>
          <a:p>
            <a:pPr eaLnBrk="1" hangingPunct="1"/>
            <a:endParaRPr lang="en-US" dirty="0" smtClean="0"/>
          </a:p>
          <a:p>
            <a:pPr eaLnBrk="1" hangingPunct="1"/>
            <a:r>
              <a:rPr lang="vi-VN" dirty="0" smtClean="0">
                <a:effectLst/>
              </a:rPr>
              <a:t>Thảo luận làm thế nào có những yếu tố khác </a:t>
            </a:r>
            <a:r>
              <a:rPr lang="en-US" dirty="0" err="1" smtClean="0">
                <a:effectLst/>
              </a:rPr>
              <a:t>để</a:t>
            </a:r>
            <a:r>
              <a:rPr lang="vi-VN" dirty="0" smtClean="0">
                <a:effectLst/>
              </a:rPr>
              <a:t> đi vào quyết định mua một máy tính. Bao gồm trong cuộc thảo luận của bạn </a:t>
            </a:r>
            <a:r>
              <a:rPr lang="en-US" dirty="0" err="1" smtClean="0">
                <a:effectLst/>
              </a:rPr>
              <a:t>việc</a:t>
            </a:r>
            <a:r>
              <a:rPr lang="en-US" baseline="0" dirty="0" smtClean="0">
                <a:effectLst/>
              </a:rPr>
              <a:t> </a:t>
            </a:r>
            <a:r>
              <a:rPr lang="en-US" dirty="0" err="1" smtClean="0">
                <a:effectLst/>
              </a:rPr>
              <a:t>làm</a:t>
            </a:r>
            <a:r>
              <a:rPr lang="vi-VN" dirty="0" smtClean="0">
                <a:effectLst/>
              </a:rPr>
              <a:t> thế nào </a:t>
            </a:r>
            <a:r>
              <a:rPr lang="en-US" dirty="0" err="1" smtClean="0">
                <a:effectLst/>
              </a:rPr>
              <a:t>để</a:t>
            </a:r>
            <a:r>
              <a:rPr lang="vi-VN" dirty="0" smtClean="0">
                <a:effectLst/>
              </a:rPr>
              <a:t> có một số hạn chế đối với những gì bạn xem xét là tốt nhất so với những gì hiện đang được sử dụng trong tổ chức.</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63</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6</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1.1.2</a:t>
            </a:r>
          </a:p>
          <a:p>
            <a:pPr eaLnBrk="1" hangingPunct="1"/>
            <a:endParaRPr lang="en-US" dirty="0" smtClean="0"/>
          </a:p>
          <a:p>
            <a:pPr eaLnBrk="1" hangingPunct="1"/>
            <a:r>
              <a:rPr lang="vi-VN" dirty="0" smtClean="0">
                <a:effectLst/>
              </a:rPr>
              <a:t>Thảo luận về </a:t>
            </a:r>
            <a:r>
              <a:rPr lang="en-US" dirty="0" err="1" smtClean="0">
                <a:effectLst/>
              </a:rPr>
              <a:t>cách</a:t>
            </a:r>
            <a:r>
              <a:rPr lang="en-US" baseline="0" dirty="0" smtClean="0">
                <a:effectLst/>
              </a:rPr>
              <a:t> </a:t>
            </a:r>
            <a:r>
              <a:rPr lang="vi-VN" dirty="0" smtClean="0">
                <a:effectLst/>
              </a:rPr>
              <a:t>công nghệ máy tính làm việc cho các </a:t>
            </a:r>
            <a:r>
              <a:rPr lang="en-US" dirty="0" err="1" smtClean="0">
                <a:effectLst/>
              </a:rPr>
              <a:t>thiết</a:t>
            </a:r>
            <a:r>
              <a:rPr lang="en-US" baseline="0" dirty="0" smtClean="0">
                <a:effectLst/>
              </a:rPr>
              <a:t> </a:t>
            </a:r>
            <a:r>
              <a:rPr lang="en-US" baseline="0" dirty="0" err="1" smtClean="0">
                <a:effectLst/>
              </a:rPr>
              <a:t>bị</a:t>
            </a:r>
            <a:r>
              <a:rPr lang="vi-VN" dirty="0" smtClean="0">
                <a:effectLst/>
              </a:rPr>
              <a:t> </a:t>
            </a:r>
            <a:r>
              <a:rPr lang="en-US" dirty="0" err="1" smtClean="0">
                <a:effectLst/>
              </a:rPr>
              <a:t>được</a:t>
            </a:r>
            <a:r>
              <a:rPr lang="en-US" baseline="0" dirty="0" smtClean="0">
                <a:effectLst/>
              </a:rPr>
              <a:t> </a:t>
            </a:r>
            <a:r>
              <a:rPr lang="vi-VN" dirty="0" smtClean="0">
                <a:effectLst/>
              </a:rPr>
              <a:t>thảo luận ở đây.</a:t>
            </a:r>
            <a:endParaRPr lang="en-US" dirty="0" smtClean="0">
              <a:effectLst/>
            </a:endParaRPr>
          </a:p>
          <a:p>
            <a:pPr eaLnBrk="1" hangingPunct="1"/>
            <a:endParaRPr lang="en-US" dirty="0" smtClean="0">
              <a:effectLst/>
            </a:endParaRPr>
          </a:p>
          <a:p>
            <a:pPr eaLnBrk="1" hangingPunct="1"/>
            <a:r>
              <a:rPr lang="vi-VN" dirty="0" smtClean="0">
                <a:effectLst/>
              </a:rPr>
              <a:t>Bạn có thể cần phải cung cấp các ví dụ </a:t>
            </a:r>
            <a:r>
              <a:rPr lang="en-US" dirty="0" err="1" smtClean="0">
                <a:effectLst/>
              </a:rPr>
              <a:t>về</a:t>
            </a:r>
            <a:r>
              <a:rPr lang="en-US" baseline="0" dirty="0" smtClean="0">
                <a:effectLst/>
              </a:rPr>
              <a:t> </a:t>
            </a:r>
            <a:r>
              <a:rPr lang="en-US" baseline="0" dirty="0" err="1" smtClean="0">
                <a:effectLst/>
              </a:rPr>
              <a:t>sự</a:t>
            </a:r>
            <a:r>
              <a:rPr lang="en-US" baseline="0" dirty="0" smtClean="0">
                <a:effectLst/>
              </a:rPr>
              <a:t> </a:t>
            </a:r>
            <a:r>
              <a:rPr lang="vi-VN" dirty="0" smtClean="0">
                <a:effectLst/>
              </a:rPr>
              <a:t>khác nhau của </a:t>
            </a:r>
            <a:r>
              <a:rPr lang="en-US" dirty="0" err="1" smtClean="0">
                <a:effectLst/>
              </a:rPr>
              <a:t>máy</a:t>
            </a:r>
            <a:r>
              <a:rPr lang="en-US" baseline="0" dirty="0" smtClean="0">
                <a:effectLst/>
              </a:rPr>
              <a:t> </a:t>
            </a:r>
            <a:r>
              <a:rPr lang="en-US" baseline="0" dirty="0" err="1" smtClean="0">
                <a:effectLst/>
              </a:rPr>
              <a:t>đọc</a:t>
            </a:r>
            <a:r>
              <a:rPr lang="en-US" baseline="0" dirty="0" smtClean="0">
                <a:effectLst/>
              </a:rPr>
              <a:t> </a:t>
            </a:r>
            <a:r>
              <a:rPr lang="en-US" baseline="0" dirty="0" err="1" smtClean="0">
                <a:effectLst/>
              </a:rPr>
              <a:t>sách</a:t>
            </a:r>
            <a:r>
              <a:rPr lang="vi-VN" dirty="0" smtClean="0">
                <a:effectLst/>
              </a:rPr>
              <a:t> ebook như </a:t>
            </a:r>
            <a:r>
              <a:rPr lang="en-US" dirty="0" err="1" smtClean="0">
                <a:effectLst/>
              </a:rPr>
              <a:t>các</a:t>
            </a:r>
            <a:r>
              <a:rPr lang="en-US" baseline="0" dirty="0" smtClean="0">
                <a:effectLst/>
              </a:rPr>
              <a:t> </a:t>
            </a:r>
            <a:r>
              <a:rPr lang="en-US" baseline="0" dirty="0" err="1" smtClean="0">
                <a:effectLst/>
              </a:rPr>
              <a:t>sản</a:t>
            </a:r>
            <a:r>
              <a:rPr lang="en-US" baseline="0" dirty="0" smtClean="0">
                <a:effectLst/>
              </a:rPr>
              <a:t> </a:t>
            </a:r>
            <a:r>
              <a:rPr lang="en-US" baseline="0" dirty="0" err="1" smtClean="0">
                <a:effectLst/>
              </a:rPr>
              <a:t>phẩm</a:t>
            </a:r>
            <a:r>
              <a:rPr lang="vi-VN" dirty="0" smtClean="0">
                <a:effectLst/>
              </a:rPr>
              <a:t> của Sony.</a:t>
            </a:r>
            <a:endParaRPr lang="en-US" dirty="0" smtClean="0"/>
          </a:p>
        </p:txBody>
      </p:sp>
      <p:sp>
        <p:nvSpPr>
          <p:cNvPr id="107524"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1143ED1A-3675-4F48-BAF0-31AD9484639F}" type="slidenum">
              <a:rPr lang="en-CA" sz="800">
                <a:latin typeface="Swis721 Lt BT" pitchFamily="34" charset="0"/>
              </a:rPr>
              <a:pPr defTabSz="911225">
                <a:tabLst>
                  <a:tab pos="2243138" algn="r"/>
                </a:tabLst>
              </a:pPr>
              <a:t>10</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dirty="0" smtClean="0"/>
              <a:t>© IIG Vietnam</a:t>
            </a:r>
            <a:endParaRPr lang="en-CA"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31</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1-1.2.9</a:t>
            </a:r>
            <a:endParaRPr lang="en-US" dirty="0" smtClean="0"/>
          </a:p>
          <a:p>
            <a:pPr eaLnBrk="1" hangingPunct="1"/>
            <a:endParaRPr lang="en-US" dirty="0" smtClean="0"/>
          </a:p>
          <a:p>
            <a:pPr eaLnBrk="1" hangingPunct="1"/>
            <a:r>
              <a:rPr lang="vi-VN" dirty="0" smtClean="0">
                <a:effectLst/>
              </a:rPr>
              <a:t>Điều này có thể là một yếu tố rất quan trọng, đặc biệt là nếu có </a:t>
            </a:r>
            <a:r>
              <a:rPr lang="en-US" dirty="0" err="1" smtClean="0">
                <a:effectLst/>
              </a:rPr>
              <a:t>sự</a:t>
            </a:r>
            <a:r>
              <a:rPr lang="en-US" baseline="0" dirty="0" smtClean="0">
                <a:effectLst/>
              </a:rPr>
              <a:t> </a:t>
            </a:r>
            <a:r>
              <a:rPr lang="en-US" baseline="0" dirty="0" err="1" smtClean="0">
                <a:effectLst/>
              </a:rPr>
              <a:t>xem</a:t>
            </a:r>
            <a:r>
              <a:rPr lang="en-US" baseline="0" dirty="0" smtClean="0">
                <a:effectLst/>
              </a:rPr>
              <a:t> </a:t>
            </a:r>
            <a:r>
              <a:rPr lang="en-US" baseline="0" dirty="0" err="1" smtClean="0">
                <a:effectLst/>
              </a:rPr>
              <a:t>xét</a:t>
            </a:r>
            <a:r>
              <a:rPr lang="vi-VN" dirty="0" smtClean="0">
                <a:effectLst/>
              </a:rPr>
              <a:t> </a:t>
            </a:r>
            <a:r>
              <a:rPr lang="en-US" dirty="0" err="1" smtClean="0">
                <a:effectLst/>
              </a:rPr>
              <a:t>về</a:t>
            </a:r>
            <a:r>
              <a:rPr lang="en-US" baseline="0" dirty="0" smtClean="0">
                <a:effectLst/>
              </a:rPr>
              <a:t> </a:t>
            </a:r>
            <a:r>
              <a:rPr lang="vi-VN" dirty="0" smtClean="0">
                <a:effectLst/>
              </a:rPr>
              <a:t>phần mềm. Không phải tất cả các chương trình làm việc trên tất cả các hệ điều hành và trừ khi bạn đang thiết lập tất cả các máy tính vào </a:t>
            </a:r>
            <a:r>
              <a:rPr lang="en-US" dirty="0" err="1" smtClean="0">
                <a:effectLst/>
              </a:rPr>
              <a:t>cùng</a:t>
            </a:r>
            <a:r>
              <a:rPr lang="en-US" baseline="0" dirty="0" smtClean="0">
                <a:effectLst/>
              </a:rPr>
              <a:t> </a:t>
            </a:r>
            <a:r>
              <a:rPr lang="en-US" baseline="0" dirty="0" err="1" smtClean="0">
                <a:effectLst/>
              </a:rPr>
              <a:t>một</a:t>
            </a:r>
            <a:r>
              <a:rPr lang="en-US" baseline="0" dirty="0" smtClean="0">
                <a:effectLst/>
              </a:rPr>
              <a:t> </a:t>
            </a:r>
            <a:r>
              <a:rPr lang="vi-VN" dirty="0" smtClean="0">
                <a:effectLst/>
              </a:rPr>
              <a:t>mạng, bạn có thể </a:t>
            </a:r>
            <a:r>
              <a:rPr lang="en-US" dirty="0" err="1" smtClean="0">
                <a:effectLst/>
              </a:rPr>
              <a:t>nhận</a:t>
            </a:r>
            <a:r>
              <a:rPr lang="en-US" baseline="0" dirty="0" smtClean="0">
                <a:effectLst/>
              </a:rPr>
              <a:t> </a:t>
            </a:r>
            <a:r>
              <a:rPr lang="vi-VN" dirty="0" smtClean="0">
                <a:effectLst/>
              </a:rPr>
              <a:t>thấy bạn bị hạn chế </a:t>
            </a:r>
            <a:r>
              <a:rPr lang="en-US" dirty="0" err="1" smtClean="0">
                <a:effectLst/>
              </a:rPr>
              <a:t>trong</a:t>
            </a:r>
            <a:r>
              <a:rPr lang="en-US" dirty="0" smtClean="0">
                <a:effectLst/>
              </a:rPr>
              <a:t> </a:t>
            </a:r>
            <a:r>
              <a:rPr lang="vi-VN" dirty="0" smtClean="0">
                <a:effectLst/>
              </a:rPr>
              <a:t>một môi trường hoạt động cụ thể.</a:t>
            </a:r>
            <a:endParaRPr lang="en-US" dirty="0" smtClean="0">
              <a:effectLst/>
            </a:endParaRPr>
          </a:p>
          <a:p>
            <a:pPr eaLnBrk="1" hangingPunct="1"/>
            <a:endParaRPr lang="en-US" dirty="0" smtClean="0">
              <a:effectLst/>
            </a:endParaRPr>
          </a:p>
          <a:p>
            <a:pPr eaLnBrk="1" hangingPunct="1"/>
            <a:r>
              <a:rPr lang="vi-VN" dirty="0" smtClean="0">
                <a:effectLst/>
              </a:rPr>
              <a:t>Ví dụ, bạn có thể quyết định </a:t>
            </a:r>
            <a:r>
              <a:rPr lang="en-US" dirty="0" err="1" smtClean="0">
                <a:effectLst/>
              </a:rPr>
              <a:t>sử</a:t>
            </a:r>
            <a:r>
              <a:rPr lang="en-US" baseline="0" dirty="0" smtClean="0">
                <a:effectLst/>
              </a:rPr>
              <a:t> </a:t>
            </a:r>
            <a:r>
              <a:rPr lang="en-US" baseline="0" dirty="0" err="1" smtClean="0">
                <a:effectLst/>
              </a:rPr>
              <a:t>dụng</a:t>
            </a:r>
            <a:r>
              <a:rPr lang="vi-VN" dirty="0" smtClean="0">
                <a:effectLst/>
              </a:rPr>
              <a:t> Windows 7 vì nó có thể được thiết lập để </a:t>
            </a:r>
            <a:r>
              <a:rPr lang="en-US" dirty="0" err="1" smtClean="0">
                <a:effectLst/>
              </a:rPr>
              <a:t>tương</a:t>
            </a:r>
            <a:r>
              <a:rPr lang="en-US" baseline="0" dirty="0" smtClean="0">
                <a:effectLst/>
              </a:rPr>
              <a:t> </a:t>
            </a:r>
            <a:r>
              <a:rPr lang="en-US" baseline="0" dirty="0" err="1" smtClean="0">
                <a:effectLst/>
              </a:rPr>
              <a:t>thích</a:t>
            </a:r>
            <a:r>
              <a:rPr lang="vi-VN" dirty="0" smtClean="0">
                <a:effectLst/>
              </a:rPr>
              <a:t> với Windows XP mà hầu hết các nhân viên đã quen thuộc, </a:t>
            </a:r>
            <a:r>
              <a:rPr lang="en-US" dirty="0" err="1" smtClean="0">
                <a:effectLst/>
              </a:rPr>
              <a:t>từ</a:t>
            </a:r>
            <a:r>
              <a:rPr lang="vi-VN" dirty="0" smtClean="0">
                <a:effectLst/>
              </a:rPr>
              <a:t> đó làm giảm </a:t>
            </a:r>
            <a:r>
              <a:rPr lang="en-US" dirty="0" err="1" smtClean="0">
                <a:effectLst/>
              </a:rPr>
              <a:t>khối</a:t>
            </a:r>
            <a:r>
              <a:rPr lang="vi-VN" dirty="0" smtClean="0">
                <a:effectLst/>
              </a:rPr>
              <a:t> lượng học tập hoặc đào tạo.</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64</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31</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1-1.2.9</a:t>
            </a:r>
            <a:endParaRPr lang="en-US" dirty="0" smtClean="0"/>
          </a:p>
          <a:p>
            <a:pPr eaLnBrk="1" hangingPunct="1"/>
            <a:endParaRPr lang="en-US" dirty="0" smtClean="0"/>
          </a:p>
          <a:p>
            <a:pPr eaLnBrk="1" hangingPunct="1"/>
            <a:r>
              <a:rPr lang="vi-VN" dirty="0" smtClean="0">
                <a:effectLst/>
              </a:rPr>
              <a:t>Đây là một mục tiêu mới và có thể đòi hỏi một chút giải thích trên phần của bạn như sự khác biệt giữa các tùy chọn hỗ trợ được cung cấp. Ví dụ, sửa chữa </a:t>
            </a:r>
            <a:r>
              <a:rPr lang="en-US" dirty="0" err="1" smtClean="0">
                <a:effectLst/>
              </a:rPr>
              <a:t>bảo</a:t>
            </a:r>
            <a:r>
              <a:rPr lang="en-US" baseline="0" dirty="0" smtClean="0">
                <a:effectLst/>
              </a:rPr>
              <a:t> </a:t>
            </a:r>
            <a:r>
              <a:rPr lang="en-US" baseline="0" dirty="0" err="1" smtClean="0">
                <a:effectLst/>
              </a:rPr>
              <a:t>hành</a:t>
            </a:r>
            <a:r>
              <a:rPr lang="en-US" baseline="0" dirty="0" smtClean="0">
                <a:effectLst/>
              </a:rPr>
              <a:t> </a:t>
            </a:r>
            <a:r>
              <a:rPr lang="en-US" baseline="0" dirty="0" err="1" smtClean="0">
                <a:effectLst/>
              </a:rPr>
              <a:t>thông</a:t>
            </a:r>
            <a:r>
              <a:rPr lang="en-US" baseline="0" dirty="0" smtClean="0">
                <a:effectLst/>
              </a:rPr>
              <a:t> </a:t>
            </a:r>
            <a:r>
              <a:rPr lang="en-US" baseline="0" dirty="0" err="1" smtClean="0">
                <a:effectLst/>
              </a:rPr>
              <a:t>thường</a:t>
            </a:r>
            <a:r>
              <a:rPr lang="vi-VN" dirty="0" smtClean="0">
                <a:effectLst/>
              </a:rPr>
              <a:t>. Sau khi bảo hành hết hạn, bạn sẽ cần </a:t>
            </a:r>
            <a:r>
              <a:rPr lang="en-US" dirty="0" err="1" smtClean="0">
                <a:effectLst/>
              </a:rPr>
              <a:t>phải</a:t>
            </a:r>
            <a:r>
              <a:rPr lang="vi-VN" dirty="0" smtClean="0">
                <a:effectLst/>
              </a:rPr>
              <a:t> đưa hoặc </a:t>
            </a:r>
            <a:r>
              <a:rPr lang="en-US" dirty="0" err="1" smtClean="0">
                <a:effectLst/>
              </a:rPr>
              <a:t>chuyển</a:t>
            </a:r>
            <a:r>
              <a:rPr lang="vi-VN" dirty="0" smtClean="0">
                <a:effectLst/>
              </a:rPr>
              <a:t> máy tính </a:t>
            </a:r>
            <a:r>
              <a:rPr lang="en-US" dirty="0" err="1" smtClean="0">
                <a:effectLst/>
              </a:rPr>
              <a:t>đến</a:t>
            </a:r>
            <a:r>
              <a:rPr lang="vi-VN" dirty="0" smtClean="0">
                <a:effectLst/>
              </a:rPr>
              <a:t> một </a:t>
            </a:r>
            <a:r>
              <a:rPr lang="en-US" dirty="0" err="1" smtClean="0">
                <a:effectLst/>
              </a:rPr>
              <a:t>nơi</a:t>
            </a:r>
            <a:r>
              <a:rPr lang="vi-VN" dirty="0" smtClean="0">
                <a:effectLst/>
              </a:rPr>
              <a:t> sửa chữa có thẩm quyền và chờ đợi cho sự tr</a:t>
            </a:r>
            <a:r>
              <a:rPr lang="en-US" dirty="0" smtClean="0">
                <a:effectLst/>
              </a:rPr>
              <a:t>ả</a:t>
            </a:r>
            <a:r>
              <a:rPr lang="vi-VN" dirty="0" smtClean="0">
                <a:effectLst/>
              </a:rPr>
              <a:t> về, thường là ít nhất bốn tuần. Điều này thường đòi hỏi </a:t>
            </a:r>
            <a:r>
              <a:rPr lang="en-US" dirty="0" err="1" smtClean="0">
                <a:effectLst/>
              </a:rPr>
              <a:t>việc</a:t>
            </a:r>
            <a:r>
              <a:rPr lang="en-US" baseline="0" dirty="0" smtClean="0">
                <a:effectLst/>
              </a:rPr>
              <a:t> </a:t>
            </a:r>
            <a:r>
              <a:rPr lang="vi-VN" dirty="0" smtClean="0">
                <a:effectLst/>
              </a:rPr>
              <a:t>bạn liên hệ với nhà cung cấp để thảo luận về các vấn đề và họ cho bạn biết những gì cần phải được thực hiện và </a:t>
            </a:r>
            <a:r>
              <a:rPr lang="en-US" dirty="0" err="1" smtClean="0">
                <a:effectLst/>
              </a:rPr>
              <a:t>nơi</a:t>
            </a:r>
            <a:r>
              <a:rPr lang="en-US" baseline="0" dirty="0" smtClean="0">
                <a:effectLst/>
              </a:rPr>
              <a:t> </a:t>
            </a:r>
            <a:r>
              <a:rPr lang="en-US" baseline="0" dirty="0" err="1" smtClean="0">
                <a:effectLst/>
              </a:rPr>
              <a:t>nào</a:t>
            </a:r>
            <a:r>
              <a:rPr lang="vi-VN" dirty="0" smtClean="0">
                <a:effectLst/>
              </a:rPr>
              <a:t> để vận chuyển sản phẩm.</a:t>
            </a:r>
            <a:endParaRPr lang="en-US" dirty="0" smtClean="0">
              <a:effectLst/>
            </a:endParaRPr>
          </a:p>
          <a:p>
            <a:pPr eaLnBrk="1" hangingPunct="1"/>
            <a:endParaRPr lang="en-US" dirty="0" smtClean="0">
              <a:effectLst/>
            </a:endParaRPr>
          </a:p>
          <a:p>
            <a:pPr eaLnBrk="1" hangingPunct="1"/>
            <a:r>
              <a:rPr lang="vi-VN" dirty="0" smtClean="0">
                <a:effectLst/>
              </a:rPr>
              <a:t>Thỏa thuận hỗ trợ có thể được mua không có ngày kết thúc. Những gì sẽ kết thúc </a:t>
            </a:r>
            <a:r>
              <a:rPr lang="en-US" dirty="0" err="1" smtClean="0">
                <a:effectLst/>
              </a:rPr>
              <a:t>là</a:t>
            </a:r>
            <a:r>
              <a:rPr lang="en-US" baseline="0" dirty="0" smtClean="0">
                <a:effectLst/>
              </a:rPr>
              <a:t> </a:t>
            </a:r>
            <a:r>
              <a:rPr lang="vi-VN" dirty="0" smtClean="0">
                <a:effectLst/>
              </a:rPr>
              <a:t>thời hạn hợp đồng và giá </a:t>
            </a:r>
            <a:r>
              <a:rPr lang="en-US" dirty="0" err="1" smtClean="0">
                <a:effectLst/>
              </a:rPr>
              <a:t>được</a:t>
            </a:r>
            <a:r>
              <a:rPr lang="en-US" baseline="0" dirty="0" smtClean="0">
                <a:effectLst/>
              </a:rPr>
              <a:t> </a:t>
            </a:r>
            <a:r>
              <a:rPr lang="vi-VN" dirty="0" smtClean="0">
                <a:effectLst/>
              </a:rPr>
              <a:t>điều chỉnh dựa trên </a:t>
            </a:r>
            <a:r>
              <a:rPr lang="en-US" dirty="0" err="1" smtClean="0">
                <a:effectLst/>
              </a:rPr>
              <a:t>số</a:t>
            </a:r>
            <a:r>
              <a:rPr lang="en-US" baseline="0" dirty="0" smtClean="0">
                <a:effectLst/>
              </a:rPr>
              <a:t> </a:t>
            </a:r>
            <a:r>
              <a:rPr lang="vi-VN" dirty="0" smtClean="0">
                <a:effectLst/>
              </a:rPr>
              <a:t>lượng cuộc gọi và chi phí của các bộ phận.</a:t>
            </a:r>
            <a:endParaRPr lang="en-US" dirty="0" smtClean="0"/>
          </a:p>
        </p:txBody>
      </p:sp>
      <p:sp>
        <p:nvSpPr>
          <p:cNvPr id="163844"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882E79A0-A697-4CB8-A0E3-C50C9C67AFEA}" type="slidenum">
              <a:rPr lang="en-CA" sz="800">
                <a:latin typeface="Swis721 Lt BT" pitchFamily="34" charset="0"/>
              </a:rPr>
              <a:pPr defTabSz="911225">
                <a:tabLst>
                  <a:tab pos="2243138" algn="r"/>
                </a:tabLst>
              </a:pPr>
              <a:t>65</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smtClean="0"/>
              <a:t>© IIG Vietnam</a:t>
            </a:r>
            <a:endParaRPr lang="en-CA"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31</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1-1.2.9</a:t>
            </a:r>
            <a:endParaRPr lang="en-US" dirty="0" smtClean="0"/>
          </a:p>
          <a:p>
            <a:pPr eaLnBrk="1" hangingPunct="1"/>
            <a:endParaRPr lang="en-US" dirty="0" smtClean="0"/>
          </a:p>
          <a:p>
            <a:pPr eaLnBrk="1" hangingPunct="1"/>
            <a:r>
              <a:rPr lang="vi-VN" dirty="0" smtClean="0">
                <a:effectLst/>
              </a:rPr>
              <a:t>Với những mối quan ngại cho môi trường ngày nay, điều quan trọng là xem xét làm thế nào để xử lý thiết bị máy tính cũ mà không thể được tái sử dụng theo những cách khác. Giải thích một số thiết bị có chứa chất độc hại và như vậy, cần phải được xử lý một cách an toàn.</a:t>
            </a:r>
            <a:endParaRPr lang="en-US" dirty="0" smtClean="0"/>
          </a:p>
        </p:txBody>
      </p:sp>
      <p:sp>
        <p:nvSpPr>
          <p:cNvPr id="164868"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85B298DF-1955-4878-B6B6-E0CB7E3E4FBE}" type="slidenum">
              <a:rPr lang="en-CA" sz="800">
                <a:latin typeface="Swis721 Lt BT" pitchFamily="34" charset="0"/>
              </a:rPr>
              <a:pPr defTabSz="911225">
                <a:tabLst>
                  <a:tab pos="2243138" algn="r"/>
                </a:tabLst>
              </a:pPr>
              <a:t>66</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a:noFill/>
          <a:ln/>
        </p:spPr>
        <p:txBody>
          <a:bodyPr/>
          <a:lstStyle/>
          <a:p>
            <a:pPr eaLnBrk="1" hangingPunct="1">
              <a:buFont typeface="Wingdings" pitchFamily="2" charset="2"/>
              <a:buNone/>
            </a:pPr>
            <a:r>
              <a:rPr lang="en-US" dirty="0" err="1" smtClean="0"/>
              <a:t>Trang</a:t>
            </a:r>
            <a:r>
              <a:rPr lang="en-US" dirty="0" smtClean="0"/>
              <a:t> 35</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Đây là phác thảo </a:t>
            </a:r>
            <a:r>
              <a:rPr lang="en-US" dirty="0" err="1" smtClean="0">
                <a:effectLst/>
              </a:rPr>
              <a:t>về</a:t>
            </a:r>
            <a:r>
              <a:rPr lang="vi-VN" dirty="0" smtClean="0">
                <a:effectLst/>
              </a:rPr>
              <a:t> các chủ đề được đề cập trong bài học này.</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T</a:t>
            </a:r>
            <a:r>
              <a:rPr lang="en-US" dirty="0" err="1" smtClean="0">
                <a:effectLst/>
              </a:rPr>
              <a:t>ại</a:t>
            </a:r>
            <a:r>
              <a:rPr lang="en-US" baseline="0" dirty="0" smtClean="0">
                <a:effectLst/>
              </a:rPr>
              <a:t> </a:t>
            </a:r>
            <a:r>
              <a:rPr lang="en-US" baseline="0" dirty="0" err="1" smtClean="0">
                <a:effectLst/>
              </a:rPr>
              <a:t>đây</a:t>
            </a:r>
            <a:r>
              <a:rPr lang="en-US" baseline="0" dirty="0" smtClean="0">
                <a:effectLst/>
              </a:rPr>
              <a:t> </a:t>
            </a:r>
            <a:r>
              <a:rPr lang="en-US" baseline="0" dirty="0" err="1" smtClean="0">
                <a:effectLst/>
              </a:rPr>
              <a:t>sẽ</a:t>
            </a:r>
            <a:r>
              <a:rPr lang="en-US" baseline="0" dirty="0" smtClean="0">
                <a:effectLst/>
              </a:rPr>
              <a:t> t</a:t>
            </a:r>
            <a:r>
              <a:rPr lang="vi-VN" dirty="0" smtClean="0">
                <a:effectLst/>
              </a:rPr>
              <a:t>ập trung </a:t>
            </a:r>
            <a:r>
              <a:rPr lang="en-US" dirty="0" err="1" smtClean="0">
                <a:effectLst/>
              </a:rPr>
              <a:t>vào</a:t>
            </a:r>
            <a:r>
              <a:rPr lang="en-US" baseline="0" dirty="0" smtClean="0">
                <a:effectLst/>
              </a:rPr>
              <a:t> </a:t>
            </a:r>
            <a:r>
              <a:rPr lang="en-US" baseline="0" dirty="0" err="1" smtClean="0">
                <a:effectLst/>
              </a:rPr>
              <a:t>sự</a:t>
            </a:r>
            <a:r>
              <a:rPr lang="vi-VN" dirty="0" smtClean="0">
                <a:effectLst/>
              </a:rPr>
              <a:t> hiểu biết phần mềm </a:t>
            </a:r>
            <a:r>
              <a:rPr lang="en-US" dirty="0" err="1" smtClean="0">
                <a:effectLst/>
              </a:rPr>
              <a:t>là</a:t>
            </a:r>
            <a:r>
              <a:rPr lang="en-US" baseline="0" dirty="0" smtClean="0">
                <a:effectLst/>
              </a:rPr>
              <a:t> </a:t>
            </a:r>
            <a:r>
              <a:rPr lang="en-US" baseline="0" dirty="0" err="1" smtClean="0">
                <a:effectLst/>
              </a:rPr>
              <a:t>gì</a:t>
            </a:r>
            <a:r>
              <a:rPr lang="vi-VN" dirty="0" smtClean="0">
                <a:effectLst/>
              </a:rPr>
              <a:t>, các loại </a:t>
            </a:r>
            <a:r>
              <a:rPr lang="en-US" dirty="0" err="1" smtClean="0">
                <a:effectLst/>
              </a:rPr>
              <a:t>phần</a:t>
            </a:r>
            <a:r>
              <a:rPr lang="en-US" baseline="0" dirty="0" smtClean="0">
                <a:effectLst/>
              </a:rPr>
              <a:t> </a:t>
            </a:r>
            <a:r>
              <a:rPr lang="en-US" baseline="0" dirty="0" err="1" smtClean="0">
                <a:effectLst/>
              </a:rPr>
              <a:t>mềm</a:t>
            </a:r>
            <a:r>
              <a:rPr lang="en-US" baseline="0" dirty="0" smtClean="0">
                <a:effectLst/>
              </a:rPr>
              <a:t> </a:t>
            </a:r>
            <a:r>
              <a:rPr lang="vi-VN" dirty="0" smtClean="0">
                <a:effectLst/>
              </a:rPr>
              <a:t>khác nhau có sẵn, và làm thế nào có thể mang lại lợi ích cho các nhu cầu cụ thể. </a:t>
            </a:r>
            <a:r>
              <a:rPr lang="en-US" dirty="0" err="1" smtClean="0">
                <a:effectLst/>
              </a:rPr>
              <a:t>Điều</a:t>
            </a:r>
            <a:r>
              <a:rPr lang="en-US" baseline="0" dirty="0" smtClean="0">
                <a:effectLst/>
              </a:rPr>
              <a:t> </a:t>
            </a:r>
            <a:r>
              <a:rPr lang="en-US" baseline="0" dirty="0" err="1" smtClean="0">
                <a:effectLst/>
              </a:rPr>
              <a:t>này</a:t>
            </a:r>
            <a:r>
              <a:rPr lang="vi-VN" dirty="0" smtClean="0">
                <a:effectLst/>
              </a:rPr>
              <a:t> sẽ không </a:t>
            </a:r>
            <a:r>
              <a:rPr lang="en-US" dirty="0" err="1" smtClean="0">
                <a:effectLst/>
              </a:rPr>
              <a:t>nhất</a:t>
            </a:r>
            <a:r>
              <a:rPr lang="en-US" baseline="0" dirty="0" smtClean="0">
                <a:effectLst/>
              </a:rPr>
              <a:t> </a:t>
            </a:r>
            <a:r>
              <a:rPr lang="vi-VN" dirty="0" smtClean="0">
                <a:effectLst/>
              </a:rPr>
              <a:t>thiết </a:t>
            </a:r>
            <a:r>
              <a:rPr lang="en-US" dirty="0" err="1" smtClean="0">
                <a:effectLst/>
              </a:rPr>
              <a:t>phải</a:t>
            </a:r>
            <a:r>
              <a:rPr lang="en-US" baseline="0" dirty="0" smtClean="0">
                <a:effectLst/>
              </a:rPr>
              <a:t> </a:t>
            </a:r>
            <a:r>
              <a:rPr lang="vi-VN" dirty="0" smtClean="0">
                <a:effectLst/>
              </a:rPr>
              <a:t>có bản sao của các chương trình phần mềm</a:t>
            </a:r>
            <a:r>
              <a:rPr lang="en-US" dirty="0" smtClean="0">
                <a:effectLst/>
              </a:rPr>
              <a:t>;</a:t>
            </a:r>
            <a:r>
              <a:rPr lang="vi-VN" dirty="0" smtClean="0">
                <a:effectLst/>
              </a:rPr>
              <a:t> tuy nhiên, </a:t>
            </a:r>
            <a:r>
              <a:rPr lang="en-US" dirty="0" err="1" smtClean="0">
                <a:effectLst/>
              </a:rPr>
              <a:t>phải</a:t>
            </a:r>
            <a:r>
              <a:rPr lang="en-US" baseline="0" dirty="0" smtClean="0">
                <a:effectLst/>
              </a:rPr>
              <a:t> </a:t>
            </a:r>
            <a:r>
              <a:rPr lang="vi-VN" dirty="0" smtClean="0">
                <a:effectLst/>
              </a:rPr>
              <a:t>chuẩn bị để trả lời</a:t>
            </a:r>
            <a:r>
              <a:rPr lang="en-US" dirty="0" smtClean="0">
                <a:effectLst/>
              </a:rPr>
              <a:t> </a:t>
            </a:r>
            <a:r>
              <a:rPr lang="vi-VN" dirty="0" smtClean="0">
                <a:effectLst/>
              </a:rPr>
              <a:t>được các câu hỏi liên quan đến các loại hình cụ thể của chương trình</a:t>
            </a:r>
            <a:r>
              <a:rPr lang="en-US" dirty="0" smtClean="0">
                <a:effectLst/>
              </a:rPr>
              <a:t> </a:t>
            </a:r>
            <a:r>
              <a:rPr lang="en-US" dirty="0" err="1" smtClean="0">
                <a:effectLst/>
              </a:rPr>
              <a:t>phần</a:t>
            </a:r>
            <a:r>
              <a:rPr lang="en-US" baseline="0" dirty="0" smtClean="0">
                <a:effectLst/>
              </a:rPr>
              <a:t> </a:t>
            </a:r>
            <a:r>
              <a:rPr lang="en-US" baseline="0" dirty="0" err="1" smtClean="0">
                <a:effectLst/>
              </a:rPr>
              <a:t>mềm</a:t>
            </a:r>
            <a:r>
              <a:rPr lang="en-US" baseline="0" dirty="0" smtClean="0">
                <a:effectLst/>
              </a:rPr>
              <a:t> </a:t>
            </a:r>
            <a:r>
              <a:rPr lang="en-US" baseline="0" dirty="0" err="1" smtClean="0">
                <a:effectLst/>
              </a:rPr>
              <a:t>mà</a:t>
            </a:r>
            <a:r>
              <a:rPr lang="vi-VN" dirty="0" smtClean="0">
                <a:effectLst/>
              </a:rPr>
              <a:t> sinh </a:t>
            </a:r>
            <a:r>
              <a:rPr lang="en-US" dirty="0" err="1" smtClean="0">
                <a:effectLst/>
              </a:rPr>
              <a:t>viên</a:t>
            </a:r>
            <a:r>
              <a:rPr lang="en-US" baseline="0" dirty="0" smtClean="0">
                <a:effectLst/>
              </a:rPr>
              <a:t> </a:t>
            </a:r>
            <a:r>
              <a:rPr lang="vi-VN" dirty="0" smtClean="0">
                <a:effectLst/>
              </a:rPr>
              <a:t>có thể nhìn thấy trên các máy tính khác hoặc thông qua quảng cáo.</a:t>
            </a:r>
            <a:endParaRPr lang="en-US" dirty="0" smtClean="0">
              <a:effectLst/>
            </a:endParaRPr>
          </a:p>
          <a:p>
            <a:pPr eaLnBrk="1" hangingPunct="1"/>
            <a:endParaRPr lang="en-US" dirty="0" smtClean="0"/>
          </a:p>
          <a:p>
            <a:pPr eaLnBrk="1" hangingPunct="1"/>
            <a:r>
              <a:rPr lang="vi-VN" dirty="0" smtClean="0">
                <a:effectLst/>
              </a:rPr>
              <a:t>Hãy thử để có bản sao cứng của các loại tài liệu, bạn có thể </a:t>
            </a:r>
            <a:r>
              <a:rPr lang="en-US" dirty="0" err="1" smtClean="0">
                <a:effectLst/>
              </a:rPr>
              <a:t>tạo</a:t>
            </a:r>
            <a:r>
              <a:rPr lang="en-US" baseline="0" dirty="0" smtClean="0">
                <a:effectLst/>
              </a:rPr>
              <a:t> </a:t>
            </a:r>
            <a:r>
              <a:rPr lang="en-US" baseline="0" dirty="0" err="1" smtClean="0">
                <a:effectLst/>
              </a:rPr>
              <a:t>ra</a:t>
            </a:r>
            <a:r>
              <a:rPr lang="vi-VN" dirty="0" smtClean="0">
                <a:effectLst/>
              </a:rPr>
              <a:t> với từng loại chương trình ứng dụng cho sinh </a:t>
            </a:r>
            <a:r>
              <a:rPr lang="en-US" dirty="0" err="1" smtClean="0">
                <a:effectLst/>
              </a:rPr>
              <a:t>viên</a:t>
            </a:r>
            <a:r>
              <a:rPr lang="en-US" baseline="0" dirty="0" smtClean="0">
                <a:effectLst/>
              </a:rPr>
              <a:t> </a:t>
            </a:r>
            <a:r>
              <a:rPr lang="vi-VN" dirty="0" smtClean="0">
                <a:effectLst/>
              </a:rPr>
              <a:t>sử dụng như một tài liệu tham khảo. Ví dụ, bạn có thể có một bản tin, thư, báo cáo hàng năm, hoặc </a:t>
            </a:r>
            <a:r>
              <a:rPr lang="en-US" dirty="0" err="1" smtClean="0">
                <a:effectLst/>
              </a:rPr>
              <a:t>biểu</a:t>
            </a:r>
            <a:r>
              <a:rPr lang="en-US" baseline="0" dirty="0" smtClean="0">
                <a:effectLst/>
              </a:rPr>
              <a:t> </a:t>
            </a:r>
            <a:r>
              <a:rPr lang="en-US" baseline="0" dirty="0" err="1" smtClean="0">
                <a:effectLst/>
              </a:rPr>
              <a:t>mẫu</a:t>
            </a:r>
            <a:r>
              <a:rPr lang="vi-VN" dirty="0" smtClean="0">
                <a:effectLst/>
              </a:rPr>
              <a:t> trống cho một trình xử lý văn bản</a:t>
            </a:r>
            <a:r>
              <a:rPr lang="en-US" dirty="0" smtClean="0">
                <a:effectLst/>
              </a:rPr>
              <a:t>;</a:t>
            </a:r>
            <a:r>
              <a:rPr lang="vi-VN" dirty="0" smtClean="0">
                <a:effectLst/>
              </a:rPr>
              <a:t> một ngân sách, danh sách khách hàng, danh </a:t>
            </a:r>
            <a:r>
              <a:rPr lang="en-US" dirty="0" err="1" smtClean="0">
                <a:effectLst/>
              </a:rPr>
              <a:t>mục</a:t>
            </a:r>
            <a:r>
              <a:rPr lang="vi-VN" dirty="0" smtClean="0">
                <a:effectLst/>
              </a:rPr>
              <a:t> hàng tồn kho, hoặc một bảng tính trống cho bảng tính, báo cáo hoặc màn hình chụp của một bảng</a:t>
            </a:r>
            <a:r>
              <a:rPr lang="en-US" dirty="0" smtClean="0">
                <a:effectLst/>
              </a:rPr>
              <a:t> / </a:t>
            </a:r>
            <a:r>
              <a:rPr lang="en-US" dirty="0" err="1" smtClean="0">
                <a:effectLst/>
              </a:rPr>
              <a:t>biểu</a:t>
            </a:r>
            <a:r>
              <a:rPr lang="en-US" baseline="0" dirty="0" smtClean="0">
                <a:effectLst/>
              </a:rPr>
              <a:t> </a:t>
            </a:r>
            <a:r>
              <a:rPr lang="en-US" baseline="0" dirty="0" err="1" smtClean="0">
                <a:effectLst/>
              </a:rPr>
              <a:t>mẫu</a:t>
            </a:r>
            <a:r>
              <a:rPr lang="en-US" baseline="0" dirty="0" smtClean="0">
                <a:effectLst/>
              </a:rPr>
              <a:t> </a:t>
            </a:r>
            <a:r>
              <a:rPr lang="en-US" baseline="0" dirty="0" err="1" smtClean="0">
                <a:effectLst/>
              </a:rPr>
              <a:t>nhập</a:t>
            </a:r>
            <a:r>
              <a:rPr lang="vi-VN" dirty="0" smtClean="0">
                <a:effectLst/>
              </a:rPr>
              <a:t> vào </a:t>
            </a:r>
            <a:r>
              <a:rPr lang="en-US" dirty="0" err="1" smtClean="0">
                <a:effectLst/>
              </a:rPr>
              <a:t>trong</a:t>
            </a:r>
            <a:r>
              <a:rPr lang="en-US" baseline="0" dirty="0" smtClean="0">
                <a:effectLst/>
              </a:rPr>
              <a:t> </a:t>
            </a:r>
            <a:r>
              <a:rPr lang="vi-VN" dirty="0" smtClean="0">
                <a:effectLst/>
              </a:rPr>
              <a:t>cơ sở dữ liệu</a:t>
            </a:r>
            <a:r>
              <a:rPr lang="en-US" dirty="0" smtClean="0">
                <a:effectLst/>
              </a:rPr>
              <a:t>;</a:t>
            </a:r>
            <a:r>
              <a:rPr lang="vi-VN" dirty="0" smtClean="0">
                <a:effectLst/>
              </a:rPr>
              <a:t> </a:t>
            </a:r>
            <a:r>
              <a:rPr lang="en-US" dirty="0" err="1" smtClean="0">
                <a:effectLst/>
              </a:rPr>
              <a:t>các</a:t>
            </a:r>
            <a:r>
              <a:rPr lang="en-US" baseline="0" dirty="0" smtClean="0">
                <a:effectLst/>
              </a:rPr>
              <a:t> </a:t>
            </a:r>
            <a:r>
              <a:rPr lang="en-US" baseline="0" dirty="0" err="1" smtClean="0">
                <a:effectLst/>
              </a:rPr>
              <a:t>trang</a:t>
            </a:r>
            <a:r>
              <a:rPr lang="en-US" baseline="0" dirty="0" smtClean="0">
                <a:effectLst/>
              </a:rPr>
              <a:t> </a:t>
            </a:r>
            <a:r>
              <a:rPr lang="en-US" baseline="0" dirty="0" err="1" smtClean="0">
                <a:effectLst/>
              </a:rPr>
              <a:t>trình</a:t>
            </a:r>
            <a:r>
              <a:rPr lang="en-US" baseline="0" dirty="0" smtClean="0">
                <a:effectLst/>
              </a:rPr>
              <a:t> </a:t>
            </a:r>
            <a:r>
              <a:rPr lang="en-US" baseline="0" dirty="0" err="1" smtClean="0">
                <a:effectLst/>
              </a:rPr>
              <a:t>chiếu</a:t>
            </a:r>
            <a:r>
              <a:rPr lang="en-US" baseline="0" dirty="0" smtClean="0">
                <a:effectLst/>
              </a:rPr>
              <a:t> (</a:t>
            </a:r>
            <a:r>
              <a:rPr lang="en-US" dirty="0" smtClean="0">
                <a:effectLst/>
              </a:rPr>
              <a:t>slide), </a:t>
            </a:r>
            <a:r>
              <a:rPr lang="vi-VN" dirty="0" smtClean="0">
                <a:effectLst/>
              </a:rPr>
              <a:t>ghi chú</a:t>
            </a:r>
            <a:r>
              <a:rPr lang="en-US" dirty="0" smtClean="0">
                <a:effectLst/>
              </a:rPr>
              <a:t> (</a:t>
            </a:r>
            <a:r>
              <a:rPr lang="en-US" dirty="0" smtClean="0"/>
              <a:t>speaker notes</a:t>
            </a:r>
            <a:r>
              <a:rPr lang="en-US" dirty="0" smtClean="0">
                <a:effectLst/>
              </a:rPr>
              <a:t>)</a:t>
            </a:r>
            <a:r>
              <a:rPr lang="vi-VN" dirty="0" smtClean="0">
                <a:effectLst/>
              </a:rPr>
              <a:t>, </a:t>
            </a:r>
            <a:r>
              <a:rPr lang="en-US" dirty="0" err="1" smtClean="0">
                <a:effectLst/>
              </a:rPr>
              <a:t>tài</a:t>
            </a:r>
            <a:r>
              <a:rPr lang="en-US" baseline="0" dirty="0" smtClean="0">
                <a:effectLst/>
              </a:rPr>
              <a:t> </a:t>
            </a:r>
            <a:r>
              <a:rPr lang="en-US" baseline="0" dirty="0" err="1" smtClean="0">
                <a:effectLst/>
              </a:rPr>
              <a:t>liệu</a:t>
            </a:r>
            <a:r>
              <a:rPr lang="en-US" baseline="0" dirty="0" smtClean="0">
                <a:effectLst/>
              </a:rPr>
              <a:t> </a:t>
            </a:r>
            <a:r>
              <a:rPr lang="en-US" baseline="0" dirty="0" err="1" smtClean="0">
                <a:effectLst/>
              </a:rPr>
              <a:t>phát</a:t>
            </a:r>
            <a:r>
              <a:rPr lang="en-US" baseline="0" dirty="0" smtClean="0">
                <a:effectLst/>
              </a:rPr>
              <a:t> </a:t>
            </a:r>
            <a:r>
              <a:rPr lang="en-US" baseline="0" dirty="0" err="1" smtClean="0">
                <a:effectLst/>
              </a:rPr>
              <a:t>ra</a:t>
            </a:r>
            <a:r>
              <a:rPr lang="en-US" baseline="0" dirty="0" smtClean="0">
                <a:effectLst/>
              </a:rPr>
              <a:t> (</a:t>
            </a:r>
            <a:r>
              <a:rPr lang="en-US" dirty="0" smtClean="0"/>
              <a:t>handouts</a:t>
            </a:r>
            <a:r>
              <a:rPr lang="en-US" baseline="0" dirty="0" smtClean="0">
                <a:effectLst/>
              </a:rPr>
              <a:t>)</a:t>
            </a:r>
            <a:r>
              <a:rPr lang="vi-VN" dirty="0" smtClean="0">
                <a:effectLst/>
              </a:rPr>
              <a:t>, vv cho bài thuyết trình, </a:t>
            </a:r>
            <a:r>
              <a:rPr lang="en-US" dirty="0" smtClean="0">
                <a:effectLst/>
              </a:rPr>
              <a:t>v.v..</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67</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35</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1-2.1.1, 1-2.1.2, 1-2.1.3</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về chương trình phần mềm </a:t>
            </a:r>
            <a:r>
              <a:rPr lang="en-US" dirty="0" err="1" smtClean="0">
                <a:effectLst/>
              </a:rPr>
              <a:t>là</a:t>
            </a:r>
            <a:r>
              <a:rPr lang="en-US" baseline="0" dirty="0" smtClean="0">
                <a:effectLst/>
              </a:rPr>
              <a:t> </a:t>
            </a:r>
            <a:r>
              <a:rPr lang="en-US" baseline="0" dirty="0" err="1" smtClean="0">
                <a:effectLst/>
              </a:rPr>
              <a:t>gì</a:t>
            </a:r>
            <a:r>
              <a:rPr lang="en-US" baseline="0" dirty="0" smtClean="0">
                <a:effectLst/>
              </a:rPr>
              <a:t> </a:t>
            </a:r>
            <a:r>
              <a:rPr lang="vi-VN" dirty="0" smtClean="0">
                <a:effectLst/>
              </a:rPr>
              <a:t>và mục đích chính của nó (kích hoạt các lệnh mà người sử dụng cần </a:t>
            </a:r>
            <a:r>
              <a:rPr lang="en-US" dirty="0" err="1" smtClean="0">
                <a:effectLst/>
              </a:rPr>
              <a:t>thực</a:t>
            </a:r>
            <a:r>
              <a:rPr lang="en-US" baseline="0" dirty="0" smtClean="0">
                <a:effectLst/>
              </a:rPr>
              <a:t> </a:t>
            </a:r>
            <a:r>
              <a:rPr lang="en-US" baseline="0" dirty="0" err="1" smtClean="0">
                <a:effectLst/>
              </a:rPr>
              <a:t>hiện</a:t>
            </a:r>
            <a:r>
              <a:rPr lang="en-US" baseline="0" dirty="0" smtClean="0">
                <a:effectLst/>
              </a:rPr>
              <a:t> </a:t>
            </a:r>
            <a:r>
              <a:rPr lang="vi-VN" dirty="0" smtClean="0">
                <a:effectLst/>
              </a:rPr>
              <a:t>để hoàn thành một </a:t>
            </a:r>
            <a:r>
              <a:rPr lang="en-US" dirty="0" err="1" smtClean="0">
                <a:effectLst/>
              </a:rPr>
              <a:t>công</a:t>
            </a:r>
            <a:r>
              <a:rPr lang="en-US" baseline="0" dirty="0" smtClean="0">
                <a:effectLst/>
              </a:rPr>
              <a:t> </a:t>
            </a:r>
            <a:r>
              <a:rPr lang="en-US" baseline="0" dirty="0" err="1" smtClean="0">
                <a:effectLst/>
              </a:rPr>
              <a:t>việc</a:t>
            </a:r>
            <a:r>
              <a:rPr lang="vi-VN" dirty="0" smtClean="0">
                <a:effectLst/>
              </a:rPr>
              <a:t>). Bạn có thể thảo luận ngắn gọn </a:t>
            </a:r>
            <a:r>
              <a:rPr lang="en-US" dirty="0" err="1" smtClean="0">
                <a:effectLst/>
              </a:rPr>
              <a:t>về</a:t>
            </a:r>
            <a:r>
              <a:rPr lang="en-US" baseline="0" dirty="0" smtClean="0">
                <a:effectLst/>
              </a:rPr>
              <a:t> </a:t>
            </a:r>
            <a:r>
              <a:rPr lang="vi-VN" dirty="0" smtClean="0">
                <a:effectLst/>
              </a:rPr>
              <a:t>các loại ngôn ngữ lập trình</a:t>
            </a:r>
            <a:r>
              <a:rPr lang="en-US" dirty="0" smtClean="0">
                <a:effectLst/>
              </a:rPr>
              <a:t> </a:t>
            </a:r>
            <a:r>
              <a:rPr lang="vi-VN" dirty="0" smtClean="0">
                <a:effectLst/>
              </a:rPr>
              <a:t>khác nhau đã tiến hóa để cho phép cho các tính năng phức tạp hơn </a:t>
            </a:r>
            <a:r>
              <a:rPr lang="en-US" dirty="0" err="1" smtClean="0">
                <a:effectLst/>
              </a:rPr>
              <a:t>có</a:t>
            </a:r>
            <a:r>
              <a:rPr lang="en-US" baseline="0" dirty="0" smtClean="0">
                <a:effectLst/>
              </a:rPr>
              <a:t> </a:t>
            </a:r>
            <a:r>
              <a:rPr lang="en-US" baseline="0" dirty="0" err="1" smtClean="0">
                <a:effectLst/>
              </a:rPr>
              <a:t>trong</a:t>
            </a:r>
            <a:r>
              <a:rPr lang="vi-VN" dirty="0" smtClean="0">
                <a:effectLst/>
              </a:rPr>
              <a:t> các chương trình phần mềm ngày hôm nay. Không được tiêu </a:t>
            </a:r>
            <a:r>
              <a:rPr lang="en-US" dirty="0" err="1" smtClean="0">
                <a:effectLst/>
              </a:rPr>
              <a:t>tốn</a:t>
            </a:r>
            <a:r>
              <a:rPr lang="en-US" baseline="0" dirty="0" smtClean="0">
                <a:effectLst/>
              </a:rPr>
              <a:t> </a:t>
            </a:r>
            <a:r>
              <a:rPr lang="vi-VN" dirty="0" smtClean="0">
                <a:effectLst/>
              </a:rPr>
              <a:t>nhiều thời gian </a:t>
            </a:r>
            <a:r>
              <a:rPr lang="en-US"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vi-VN" dirty="0" smtClean="0">
                <a:effectLst/>
              </a:rPr>
              <a:t>lập trình được thực hiện như thế nào, chỉ</a:t>
            </a:r>
            <a:r>
              <a:rPr lang="en-US" dirty="0" smtClean="0">
                <a:effectLst/>
              </a:rPr>
              <a:t> </a:t>
            </a:r>
            <a:r>
              <a:rPr lang="en-US" dirty="0" err="1" smtClean="0">
                <a:effectLst/>
              </a:rPr>
              <a:t>nên</a:t>
            </a:r>
            <a:r>
              <a:rPr lang="vi-VN" dirty="0" smtClean="0">
                <a:effectLst/>
              </a:rPr>
              <a:t> chỉ ra rằng một chương trình phần mềm được phát triển bằng cách sử dụng một ngôn ngữ lập trình. Sử dụng Microsoft Windows hay Word là một ví dụ trong đó </a:t>
            </a:r>
            <a:r>
              <a:rPr lang="en-US" dirty="0" smtClean="0">
                <a:effectLst/>
              </a:rPr>
              <a:t>n</a:t>
            </a:r>
            <a:r>
              <a:rPr lang="vi-VN" dirty="0" smtClean="0">
                <a:effectLst/>
              </a:rPr>
              <a:t>gôn ngữ lập trình</a:t>
            </a:r>
            <a:r>
              <a:rPr lang="en-US" dirty="0" smtClean="0">
                <a:effectLst/>
              </a:rPr>
              <a:t> </a:t>
            </a:r>
            <a:r>
              <a:rPr lang="vi-VN" dirty="0" smtClean="0">
                <a:effectLst/>
              </a:rPr>
              <a:t>Visual Basic </a:t>
            </a:r>
            <a:r>
              <a:rPr lang="en-US" dirty="0" err="1" smtClean="0">
                <a:effectLst/>
              </a:rPr>
              <a:t>được</a:t>
            </a:r>
            <a:r>
              <a:rPr lang="en-US" baseline="0" dirty="0" smtClean="0">
                <a:effectLst/>
              </a:rPr>
              <a:t> </a:t>
            </a:r>
            <a:r>
              <a:rPr lang="en-US" baseline="0" dirty="0" err="1" smtClean="0">
                <a:effectLst/>
              </a:rPr>
              <a:t>sử</a:t>
            </a:r>
            <a:r>
              <a:rPr lang="en-US" baseline="0" dirty="0" smtClean="0">
                <a:effectLst/>
              </a:rPr>
              <a:t> </a:t>
            </a:r>
            <a:r>
              <a:rPr lang="en-US" baseline="0" dirty="0" err="1" smtClean="0">
                <a:effectLst/>
              </a:rPr>
              <a:t>dụng</a:t>
            </a:r>
            <a:r>
              <a:rPr lang="vi-VN" dirty="0" smtClean="0">
                <a:effectLst/>
              </a:rPr>
              <a:t> để viết mã cho chương trình.</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Nhấn mạnh </a:t>
            </a:r>
            <a:r>
              <a:rPr lang="en-US" dirty="0" err="1" smtClean="0">
                <a:effectLst/>
              </a:rPr>
              <a:t>vào</a:t>
            </a:r>
            <a:r>
              <a:rPr lang="en-US" baseline="0" dirty="0" smtClean="0">
                <a:effectLst/>
              </a:rPr>
              <a:t> </a:t>
            </a:r>
            <a:r>
              <a:rPr lang="en-US" baseline="0" dirty="0" err="1" smtClean="0">
                <a:effectLst/>
              </a:rPr>
              <a:t>việc</a:t>
            </a:r>
            <a:r>
              <a:rPr lang="vi-VN" dirty="0" smtClean="0">
                <a:effectLst/>
              </a:rPr>
              <a:t> có rất nhiều chương trình khác nhau </a:t>
            </a:r>
            <a:r>
              <a:rPr lang="en-US" dirty="0" err="1" smtClean="0">
                <a:effectLst/>
              </a:rPr>
              <a:t>có</a:t>
            </a:r>
            <a:r>
              <a:rPr lang="en-US" baseline="0" dirty="0" smtClean="0">
                <a:effectLst/>
              </a:rPr>
              <a:t> </a:t>
            </a:r>
            <a:r>
              <a:rPr lang="en-US" baseline="0" dirty="0" err="1" smtClean="0">
                <a:effectLst/>
              </a:rPr>
              <a:t>các</a:t>
            </a:r>
            <a:r>
              <a:rPr lang="en-US" baseline="0" dirty="0" smtClean="0">
                <a:effectLst/>
              </a:rPr>
              <a:t> </a:t>
            </a:r>
            <a:r>
              <a:rPr lang="en-US" baseline="0" dirty="0" err="1" smtClean="0">
                <a:effectLst/>
              </a:rPr>
              <a:t>chức</a:t>
            </a:r>
            <a:r>
              <a:rPr lang="en-US" baseline="0" dirty="0" smtClean="0">
                <a:effectLst/>
              </a:rPr>
              <a:t> </a:t>
            </a:r>
            <a:r>
              <a:rPr lang="en-US" baseline="0" dirty="0" err="1" smtClean="0">
                <a:effectLst/>
              </a:rPr>
              <a:t>năng</a:t>
            </a:r>
            <a:r>
              <a:rPr lang="vi-VN" dirty="0" smtClean="0">
                <a:effectLst/>
              </a:rPr>
              <a:t> tương tự </a:t>
            </a:r>
            <a:r>
              <a:rPr lang="en-US" dirty="0" err="1" smtClean="0">
                <a:effectLst/>
              </a:rPr>
              <a:t>nhau</a:t>
            </a:r>
            <a:r>
              <a:rPr lang="en-US" dirty="0" smtClean="0">
                <a:effectLst/>
              </a:rPr>
              <a:t> </a:t>
            </a:r>
            <a:r>
              <a:rPr lang="vi-VN" dirty="0" smtClean="0">
                <a:effectLst/>
              </a:rPr>
              <a:t>và không có một chương trình </a:t>
            </a:r>
            <a:r>
              <a:rPr lang="en-US" dirty="0" err="1" smtClean="0">
                <a:effectLst/>
              </a:rPr>
              <a:t>nào</a:t>
            </a:r>
            <a:r>
              <a:rPr lang="en-US" baseline="0" dirty="0" smtClean="0">
                <a:effectLst/>
              </a:rPr>
              <a:t> </a:t>
            </a:r>
            <a:r>
              <a:rPr lang="vi-VN" dirty="0" smtClean="0">
                <a:effectLst/>
              </a:rPr>
              <a:t>tốt hơn so với</a:t>
            </a:r>
            <a:r>
              <a:rPr lang="en-US" dirty="0" smtClean="0">
                <a:effectLst/>
              </a:rPr>
              <a:t> </a:t>
            </a:r>
            <a:r>
              <a:rPr lang="en-US" dirty="0" err="1" smtClean="0">
                <a:effectLst/>
              </a:rPr>
              <a:t>cái</a:t>
            </a:r>
            <a:r>
              <a:rPr lang="en-US" baseline="0" dirty="0" smtClean="0">
                <a:effectLst/>
              </a:rPr>
              <a:t> </a:t>
            </a:r>
            <a:r>
              <a:rPr lang="en-US" baseline="0" dirty="0" err="1" smtClean="0">
                <a:effectLst/>
              </a:rPr>
              <a:t>khác</a:t>
            </a:r>
            <a:r>
              <a:rPr lang="vi-VN" dirty="0" smtClean="0">
                <a:effectLst/>
              </a:rPr>
              <a:t>. </a:t>
            </a:r>
            <a:r>
              <a:rPr lang="en-US" dirty="0" err="1" smtClean="0">
                <a:effectLst/>
              </a:rPr>
              <a:t>Điều</a:t>
            </a:r>
            <a:r>
              <a:rPr lang="en-US" baseline="0" dirty="0" smtClean="0">
                <a:effectLst/>
              </a:rPr>
              <a:t> </a:t>
            </a:r>
            <a:r>
              <a:rPr lang="en-US" baseline="0" dirty="0" err="1" smtClean="0">
                <a:effectLst/>
              </a:rPr>
              <a:t>này</a:t>
            </a:r>
            <a:r>
              <a:rPr lang="en-US" baseline="0" dirty="0" smtClean="0">
                <a:effectLst/>
              </a:rPr>
              <a:t> </a:t>
            </a:r>
            <a:r>
              <a:rPr lang="en-US" baseline="0" dirty="0" err="1" smtClean="0">
                <a:effectLst/>
              </a:rPr>
              <a:t>tùy</a:t>
            </a:r>
            <a:r>
              <a:rPr lang="en-US" baseline="0" dirty="0" smtClean="0">
                <a:effectLst/>
              </a:rPr>
              <a:t> </a:t>
            </a:r>
            <a:r>
              <a:rPr lang="en-US" baseline="0" dirty="0" err="1" smtClean="0">
                <a:effectLst/>
              </a:rPr>
              <a:t>thuộc</a:t>
            </a:r>
            <a:r>
              <a:rPr lang="en-US" baseline="0" dirty="0" smtClean="0">
                <a:effectLst/>
              </a:rPr>
              <a:t> </a:t>
            </a:r>
            <a:r>
              <a:rPr lang="en-US" baseline="0" dirty="0" err="1" smtClean="0">
                <a:effectLst/>
              </a:rPr>
              <a:t>vào</a:t>
            </a:r>
            <a:r>
              <a:rPr lang="en-US" baseline="0" dirty="0" smtClean="0">
                <a:effectLst/>
              </a:rPr>
              <a:t> </a:t>
            </a:r>
            <a:r>
              <a:rPr lang="vi-VN" dirty="0" smtClean="0">
                <a:effectLst/>
              </a:rPr>
              <a:t>sở thích cá nhân hoặc một tiêu chuẩn được thiết lập bởi một ngành công nghiệp thích một trong những chương trình trên. </a:t>
            </a:r>
            <a:r>
              <a:rPr lang="en-US" dirty="0" smtClean="0">
                <a:effectLst/>
              </a:rPr>
              <a:t>V</a:t>
            </a:r>
            <a:r>
              <a:rPr lang="vi-VN" dirty="0" smtClean="0">
                <a:effectLst/>
              </a:rPr>
              <a:t>í dụ</a:t>
            </a:r>
            <a:r>
              <a:rPr lang="en-US" dirty="0" smtClean="0">
                <a:effectLst/>
              </a:rPr>
              <a:t>:</a:t>
            </a:r>
            <a:r>
              <a:rPr lang="vi-VN" dirty="0" smtClean="0">
                <a:effectLst/>
              </a:rPr>
              <a:t> AutoCAD so với TurboCAD, Word so với WordPerfect, CorelDRAW so với Photoshop, v</a:t>
            </a:r>
            <a:r>
              <a:rPr lang="en-US" dirty="0" smtClean="0">
                <a:effectLst/>
              </a:rPr>
              <a:t>.</a:t>
            </a:r>
            <a:r>
              <a:rPr lang="vi-VN" dirty="0" smtClean="0">
                <a:effectLst/>
              </a:rPr>
              <a:t>v.</a:t>
            </a:r>
            <a:r>
              <a:rPr lang="en-US" dirty="0" smtClean="0">
                <a:effectLst/>
              </a:rPr>
              <a:t>.</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en-US" dirty="0" smtClean="0">
                <a:effectLst/>
              </a:rPr>
              <a:t>T</a:t>
            </a:r>
            <a:r>
              <a:rPr lang="vi-VN" dirty="0" smtClean="0">
                <a:effectLst/>
              </a:rPr>
              <a:t>hực hiện </a:t>
            </a:r>
            <a:r>
              <a:rPr lang="en-US" dirty="0" err="1" smtClean="0">
                <a:effectLst/>
              </a:rPr>
              <a:t>việc</a:t>
            </a:r>
            <a:r>
              <a:rPr lang="en-US" baseline="0" dirty="0" smtClean="0">
                <a:effectLst/>
              </a:rPr>
              <a:t> l</a:t>
            </a:r>
            <a:r>
              <a:rPr lang="vi-VN" dirty="0" smtClean="0">
                <a:effectLst/>
              </a:rPr>
              <a:t>ựa chọn phần mềm có thể được so sánh</a:t>
            </a:r>
            <a:r>
              <a:rPr lang="en-US" dirty="0" smtClean="0">
                <a:effectLst/>
              </a:rPr>
              <a:t> </a:t>
            </a:r>
            <a:r>
              <a:rPr lang="en-US" dirty="0" err="1" smtClean="0">
                <a:effectLst/>
              </a:rPr>
              <a:t>được</a:t>
            </a:r>
            <a:r>
              <a:rPr lang="vi-VN" dirty="0" smtClean="0">
                <a:effectLst/>
              </a:rPr>
              <a:t> khi mua sắm cho một trò chơi – </a:t>
            </a:r>
            <a:r>
              <a:rPr lang="en-US" dirty="0" err="1" smtClean="0">
                <a:effectLst/>
              </a:rPr>
              <a:t>cái</a:t>
            </a:r>
            <a:r>
              <a:rPr lang="en-US" baseline="0" dirty="0" smtClean="0">
                <a:effectLst/>
              </a:rPr>
              <a:t> </a:t>
            </a:r>
            <a:r>
              <a:rPr lang="en-US" baseline="0" dirty="0" err="1" smtClean="0">
                <a:effectLst/>
              </a:rPr>
              <a:t>nào</a:t>
            </a:r>
            <a:r>
              <a:rPr lang="en-US" baseline="0" dirty="0" smtClean="0">
                <a:effectLst/>
              </a:rPr>
              <a:t> </a:t>
            </a:r>
            <a:r>
              <a:rPr lang="en-US" baseline="0" dirty="0" err="1" smtClean="0">
                <a:effectLst/>
              </a:rPr>
              <a:t>có</a:t>
            </a:r>
            <a:r>
              <a:rPr lang="vi-VN" dirty="0" smtClean="0">
                <a:effectLst/>
              </a:rPr>
              <a:t> lợi ích nhiều nhất và có thể cung cấp cho bạn phần lớn những điều bạn muốn để có thể "chơi" khi sử dụng chương trình? Thường thì sự lựa chọn được thực hiện </a:t>
            </a:r>
            <a:r>
              <a:rPr lang="en-US" dirty="0" err="1" smtClean="0">
                <a:effectLst/>
              </a:rPr>
              <a:t>với</a:t>
            </a:r>
            <a:r>
              <a:rPr lang="vi-VN" dirty="0" smtClean="0">
                <a:effectLst/>
              </a:rPr>
              <a:t> kết quả là một chương trình có hầu hết hoặc tất cả các tính năng mà bạn muốn chứ không phải là tên hoặc nhà sản xuất.</a:t>
            </a:r>
          </a:p>
        </p:txBody>
      </p:sp>
      <p:sp>
        <p:nvSpPr>
          <p:cNvPr id="166916"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8AD245DA-A22C-4544-88D1-2F19813185E0}" type="slidenum">
              <a:rPr lang="en-CA" sz="800">
                <a:latin typeface="Swis721 Lt BT" pitchFamily="34" charset="0"/>
              </a:rPr>
              <a:pPr defTabSz="911225">
                <a:tabLst>
                  <a:tab pos="2243138" algn="r"/>
                </a:tabLst>
              </a:pPr>
              <a:t>68</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smtClean="0"/>
              <a:t>© IIG Vietnam</a:t>
            </a:r>
            <a:endParaRPr lang="en-CA"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36</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1-2.1.1, 1-2.1.2, 1-2.1.3</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a:t>
            </a:r>
            <a:r>
              <a:rPr lang="en-US" dirty="0" err="1" smtClean="0">
                <a:effectLst/>
              </a:rPr>
              <a:t>về</a:t>
            </a:r>
            <a:r>
              <a:rPr lang="en-US" baseline="0" dirty="0" smtClean="0">
                <a:effectLst/>
              </a:rPr>
              <a:t> </a:t>
            </a:r>
            <a:r>
              <a:rPr lang="en-US" baseline="0" dirty="0" err="1" smtClean="0">
                <a:effectLst/>
              </a:rPr>
              <a:t>việc</a:t>
            </a:r>
            <a:r>
              <a:rPr lang="vi-VN" dirty="0" smtClean="0">
                <a:effectLst/>
              </a:rPr>
              <a:t> phần mềm thường đi qua giai đoạn thử nghiệm</a:t>
            </a:r>
            <a:r>
              <a:rPr lang="en-US" dirty="0" smtClean="0">
                <a:effectLst/>
              </a:rPr>
              <a:t> beta</a:t>
            </a:r>
            <a:r>
              <a:rPr lang="vi-VN" dirty="0" smtClean="0">
                <a:effectLst/>
              </a:rPr>
              <a:t> và kiểm soát chất lượng trước khi nó được phát hành cho công chúng. Có thể có câu hỏi về chất lượng của phần mềm đặc biệt là khi thường xuyên có thảo luận về cập nhật và bản vá dịch vụ trong vòng vài tháng của việc phát hành. Giải thích như thế nào </a:t>
            </a:r>
            <a:r>
              <a:rPr lang="en-US"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vi-VN" dirty="0" smtClean="0">
                <a:effectLst/>
              </a:rPr>
              <a:t>phần mềm được phát triển với các tính năng phổ biến nhất cho một hệ thống điển hình. Các thử nghiệm beta giúp thu thập dữ liệu </a:t>
            </a:r>
            <a:r>
              <a:rPr lang="en-US" dirty="0" err="1" smtClean="0">
                <a:effectLst/>
              </a:rPr>
              <a:t>lẫn</a:t>
            </a:r>
            <a:r>
              <a:rPr lang="en-US" baseline="0" dirty="0" smtClean="0">
                <a:effectLst/>
              </a:rPr>
              <a:t> </a:t>
            </a:r>
            <a:r>
              <a:rPr lang="vi-VN" dirty="0" smtClean="0">
                <a:effectLst/>
              </a:rPr>
              <a:t>nhau nhưng không phải tất cả các kịch bản sẽ được thể hiện trong quá trình thử nghiệm đó. Như vậy, có thể </a:t>
            </a:r>
            <a:r>
              <a:rPr lang="en-US" dirty="0" err="1" smtClean="0">
                <a:effectLst/>
              </a:rPr>
              <a:t>có</a:t>
            </a:r>
            <a:r>
              <a:rPr lang="vi-VN" dirty="0" smtClean="0">
                <a:effectLst/>
              </a:rPr>
              <a:t> thay đổi</a:t>
            </a:r>
            <a:r>
              <a:rPr lang="en-US" dirty="0" smtClean="0">
                <a:effectLst/>
              </a:rPr>
              <a:t>,</a:t>
            </a:r>
            <a:r>
              <a:rPr lang="vi-VN" dirty="0" smtClean="0">
                <a:effectLst/>
              </a:rPr>
              <a:t> </a:t>
            </a:r>
            <a:r>
              <a:rPr lang="en-US" dirty="0" err="1" smtClean="0">
                <a:effectLst/>
              </a:rPr>
              <a:t>điều</a:t>
            </a:r>
            <a:r>
              <a:rPr lang="en-US" baseline="0" dirty="0" smtClean="0">
                <a:effectLst/>
              </a:rPr>
              <a:t> </a:t>
            </a:r>
            <a:r>
              <a:rPr lang="en-US" dirty="0" err="1" smtClean="0">
                <a:effectLst/>
              </a:rPr>
              <a:t>đó</a:t>
            </a:r>
            <a:r>
              <a:rPr lang="en-US" baseline="0" dirty="0" smtClean="0">
                <a:effectLst/>
              </a:rPr>
              <a:t> </a:t>
            </a:r>
            <a:r>
              <a:rPr lang="vi-VN" dirty="0" smtClean="0">
                <a:effectLst/>
              </a:rPr>
              <a:t>là cần thiết ngay sau khi phát hành. Một lý do khác để cập nhật có thể là một cảnh báo bảo mật của một số loại</a:t>
            </a:r>
            <a:r>
              <a:rPr lang="en-US" dirty="0" smtClean="0">
                <a:effectLst/>
              </a:rPr>
              <a:t> </a:t>
            </a:r>
            <a:r>
              <a:rPr lang="en-US" dirty="0" err="1" smtClean="0">
                <a:effectLst/>
              </a:rPr>
              <a:t>hình</a:t>
            </a:r>
            <a:r>
              <a:rPr lang="en-US" dirty="0" smtClean="0">
                <a:effectLst/>
              </a:rPr>
              <a:t>;</a:t>
            </a:r>
            <a:r>
              <a:rPr lang="vi-VN" dirty="0" smtClean="0">
                <a:effectLst/>
              </a:rPr>
              <a:t> một loại virus mới có thể đã được phát </a:t>
            </a:r>
            <a:r>
              <a:rPr lang="en-US" dirty="0" err="1" smtClean="0">
                <a:effectLst/>
              </a:rPr>
              <a:t>tán</a:t>
            </a:r>
            <a:r>
              <a:rPr lang="vi-VN" dirty="0" smtClean="0">
                <a:effectLst/>
              </a:rPr>
              <a:t> hoặc một lỗ hổng được tìm thấy có thể dẫn đến</a:t>
            </a:r>
            <a:r>
              <a:rPr lang="en-US" dirty="0" smtClean="0">
                <a:effectLst/>
              </a:rPr>
              <a:t> </a:t>
            </a:r>
            <a:r>
              <a:rPr lang="vi-VN" dirty="0" smtClean="0">
                <a:effectLst/>
              </a:rPr>
              <a:t>vấn đề </a:t>
            </a:r>
            <a:r>
              <a:rPr lang="en-US" dirty="0" err="1" smtClean="0">
                <a:effectLst/>
              </a:rPr>
              <a:t>về</a:t>
            </a:r>
            <a:r>
              <a:rPr lang="vi-VN" dirty="0" smtClean="0">
                <a:effectLst/>
              </a:rPr>
              <a:t> </a:t>
            </a:r>
            <a:r>
              <a:rPr lang="en-US" dirty="0" err="1" smtClean="0">
                <a:effectLst/>
              </a:rPr>
              <a:t>khả</a:t>
            </a:r>
            <a:r>
              <a:rPr lang="vi-VN" dirty="0" smtClean="0">
                <a:effectLst/>
              </a:rPr>
              <a:t> năng bảo mật trên mạng. </a:t>
            </a:r>
            <a:r>
              <a:rPr lang="en-US" dirty="0" err="1" smtClean="0">
                <a:effectLst/>
              </a:rPr>
              <a:t>Điều</a:t>
            </a:r>
            <a:r>
              <a:rPr lang="en-US" baseline="0" dirty="0" smtClean="0">
                <a:effectLst/>
              </a:rPr>
              <a:t> </a:t>
            </a:r>
            <a:r>
              <a:rPr lang="en-US" baseline="0" dirty="0" err="1" smtClean="0">
                <a:effectLst/>
              </a:rPr>
              <a:t>này</a:t>
            </a:r>
            <a:r>
              <a:rPr lang="vi-VN" dirty="0" smtClean="0">
                <a:effectLst/>
              </a:rPr>
              <a:t> không phải là luôn luôn là một vấn đề với phần mềm.</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Các chủ đề </a:t>
            </a:r>
            <a:r>
              <a:rPr lang="en-US" dirty="0" err="1" smtClean="0">
                <a:effectLst/>
              </a:rPr>
              <a:t>về</a:t>
            </a:r>
            <a:r>
              <a:rPr lang="vi-VN" dirty="0" smtClean="0">
                <a:effectLst/>
              </a:rPr>
              <a:t> cấp giấy phép </a:t>
            </a:r>
            <a:r>
              <a:rPr lang="en-US" dirty="0" err="1" smtClean="0">
                <a:effectLst/>
              </a:rPr>
              <a:t>trở</a:t>
            </a:r>
            <a:r>
              <a:rPr lang="en-US" baseline="0" dirty="0" smtClean="0">
                <a:effectLst/>
              </a:rPr>
              <a:t> </a:t>
            </a:r>
            <a:r>
              <a:rPr lang="vi-VN" dirty="0" smtClean="0">
                <a:effectLst/>
              </a:rPr>
              <a:t>nên thú vị </a:t>
            </a:r>
            <a:r>
              <a:rPr lang="en-US" dirty="0" err="1" smtClean="0">
                <a:effectLst/>
              </a:rPr>
              <a:t>với</a:t>
            </a:r>
            <a:r>
              <a:rPr lang="vi-VN" dirty="0" smtClean="0">
                <a:effectLst/>
              </a:rPr>
              <a:t> sinh viên. Nhiều người xem xét phần mềm "miễn phí" hoặc nên được miễn phí và như vậy, có thể nhận được bản sao của phần mềm từ các nguồn khác thay vì của nhà cung cấp. Hãy cẩn thận trong cuộc thảo luận của bạn để tránh một khía cạnh liên quan đến các giá trị trả tiền cho phần mềm so với mã nguồn mở, </a:t>
            </a:r>
            <a:r>
              <a:rPr lang="en-US" dirty="0" err="1" smtClean="0">
                <a:effectLst/>
              </a:rPr>
              <a:t>hãy</a:t>
            </a:r>
            <a:r>
              <a:rPr lang="vi-VN" dirty="0" smtClean="0">
                <a:effectLst/>
              </a:rPr>
              <a:t> tin và để cho sinh </a:t>
            </a:r>
            <a:r>
              <a:rPr lang="en-US" dirty="0" err="1" smtClean="0">
                <a:effectLst/>
              </a:rPr>
              <a:t>viên</a:t>
            </a:r>
            <a:r>
              <a:rPr lang="en-US" baseline="0" dirty="0" smtClean="0">
                <a:effectLst/>
              </a:rPr>
              <a:t> </a:t>
            </a:r>
            <a:r>
              <a:rPr lang="vi-VN" dirty="0" smtClean="0">
                <a:effectLst/>
              </a:rPr>
              <a:t>quyết định những gì họ muốn làm. Khuyến khích việc mua bán giấy phép cho các chương trình như Office hoặc sản phẩm của Adobe, các nhà cung cấp ở đây cung cấp thêm nhiều tính năng và lợi ích theo bản sao hợp pháp.</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Với những thay đổi trong công nghệ, có những lựa chọn khác như đăng ký vào chương trình thay vì có một đĩa CD thực tế để cài đặt. Ví dụ, Microsoft Office là có sẵn như là một thuê bao một phiên bản "sống", nơi bạn có thể sử dụng chương trình và lưu trữ các </a:t>
            </a:r>
            <a:r>
              <a:rPr lang="en-US" dirty="0" err="1" smtClean="0">
                <a:effectLst/>
              </a:rPr>
              <a:t>tập</a:t>
            </a:r>
            <a:r>
              <a:rPr lang="en-US" baseline="0" dirty="0" smtClean="0">
                <a:effectLst/>
              </a:rPr>
              <a:t> tin</a:t>
            </a:r>
            <a:r>
              <a:rPr lang="vi-VN" dirty="0" smtClean="0">
                <a:effectLst/>
              </a:rPr>
              <a:t> ở một vị trí an toàn. Tùy chọn này đảm bảo bạn sẽ luôn luôn có phiên bản mới nhất của phần mềm có sẵn và ở một mức giá có thể sẽ tiết kiệm được chi phí hiệu quả hơn so với một giấy phép duy nhất (hoặc giấy phép mạng).</a:t>
            </a:r>
            <a:endParaRPr lang="en-US" dirty="0" smtClean="0"/>
          </a:p>
          <a:p>
            <a:pPr eaLnBrk="1" hangingPunct="1">
              <a:buFont typeface="Wingdings" pitchFamily="2" charset="2"/>
              <a:buNone/>
            </a:pP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69</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36</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1-2.1.1, 1-2.1.2, 1-2.1.3</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Hầu hết các cá nhân sẽ không tham gia </a:t>
            </a:r>
            <a:r>
              <a:rPr lang="en-US" dirty="0" err="1" smtClean="0">
                <a:effectLst/>
              </a:rPr>
              <a:t>vào</a:t>
            </a:r>
            <a:r>
              <a:rPr lang="vi-VN" dirty="0" smtClean="0">
                <a:effectLst/>
              </a:rPr>
              <a:t> SaaS và điều này có thể là phương pháp hiệu quả chi phí nhất cho các công ty. Nếu sinh viên của bạn quan tâm, bạn có thể có một cuộc thảo luận ngắn gọn về các ưu và khuyết điểm cho các tùy chọn này, theo ghi nhận của một số công ty.</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Hãy chắc chắn rằng sinh </a:t>
            </a:r>
            <a:r>
              <a:rPr lang="en-US" dirty="0" err="1" smtClean="0">
                <a:effectLst/>
              </a:rPr>
              <a:t>viên</a:t>
            </a:r>
            <a:r>
              <a:rPr lang="en-US" baseline="0" dirty="0" smtClean="0">
                <a:effectLst/>
              </a:rPr>
              <a:t> </a:t>
            </a:r>
            <a:r>
              <a:rPr lang="vi-VN" dirty="0" smtClean="0">
                <a:effectLst/>
              </a:rPr>
              <a:t>hiểu được sự khác biệt giữa </a:t>
            </a:r>
            <a:r>
              <a:rPr lang="en-US" sz="900" dirty="0" err="1" smtClean="0"/>
              <a:t>phần</a:t>
            </a:r>
            <a:r>
              <a:rPr lang="en-US" sz="900" dirty="0" smtClean="0"/>
              <a:t> </a:t>
            </a:r>
            <a:r>
              <a:rPr lang="en-US" sz="900" dirty="0" err="1" smtClean="0"/>
              <a:t>mềm</a:t>
            </a:r>
            <a:r>
              <a:rPr lang="en-US" sz="900" dirty="0" smtClean="0"/>
              <a:t> chia </a:t>
            </a:r>
            <a:r>
              <a:rPr lang="en-US" sz="900" dirty="0" err="1" smtClean="0"/>
              <a:t>sẻ</a:t>
            </a:r>
            <a:r>
              <a:rPr lang="en-US" sz="900" dirty="0" smtClean="0"/>
              <a:t> (</a:t>
            </a:r>
            <a:r>
              <a:rPr lang="en-US" sz="900" dirty="0" smtClean="0">
                <a:effectLst/>
              </a:rPr>
              <a:t>S</a:t>
            </a:r>
            <a:r>
              <a:rPr lang="vi-VN" dirty="0" smtClean="0">
                <a:effectLst/>
              </a:rPr>
              <a:t>hareware</a:t>
            </a:r>
            <a:r>
              <a:rPr lang="en-US" sz="900" dirty="0" smtClean="0"/>
              <a:t>)</a:t>
            </a:r>
            <a:r>
              <a:rPr lang="vi-VN" dirty="0" smtClean="0">
                <a:effectLst/>
              </a:rPr>
              <a:t>, phần mềm miễn phí</a:t>
            </a:r>
            <a:r>
              <a:rPr lang="en-US" dirty="0" smtClean="0">
                <a:effectLst/>
              </a:rPr>
              <a:t> (Freeware)</a:t>
            </a:r>
            <a:r>
              <a:rPr lang="vi-VN" dirty="0" smtClean="0">
                <a:effectLst/>
              </a:rPr>
              <a:t>, và </a:t>
            </a:r>
            <a:r>
              <a:rPr lang="en-US" dirty="0" err="1" smtClean="0">
                <a:effectLst/>
              </a:rPr>
              <a:t>phần</a:t>
            </a:r>
            <a:r>
              <a:rPr lang="en-US" baseline="0" dirty="0" smtClean="0">
                <a:effectLst/>
              </a:rPr>
              <a:t> </a:t>
            </a:r>
            <a:r>
              <a:rPr lang="en-US" baseline="0" dirty="0" err="1" smtClean="0">
                <a:effectLst/>
              </a:rPr>
              <a:t>mềm</a:t>
            </a:r>
            <a:r>
              <a:rPr lang="en-US" baseline="0" dirty="0" smtClean="0">
                <a:effectLst/>
              </a:rPr>
              <a:t> </a:t>
            </a:r>
            <a:r>
              <a:rPr lang="en-US" baseline="0" dirty="0" err="1" smtClean="0">
                <a:effectLst/>
              </a:rPr>
              <a:t>nguồn</a:t>
            </a:r>
            <a:r>
              <a:rPr lang="en-US" baseline="0" dirty="0" smtClean="0">
                <a:effectLst/>
              </a:rPr>
              <a:t> </a:t>
            </a:r>
            <a:r>
              <a:rPr lang="en-US" baseline="0" dirty="0" err="1" smtClean="0">
                <a:effectLst/>
              </a:rPr>
              <a:t>mở</a:t>
            </a:r>
            <a:r>
              <a:rPr lang="en-US" baseline="0" dirty="0" smtClean="0">
                <a:effectLst/>
              </a:rPr>
              <a:t> (</a:t>
            </a:r>
            <a:r>
              <a:rPr lang="vi-VN" dirty="0" smtClean="0">
                <a:effectLst/>
              </a:rPr>
              <a:t>Open</a:t>
            </a:r>
            <a:r>
              <a:rPr lang="en-US" dirty="0" smtClean="0">
                <a:effectLst/>
              </a:rPr>
              <a:t>source)</a:t>
            </a:r>
            <a:r>
              <a:rPr lang="vi-VN" dirty="0" smtClean="0">
                <a:effectLst/>
              </a:rPr>
              <a:t>. Để cung cấp cho họ một </a:t>
            </a:r>
            <a:r>
              <a:rPr lang="en-US" dirty="0" smtClean="0">
                <a:effectLst/>
              </a:rPr>
              <a:t>minh </a:t>
            </a:r>
            <a:r>
              <a:rPr lang="en-US" dirty="0" err="1" smtClean="0">
                <a:effectLst/>
              </a:rPr>
              <a:t>họa</a:t>
            </a:r>
            <a:r>
              <a:rPr lang="vi-VN" dirty="0" smtClean="0">
                <a:effectLst/>
              </a:rPr>
              <a:t> </a:t>
            </a:r>
            <a:r>
              <a:rPr lang="en-US" dirty="0" err="1" smtClean="0">
                <a:effectLst/>
              </a:rPr>
              <a:t>cách</a:t>
            </a:r>
            <a:r>
              <a:rPr lang="vi-VN" dirty="0" smtClean="0">
                <a:effectLst/>
              </a:rPr>
              <a:t> bạn có thể tải phần mềm chia sẻ hoặc phần mềm miễn phí trên máy chiếu, cho họ thấy các trang web như winzip.com (bản sao</a:t>
            </a:r>
            <a:r>
              <a:rPr lang="en-US" dirty="0" smtClean="0">
                <a:effectLst/>
              </a:rPr>
              <a:t> </a:t>
            </a:r>
            <a:r>
              <a:rPr lang="vi-VN" dirty="0" smtClean="0">
                <a:effectLst/>
              </a:rPr>
              <a:t>đánh giá), cnet.com (nhiều phần mềm chia sẻ hoặc phần mềm miễn phí và làm thế nào để tìm thấy một chức năng / nhiệm vụ cụ thể) , tucows.com (tương tự như cnet.com)</a:t>
            </a:r>
            <a:r>
              <a:rPr lang="en-US" baseline="0" dirty="0" smtClean="0">
                <a:effectLst/>
              </a:rPr>
              <a:t> v.v..</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Bạn </a:t>
            </a:r>
            <a:r>
              <a:rPr lang="en-US" dirty="0" err="1" smtClean="0">
                <a:effectLst/>
              </a:rPr>
              <a:t>cần</a:t>
            </a:r>
            <a:r>
              <a:rPr lang="vi-VN" dirty="0" smtClean="0">
                <a:effectLst/>
              </a:rPr>
              <a:t> có một bản sao của Open Office để hiển thị một ví dụ về một chương trình mã nguồn mở đang tích cực được sử dụng bởi các công ty.</a:t>
            </a:r>
            <a:endParaRPr lang="en-US" dirty="0" smtClean="0">
              <a:effectLst/>
            </a:endParaRPr>
          </a:p>
          <a:p>
            <a:pPr eaLnBrk="1" hangingPunct="1"/>
            <a:endParaRPr lang="en-US" dirty="0" smtClean="0"/>
          </a:p>
          <a:p>
            <a:pPr eaLnBrk="1" hangingPunct="1"/>
            <a:r>
              <a:rPr lang="vi-VN" dirty="0" smtClean="0">
                <a:effectLst/>
              </a:rPr>
              <a:t>Hãy chắc chắn rằng bạn nhấn mạnh </a:t>
            </a:r>
            <a:r>
              <a:rPr lang="en-US" dirty="0" err="1" smtClean="0">
                <a:effectLst/>
              </a:rPr>
              <a:t>làm</a:t>
            </a:r>
            <a:r>
              <a:rPr lang="vi-VN" dirty="0" smtClean="0">
                <a:effectLst/>
              </a:rPr>
              <a:t> thế nào </a:t>
            </a:r>
            <a:r>
              <a:rPr lang="en-US" dirty="0" err="1" smtClean="0">
                <a:effectLst/>
              </a:rPr>
              <a:t>để</a:t>
            </a:r>
            <a:r>
              <a:rPr lang="en-US" baseline="0" dirty="0" smtClean="0">
                <a:effectLst/>
              </a:rPr>
              <a:t> </a:t>
            </a:r>
            <a:r>
              <a:rPr lang="vi-VN" dirty="0" smtClean="0">
                <a:effectLst/>
              </a:rPr>
              <a:t>họ có trách nhiệm cho các phương pháp mà họ đã chọn để có được phần mềm và họ cần phải tuân thủ các quy định cho phù hợp.</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70</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37</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1-2.1.1, 1-2.1.2, 1-2.1.3</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Nhiều sinh viên rất tò mò là tại sao có nhiều những cập nhật </a:t>
            </a:r>
            <a:r>
              <a:rPr lang="en-US" dirty="0" err="1" smtClean="0">
                <a:effectLst/>
              </a:rPr>
              <a:t>hoặc</a:t>
            </a:r>
            <a:r>
              <a:rPr lang="en-US" baseline="0" dirty="0" smtClean="0">
                <a:effectLst/>
              </a:rPr>
              <a:t> </a:t>
            </a:r>
            <a:r>
              <a:rPr lang="vi-VN" dirty="0" smtClean="0">
                <a:effectLst/>
              </a:rPr>
              <a:t>bản vá lỗi cho phần mềm nào đó. Những người khác thậm chí có thể</a:t>
            </a:r>
            <a:r>
              <a:rPr lang="en-US" dirty="0" smtClean="0">
                <a:effectLst/>
              </a:rPr>
              <a:t> </a:t>
            </a:r>
            <a:r>
              <a:rPr lang="vi-VN" dirty="0" smtClean="0">
                <a:effectLst/>
              </a:rPr>
              <a:t>không biết có những lựa chọn như vậy. Khi thảo luận về cập nhật hay vá lỗi, thảo luận làm thế nào </a:t>
            </a:r>
            <a:r>
              <a:rPr lang="en-US" dirty="0" err="1" smtClean="0">
                <a:effectLst/>
              </a:rPr>
              <a:t>chúng</a:t>
            </a:r>
            <a:r>
              <a:rPr lang="vi-VN" dirty="0" smtClean="0">
                <a:effectLst/>
              </a:rPr>
              <a:t> được bảo hành (như trong trường hợp của một hành vi vi phạm an ninh trong hệ điều hành hoặc một loại virus tấn công) và đôi khi nó chỉ là để sửa chữa các tính năng mà bạn có thể không hiện đang sử dụng. </a:t>
            </a:r>
            <a:r>
              <a:rPr lang="en-US" dirty="0" err="1" smtClean="0">
                <a:effectLst/>
              </a:rPr>
              <a:t>Khuyến</a:t>
            </a:r>
            <a:r>
              <a:rPr lang="vi-VN" dirty="0" smtClean="0">
                <a:effectLst/>
              </a:rPr>
              <a:t> nghị cho các sinh viên rằng họ nên làm một số nghiên cứu về các bản cập nhật mới hoặc bản vá lỗi trước khi tự động áp dụng chúng vào máy tính của họ. Có rất nhiều các trang web </a:t>
            </a:r>
            <a:r>
              <a:rPr lang="en-US" dirty="0" err="1" smtClean="0">
                <a:effectLst/>
              </a:rPr>
              <a:t>trên</a:t>
            </a:r>
            <a:r>
              <a:rPr lang="en-US" baseline="0" dirty="0" smtClean="0">
                <a:effectLst/>
              </a:rPr>
              <a:t> </a:t>
            </a:r>
            <a:r>
              <a:rPr lang="vi-VN" dirty="0" smtClean="0">
                <a:effectLst/>
              </a:rPr>
              <a:t>Internet / nhóm hoặc tờ báo /</a:t>
            </a:r>
            <a:r>
              <a:rPr lang="en-US" dirty="0" smtClean="0">
                <a:effectLst/>
              </a:rPr>
              <a:t> </a:t>
            </a:r>
            <a:r>
              <a:rPr lang="vi-VN" dirty="0" smtClean="0">
                <a:effectLst/>
              </a:rPr>
              <a:t>bài báo tạp chí của các chuyên gia trong ngành công nghiệp máy tính có thể cung cấp những hiểu biết khác nhau v</a:t>
            </a:r>
            <a:r>
              <a:rPr lang="en-US" dirty="0" smtClean="0">
                <a:effectLst/>
              </a:rPr>
              <a:t>ề</a:t>
            </a:r>
            <a:r>
              <a:rPr lang="vi-VN" dirty="0" smtClean="0">
                <a:effectLst/>
              </a:rPr>
              <a:t> các bản cập nhật mới / các bản vá lỗi và cho dù </a:t>
            </a:r>
            <a:r>
              <a:rPr lang="en-US" dirty="0" err="1" smtClean="0">
                <a:effectLst/>
              </a:rPr>
              <a:t>điều</a:t>
            </a:r>
            <a:r>
              <a:rPr lang="en-US" baseline="0" dirty="0" smtClean="0">
                <a:effectLst/>
              </a:rPr>
              <a:t> </a:t>
            </a:r>
            <a:r>
              <a:rPr lang="vi-VN" dirty="0" smtClean="0">
                <a:effectLst/>
              </a:rPr>
              <a:t>đó là</a:t>
            </a:r>
            <a:r>
              <a:rPr lang="en-US" dirty="0" smtClean="0">
                <a:effectLst/>
              </a:rPr>
              <a:t> </a:t>
            </a:r>
            <a:r>
              <a:rPr lang="en-US" dirty="0" err="1" smtClean="0">
                <a:effectLst/>
              </a:rPr>
              <a:t>ít</a:t>
            </a:r>
            <a:r>
              <a:rPr lang="en-US" baseline="0" dirty="0" smtClean="0">
                <a:effectLst/>
              </a:rPr>
              <a:t> </a:t>
            </a:r>
            <a:r>
              <a:rPr lang="en-US" baseline="0" dirty="0" err="1" smtClean="0">
                <a:effectLst/>
              </a:rPr>
              <a:t>có</a:t>
            </a:r>
            <a:r>
              <a:rPr lang="vi-VN" dirty="0" smtClean="0">
                <a:effectLst/>
              </a:rPr>
              <a:t> giá trị để nâng cấp ngay bây giờ so với sau này.</a:t>
            </a:r>
            <a:endParaRPr lang="en-US" dirty="0" smtClean="0">
              <a:effectLst/>
            </a:endParaRPr>
          </a:p>
          <a:p>
            <a:pPr eaLnBrk="1" hangingPunct="1"/>
            <a:endParaRPr lang="en-US" dirty="0" smtClean="0"/>
          </a:p>
          <a:p>
            <a:pPr eaLnBrk="1" hangingPunct="1"/>
            <a:r>
              <a:rPr lang="vi-VN" dirty="0" smtClean="0">
                <a:effectLst/>
              </a:rPr>
              <a:t>Khuyến khích sinh viên mua </a:t>
            </a:r>
            <a:r>
              <a:rPr lang="en-US" dirty="0" err="1" smtClean="0">
                <a:effectLst/>
              </a:rPr>
              <a:t>cho</a:t>
            </a:r>
            <a:r>
              <a:rPr lang="en-US" dirty="0" smtClean="0">
                <a:effectLst/>
              </a:rPr>
              <a:t> </a:t>
            </a:r>
            <a:r>
              <a:rPr lang="en-US" dirty="0" err="1" smtClean="0">
                <a:effectLst/>
              </a:rPr>
              <a:t>riêng</a:t>
            </a:r>
            <a:r>
              <a:rPr lang="en-US" baseline="0" dirty="0" smtClean="0">
                <a:effectLst/>
              </a:rPr>
              <a:t> </a:t>
            </a:r>
            <a:r>
              <a:rPr lang="en-US" baseline="0" dirty="0" err="1" smtClean="0">
                <a:effectLst/>
              </a:rPr>
              <a:t>mình</a:t>
            </a:r>
            <a:r>
              <a:rPr lang="en-US" baseline="0" dirty="0" smtClean="0">
                <a:effectLst/>
              </a:rPr>
              <a:t> </a:t>
            </a:r>
            <a:r>
              <a:rPr lang="vi-VN" dirty="0" smtClean="0">
                <a:effectLst/>
              </a:rPr>
              <a:t>các bản sao của phần mềm cho máy tính của họ vì nó </a:t>
            </a:r>
            <a:r>
              <a:rPr lang="en-US" dirty="0" err="1" smtClean="0">
                <a:effectLst/>
              </a:rPr>
              <a:t>được</a:t>
            </a:r>
            <a:r>
              <a:rPr lang="vi-VN" dirty="0" smtClean="0">
                <a:effectLst/>
              </a:rPr>
              <a:t> hỗ trợ kỹ thuật </a:t>
            </a:r>
            <a:r>
              <a:rPr lang="en-US" dirty="0" err="1" smtClean="0">
                <a:effectLst/>
              </a:rPr>
              <a:t>theo</a:t>
            </a:r>
            <a:r>
              <a:rPr lang="en-US" dirty="0" smtClean="0">
                <a:effectLst/>
              </a:rPr>
              <a:t> </a:t>
            </a:r>
            <a:r>
              <a:rPr lang="en-US" dirty="0" err="1" smtClean="0">
                <a:effectLst/>
              </a:rPr>
              <a:t>mặc</a:t>
            </a:r>
            <a:r>
              <a:rPr lang="en-US" baseline="0" dirty="0" smtClean="0">
                <a:effectLst/>
              </a:rPr>
              <a:t> </a:t>
            </a:r>
            <a:r>
              <a:rPr lang="en-US" baseline="0" dirty="0" err="1" smtClean="0">
                <a:effectLst/>
              </a:rPr>
              <a:t>định</a:t>
            </a:r>
            <a:r>
              <a:rPr lang="en-US" baseline="0" dirty="0" smtClean="0">
                <a:effectLst/>
              </a:rPr>
              <a:t> </a:t>
            </a:r>
            <a:r>
              <a:rPr lang="en-US" baseline="0" dirty="0" err="1" smtClean="0">
                <a:effectLst/>
              </a:rPr>
              <a:t>tự</a:t>
            </a:r>
            <a:r>
              <a:rPr lang="en-US" baseline="0" dirty="0" smtClean="0">
                <a:effectLst/>
              </a:rPr>
              <a:t> </a:t>
            </a:r>
            <a:r>
              <a:rPr lang="en-US" baseline="0" dirty="0" err="1" smtClean="0">
                <a:effectLst/>
              </a:rPr>
              <a:t>nhiên</a:t>
            </a:r>
            <a:r>
              <a:rPr lang="vi-VN" dirty="0" smtClean="0">
                <a:effectLst/>
              </a:rPr>
              <a:t>. Hãy chuẩn bị để thảo luận về vấn đề vi phạm bản quyền</a:t>
            </a:r>
            <a:r>
              <a:rPr lang="en-US" dirty="0" smtClean="0">
                <a:effectLst/>
              </a:rPr>
              <a:t> </a:t>
            </a:r>
            <a:r>
              <a:rPr lang="en-US" dirty="0" err="1" smtClean="0">
                <a:effectLst/>
              </a:rPr>
              <a:t>trong</a:t>
            </a:r>
            <a:r>
              <a:rPr lang="en-US" dirty="0" smtClean="0">
                <a:effectLst/>
              </a:rPr>
              <a:t> </a:t>
            </a:r>
            <a:r>
              <a:rPr lang="en-US" dirty="0" err="1" smtClean="0">
                <a:effectLst/>
              </a:rPr>
              <a:t>việc</a:t>
            </a:r>
            <a:r>
              <a:rPr lang="vi-VN" dirty="0" smtClean="0">
                <a:effectLst/>
              </a:rPr>
              <a:t> có một sao chép</a:t>
            </a:r>
            <a:r>
              <a:rPr lang="en-US" dirty="0" smtClean="0">
                <a:effectLst/>
              </a:rPr>
              <a:t> </a:t>
            </a:r>
            <a:r>
              <a:rPr lang="vi-VN" dirty="0" smtClean="0">
                <a:effectLst/>
              </a:rPr>
              <a:t>"vi phạm bản quyền", đảm bảo họ hiểu những gì một bản sao vi phạm bản quyền và </a:t>
            </a:r>
            <a:r>
              <a:rPr lang="en-US" dirty="0" smtClean="0">
                <a:effectLst/>
              </a:rPr>
              <a:t>ý</a:t>
            </a:r>
            <a:r>
              <a:rPr lang="en-US" baseline="0" dirty="0" smtClean="0">
                <a:effectLst/>
              </a:rPr>
              <a:t> </a:t>
            </a:r>
            <a:r>
              <a:rPr lang="vi-VN" dirty="0" smtClean="0">
                <a:effectLst/>
              </a:rPr>
              <a:t>nghĩa </a:t>
            </a:r>
            <a:r>
              <a:rPr lang="en-US" dirty="0" err="1" smtClean="0">
                <a:effectLst/>
              </a:rPr>
              <a:t>của</a:t>
            </a:r>
            <a:r>
              <a:rPr lang="en-US" baseline="0" dirty="0" smtClean="0">
                <a:effectLst/>
              </a:rPr>
              <a:t> </a:t>
            </a:r>
            <a:r>
              <a:rPr lang="en-US" baseline="0" dirty="0" err="1" smtClean="0">
                <a:effectLst/>
              </a:rPr>
              <a:t>nó</a:t>
            </a:r>
            <a:r>
              <a:rPr lang="vi-VN" dirty="0" smtClean="0">
                <a:effectLst/>
              </a:rPr>
              <a:t>.</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94964"/>
            <a:ext cx="2971800" cy="360363"/>
          </a:xfrm>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71</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a:xfrm>
            <a:off x="715963" y="4198260"/>
            <a:ext cx="5584825" cy="4113213"/>
          </a:xfrm>
          <a:noFill/>
          <a:ln/>
        </p:spPr>
        <p:txBody>
          <a:bodyPr/>
          <a:lstStyle/>
          <a:p>
            <a:pPr marL="0" indent="0" eaLnBrk="1" hangingPunct="1">
              <a:buNone/>
            </a:pPr>
            <a:r>
              <a:rPr lang="en-US" sz="800" dirty="0" err="1" smtClean="0"/>
              <a:t>Trang</a:t>
            </a:r>
            <a:r>
              <a:rPr lang="en-US" sz="800" dirty="0" smtClean="0"/>
              <a:t> 37-38</a:t>
            </a:r>
          </a:p>
          <a:p>
            <a:pPr marL="0" indent="0" eaLnBrk="1" hangingPunct="1">
              <a:buNone/>
            </a:pPr>
            <a:r>
              <a:rPr lang="en-US" sz="800" b="1" dirty="0" err="1" smtClean="0"/>
              <a:t>Mục</a:t>
            </a:r>
            <a:r>
              <a:rPr lang="en-US" sz="800" b="1" baseline="0" dirty="0" smtClean="0"/>
              <a:t> </a:t>
            </a:r>
            <a:r>
              <a:rPr lang="en-US" sz="800" b="1" baseline="0" dirty="0" err="1" smtClean="0"/>
              <a:t>tiêu</a:t>
            </a:r>
            <a:r>
              <a:rPr lang="en-US" sz="800" b="1" dirty="0" smtClean="0"/>
              <a:t> 1-2.1.2, 1-2.2.1, 1-2.2.2, 1-2.2.3, 1-2.2.4, 1-2.2.5, 1-2.2.6, 1-2.2.7, 1-2.2.8, 1-2.2.9, 1-2.2.10</a:t>
            </a:r>
          </a:p>
          <a:p>
            <a:pPr eaLnBrk="1" hangingPunct="1"/>
            <a:endParaRPr lang="en-US" sz="4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sz="800" dirty="0" smtClean="0">
                <a:effectLst/>
              </a:rPr>
              <a:t>Đề cập đến </a:t>
            </a:r>
            <a:r>
              <a:rPr lang="en-US" sz="800" dirty="0" err="1" smtClean="0">
                <a:effectLst/>
              </a:rPr>
              <a:t>việc</a:t>
            </a:r>
            <a:r>
              <a:rPr lang="en-US" sz="800" baseline="0" dirty="0" smtClean="0">
                <a:effectLst/>
              </a:rPr>
              <a:t> </a:t>
            </a:r>
            <a:r>
              <a:rPr lang="en-US" sz="800" baseline="0" dirty="0" err="1" smtClean="0">
                <a:effectLst/>
              </a:rPr>
              <a:t>có</a:t>
            </a:r>
            <a:r>
              <a:rPr lang="vi-VN" sz="800" dirty="0" smtClean="0">
                <a:effectLst/>
              </a:rPr>
              <a:t> 80% nhiệm vụ của các sinh </a:t>
            </a:r>
            <a:r>
              <a:rPr lang="en-US" sz="800" dirty="0" err="1" smtClean="0">
                <a:effectLst/>
              </a:rPr>
              <a:t>viên</a:t>
            </a:r>
            <a:r>
              <a:rPr lang="en-US" sz="800" baseline="0" dirty="0" smtClean="0">
                <a:effectLst/>
              </a:rPr>
              <a:t> </a:t>
            </a:r>
            <a:r>
              <a:rPr lang="vi-VN" sz="800" dirty="0" smtClean="0">
                <a:effectLst/>
              </a:rPr>
              <a:t>sẽ được làm trên máy tính dựa trên </a:t>
            </a:r>
            <a:r>
              <a:rPr lang="en-US" sz="800" dirty="0" err="1" smtClean="0">
                <a:effectLst/>
              </a:rPr>
              <a:t>các</a:t>
            </a:r>
            <a:r>
              <a:rPr lang="en-US" sz="800" baseline="0" dirty="0" smtClean="0">
                <a:effectLst/>
              </a:rPr>
              <a:t> </a:t>
            </a:r>
            <a:r>
              <a:rPr lang="vi-VN" sz="800" dirty="0" smtClean="0">
                <a:effectLst/>
              </a:rPr>
              <a:t>ứng dụng. Tìm hiểu về hệ điều hành vẫn là quan trọng vì đây là thông tin cơ bản, tương tự như bài học lái xe trong lớp trước khi thực sự nhận được trong xe.</a:t>
            </a:r>
            <a:endParaRPr lang="en-US" sz="800" dirty="0" smtClean="0">
              <a:effectLst/>
            </a:endParaRPr>
          </a:p>
          <a:p>
            <a:pPr eaLnBrk="1" hangingPunct="1"/>
            <a:endParaRPr lang="en-US" sz="2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sz="800" dirty="0" smtClean="0">
                <a:effectLst/>
              </a:rPr>
              <a:t>Nếu bạn có một hộp phần mềm để giới thiệu, thu hút sự chú ý của học sinh đến khu vực trên hộp thông tin được cung cấp liên quan đến loại và yêu cầu đối với các phần mềm được sử dụng trên máy tính.</a:t>
            </a:r>
            <a:endParaRPr lang="en-US" sz="800" dirty="0" smtClean="0">
              <a:effectLst/>
            </a:endParaRPr>
          </a:p>
          <a:p>
            <a:pPr eaLnBrk="1" hangingPunct="1"/>
            <a:endParaRPr lang="en-US" sz="2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sz="800" dirty="0" smtClean="0">
                <a:effectLst/>
              </a:rPr>
              <a:t>Thảo luận về ưu và nhược điểm của việc sử dụng một chương trình đa chức năng ứng dụng so với một chương trình</a:t>
            </a:r>
            <a:r>
              <a:rPr lang="en-US" sz="800" dirty="0" smtClean="0">
                <a:effectLst/>
              </a:rPr>
              <a:t> </a:t>
            </a:r>
            <a:r>
              <a:rPr lang="vi-VN" sz="800" dirty="0" smtClean="0">
                <a:effectLst/>
              </a:rPr>
              <a:t>chuyên dụng. Hút sự chú ý của họ trở lại danh sách kiểm tra có thể được sử dụng để xác định máy tính / phần mềm là cần thiết.</a:t>
            </a:r>
            <a:endParaRPr lang="en-US" sz="800" dirty="0" smtClean="0">
              <a:effectLst/>
            </a:endParaRPr>
          </a:p>
          <a:p>
            <a:pPr eaLnBrk="1" hangingPunct="1"/>
            <a:endParaRPr lang="en-US" sz="2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sz="800" dirty="0" smtClean="0">
                <a:effectLst/>
              </a:rPr>
              <a:t>Làm cho sinh viên biết đọc hộp phần mềm trước khi họ mua nó. Những chức năng </a:t>
            </a:r>
            <a:r>
              <a:rPr lang="en-US" sz="800" dirty="0" err="1" smtClean="0">
                <a:effectLst/>
              </a:rPr>
              <a:t>để</a:t>
            </a:r>
            <a:r>
              <a:rPr lang="vi-VN" sz="800" dirty="0" smtClean="0">
                <a:effectLst/>
              </a:rPr>
              <a:t> họ thực sự muốn làm với chương trình này? Sử dụng chương trình DTP là một ví dụ, không chỉ làm </a:t>
            </a:r>
            <a:r>
              <a:rPr lang="en-US" sz="800" dirty="0" err="1" smtClean="0">
                <a:effectLst/>
              </a:rPr>
              <a:t>cho</a:t>
            </a:r>
            <a:r>
              <a:rPr lang="en-US" sz="800" dirty="0" smtClean="0">
                <a:effectLst/>
              </a:rPr>
              <a:t> </a:t>
            </a:r>
            <a:r>
              <a:rPr lang="vi-VN" sz="800" dirty="0" smtClean="0">
                <a:effectLst/>
              </a:rPr>
              <a:t>bạn cần có kiến ​​thức cơ bản về xử lý các tập tin</a:t>
            </a:r>
            <a:r>
              <a:rPr lang="en-US" sz="800" dirty="0" smtClean="0">
                <a:effectLst/>
              </a:rPr>
              <a:t> </a:t>
            </a:r>
            <a:r>
              <a:rPr lang="vi-VN" sz="800" dirty="0" smtClean="0">
                <a:effectLst/>
              </a:rPr>
              <a:t>đồ họa  khác nhau hoặc những phong cách</a:t>
            </a:r>
            <a:r>
              <a:rPr lang="en-US" sz="800" dirty="0" smtClean="0">
                <a:effectLst/>
              </a:rPr>
              <a:t> </a:t>
            </a:r>
            <a:r>
              <a:rPr lang="en-US" sz="800" dirty="0" err="1" smtClean="0">
                <a:effectLst/>
              </a:rPr>
              <a:t>nào</a:t>
            </a:r>
            <a:r>
              <a:rPr lang="en-US" sz="800" dirty="0" smtClean="0">
                <a:effectLst/>
              </a:rPr>
              <a:t>;</a:t>
            </a:r>
            <a:r>
              <a:rPr lang="vi-VN" sz="800" dirty="0" smtClean="0">
                <a:effectLst/>
              </a:rPr>
              <a:t> cách khác, sử dụng Word cho tất cả các nhu cầu DTP</a:t>
            </a:r>
            <a:r>
              <a:rPr lang="en-US" sz="800" dirty="0" smtClean="0">
                <a:effectLst/>
              </a:rPr>
              <a:t> </a:t>
            </a:r>
            <a:r>
              <a:rPr lang="en-US" sz="800" dirty="0" err="1" smtClean="0">
                <a:effectLst/>
              </a:rPr>
              <a:t>của</a:t>
            </a:r>
            <a:r>
              <a:rPr lang="en-US" sz="800" baseline="0" dirty="0" smtClean="0">
                <a:effectLst/>
              </a:rPr>
              <a:t> </a:t>
            </a:r>
            <a:r>
              <a:rPr lang="en-US" sz="800" baseline="0" dirty="0" err="1" smtClean="0">
                <a:effectLst/>
              </a:rPr>
              <a:t>bạn</a:t>
            </a:r>
            <a:r>
              <a:rPr lang="vi-VN" sz="800" dirty="0" smtClean="0">
                <a:effectLst/>
              </a:rPr>
              <a:t> không thể là sự lựa chọn nếu bạn đang có kế hoạch làm việc với các tài liệu rất lớn như báo cáo hàng năm, bản thảo</a:t>
            </a:r>
            <a:r>
              <a:rPr lang="en-US" sz="800" dirty="0" smtClean="0">
                <a:effectLst/>
              </a:rPr>
              <a:t>...</a:t>
            </a:r>
            <a:r>
              <a:rPr lang="vi-VN" sz="800" dirty="0" smtClean="0">
                <a:effectLst/>
              </a:rPr>
              <a:t> </a:t>
            </a:r>
            <a:r>
              <a:rPr lang="en-US" sz="800" dirty="0" err="1" smtClean="0">
                <a:effectLst/>
              </a:rPr>
              <a:t>vì</a:t>
            </a:r>
            <a:r>
              <a:rPr lang="vi-VN" sz="800" dirty="0" smtClean="0">
                <a:effectLst/>
              </a:rPr>
              <a:t> sự linh hoạt của một chương trình DTP là không có trong Word. Mặt khác, nếu DTP không phải là mục đích chính của việc sử dụng Word, điều này trở thành một tính năng tốt đẹp để có sẵn trong Word để tạo ra nhiều tài liệu chuyên nghiệp như các bản tin, tờ rơi, biểu mẫu, vv</a:t>
            </a:r>
            <a:endParaRPr lang="en-US" sz="800" dirty="0" smtClean="0">
              <a:effectLst/>
            </a:endParaRPr>
          </a:p>
          <a:p>
            <a:pPr eaLnBrk="1" hangingPunct="1"/>
            <a:endParaRPr lang="en-US" sz="2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sz="800" dirty="0" smtClean="0">
                <a:effectLst/>
              </a:rPr>
              <a:t>Ngoài ra, nhắc nhở họ kiểm tra các chi tiết kỹ thuật trước khi mua phần mềm, đặc biệt là nếu có các phiên bản phần mềm mới do thời gian ngắn. Ví dụ, một trò chơi đã được thiết kế để chạy với Windows Vista có thể không làm việc trên một hệ thống được nâng cấp lên Windows 7 đã được cấu hình để làm việc như Windows XP.</a:t>
            </a:r>
            <a:endParaRPr lang="en-US" sz="800" dirty="0" smtClean="0">
              <a:effectLst/>
            </a:endParaRPr>
          </a:p>
          <a:p>
            <a:pPr eaLnBrk="1" hangingPunct="1"/>
            <a:endParaRPr lang="en-US" sz="2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sz="800" dirty="0" smtClean="0">
                <a:effectLst/>
              </a:rPr>
              <a:t>Nhấn mạnh </a:t>
            </a:r>
            <a:r>
              <a:rPr lang="en-US" sz="800" dirty="0" err="1" smtClean="0">
                <a:effectLst/>
              </a:rPr>
              <a:t>đến</a:t>
            </a:r>
            <a:r>
              <a:rPr lang="en-US" sz="800" baseline="0" dirty="0" smtClean="0">
                <a:effectLst/>
              </a:rPr>
              <a:t> </a:t>
            </a:r>
            <a:r>
              <a:rPr lang="en-US" sz="800" baseline="0" dirty="0" err="1" smtClean="0">
                <a:effectLst/>
              </a:rPr>
              <a:t>việc</a:t>
            </a:r>
            <a:r>
              <a:rPr lang="vi-VN" sz="800" dirty="0" smtClean="0">
                <a:effectLst/>
              </a:rPr>
              <a:t> trong khi có rất nhiều chương trình khác nhau </a:t>
            </a:r>
            <a:r>
              <a:rPr lang="en-US" sz="800" dirty="0" err="1" smtClean="0">
                <a:effectLst/>
              </a:rPr>
              <a:t>để</a:t>
            </a:r>
            <a:r>
              <a:rPr lang="vi-VN" sz="800" dirty="0" smtClean="0">
                <a:effectLst/>
              </a:rPr>
              <a:t> làm điều tương tự, điều quan trọng là nhìn vào những gì bạn cần và làm thế nào bạn cần. Thường thì giải pháp có thể được mua </a:t>
            </a:r>
            <a:r>
              <a:rPr lang="en-US" sz="800" dirty="0" err="1" smtClean="0">
                <a:effectLst/>
              </a:rPr>
              <a:t>dưới</a:t>
            </a:r>
            <a:r>
              <a:rPr lang="en-US" sz="800" baseline="0" dirty="0" smtClean="0">
                <a:effectLst/>
              </a:rPr>
              <a:t> </a:t>
            </a:r>
            <a:r>
              <a:rPr lang="en-US" sz="800" baseline="0" dirty="0" err="1" smtClean="0">
                <a:effectLst/>
              </a:rPr>
              <a:t>dạng</a:t>
            </a:r>
            <a:r>
              <a:rPr lang="en-US" sz="800" baseline="0" dirty="0" smtClean="0">
                <a:effectLst/>
              </a:rPr>
              <a:t> </a:t>
            </a:r>
            <a:r>
              <a:rPr lang="vi-VN" sz="800" dirty="0" smtClean="0">
                <a:effectLst/>
              </a:rPr>
              <a:t>một chương trình Suite / System được đóng gói với </a:t>
            </a:r>
            <a:r>
              <a:rPr lang="en-US" sz="800" dirty="0" err="1" smtClean="0">
                <a:effectLst/>
              </a:rPr>
              <a:t>nhiều</a:t>
            </a:r>
            <a:r>
              <a:rPr lang="vi-VN" sz="800" dirty="0" smtClean="0">
                <a:effectLst/>
              </a:rPr>
              <a:t> chương trình hơn là </a:t>
            </a:r>
            <a:r>
              <a:rPr lang="en-US" sz="800" dirty="0" err="1" smtClean="0">
                <a:effectLst/>
              </a:rPr>
              <a:t>các</a:t>
            </a:r>
            <a:r>
              <a:rPr lang="en-US" sz="800" baseline="0" dirty="0" smtClean="0">
                <a:effectLst/>
              </a:rPr>
              <a:t> </a:t>
            </a:r>
            <a:r>
              <a:rPr lang="vi-VN" sz="800" dirty="0" smtClean="0">
                <a:effectLst/>
              </a:rPr>
              <a:t>phiên bản </a:t>
            </a:r>
            <a:r>
              <a:rPr lang="en-US" sz="800" dirty="0" err="1" smtClean="0">
                <a:effectLst/>
              </a:rPr>
              <a:t>riêng</a:t>
            </a:r>
            <a:r>
              <a:rPr lang="en-US" sz="800" baseline="0" dirty="0" smtClean="0">
                <a:effectLst/>
              </a:rPr>
              <a:t> </a:t>
            </a:r>
            <a:r>
              <a:rPr lang="en-US" sz="800" baseline="0" dirty="0" err="1" smtClean="0">
                <a:effectLst/>
              </a:rPr>
              <a:t>lẻ</a:t>
            </a:r>
            <a:r>
              <a:rPr lang="vi-VN" sz="800" dirty="0" smtClean="0">
                <a:effectLst/>
              </a:rPr>
              <a:t>. Cung cấp một ví dụ về những gì </a:t>
            </a:r>
            <a:r>
              <a:rPr lang="en-US" sz="800" dirty="0" err="1" smtClean="0">
                <a:effectLst/>
              </a:rPr>
              <a:t>có</a:t>
            </a:r>
            <a:r>
              <a:rPr lang="en-US" sz="800" baseline="0" dirty="0" smtClean="0">
                <a:effectLst/>
              </a:rPr>
              <a:t> </a:t>
            </a:r>
            <a:r>
              <a:rPr lang="vi-VN" sz="800" dirty="0" smtClean="0">
                <a:effectLst/>
              </a:rPr>
              <a:t>khả năng tương thích ở đây có nghĩa là: sử dụng tất cả các sản phẩm của Microsoft sẽ </a:t>
            </a:r>
            <a:r>
              <a:rPr lang="en-US" sz="800" dirty="0" err="1" smtClean="0">
                <a:effectLst/>
              </a:rPr>
              <a:t>tạo</a:t>
            </a:r>
            <a:r>
              <a:rPr lang="en-US" sz="800" baseline="0" dirty="0" smtClean="0">
                <a:effectLst/>
              </a:rPr>
              <a:t> </a:t>
            </a:r>
            <a:r>
              <a:rPr lang="en-US" sz="800" baseline="0" dirty="0" err="1" smtClean="0">
                <a:effectLst/>
              </a:rPr>
              <a:t>ra</a:t>
            </a:r>
            <a:r>
              <a:rPr lang="vi-VN" sz="800" dirty="0" smtClean="0">
                <a:effectLst/>
              </a:rPr>
              <a:t> ít lỗi giữa các loại chương trình khác nhau hơn cách sử dụng ba chương trình khác nhau của ba nhà cung cấp khác nhau trên một máy tính với Windows. Trong trường hợp này, </a:t>
            </a:r>
            <a:r>
              <a:rPr lang="en-US" sz="800" dirty="0" err="1" smtClean="0">
                <a:effectLst/>
              </a:rPr>
              <a:t>điều</a:t>
            </a:r>
            <a:r>
              <a:rPr lang="en-US" sz="800" baseline="0" dirty="0" smtClean="0">
                <a:effectLst/>
              </a:rPr>
              <a:t> </a:t>
            </a:r>
            <a:r>
              <a:rPr lang="en-US" sz="800" baseline="0" dirty="0" err="1" smtClean="0">
                <a:effectLst/>
              </a:rPr>
              <a:t>này</a:t>
            </a:r>
            <a:r>
              <a:rPr lang="vi-VN" sz="800" dirty="0" smtClean="0">
                <a:effectLst/>
              </a:rPr>
              <a:t> có thể được tốt hơn để trả tiền thêm cho Microsoft Office Suite, nếu dữ liệu nhập vào trong một trình xử lý và một chương trình cơ sở dữ liệu cần phải được tương thích cho các mục đích chẳng hạn như kết hợp thư.</a:t>
            </a:r>
            <a:endParaRPr lang="en-US" sz="800" dirty="0" smtClean="0">
              <a:effectLst/>
            </a:endParaRPr>
          </a:p>
          <a:p>
            <a:pPr eaLnBrk="1" hangingPunct="1"/>
            <a:endParaRPr lang="en-US" sz="200" dirty="0" smtClean="0"/>
          </a:p>
          <a:p>
            <a:pPr eaLnBrk="1" hangingPunct="1"/>
            <a:r>
              <a:rPr lang="vi-VN" sz="800" dirty="0" smtClean="0">
                <a:effectLst/>
              </a:rPr>
              <a:t>Nhiều nhà cung cấp phần mềm cũng kết hợp các tùy chọn của việc sử dụng tập tin được tạo ra để tương thích</a:t>
            </a:r>
            <a:r>
              <a:rPr lang="en-US" sz="800" dirty="0" smtClean="0">
                <a:effectLst/>
              </a:rPr>
              <a:t> </a:t>
            </a:r>
            <a:r>
              <a:rPr lang="vi-VN" sz="800" dirty="0" smtClean="0">
                <a:effectLst/>
              </a:rPr>
              <a:t>với các sản phẩm Microsoft Office có thể không phải là một vấn đề lớn như trong quá khứ. Tuy nhiên, nhắc nhở sinh </a:t>
            </a:r>
            <a:r>
              <a:rPr lang="en-US" sz="800" dirty="0" err="1" smtClean="0">
                <a:effectLst/>
              </a:rPr>
              <a:t>viên</a:t>
            </a:r>
            <a:r>
              <a:rPr lang="en-US" sz="800" baseline="0" dirty="0" smtClean="0">
                <a:effectLst/>
              </a:rPr>
              <a:t> </a:t>
            </a:r>
            <a:r>
              <a:rPr lang="vi-VN" sz="800" dirty="0" smtClean="0">
                <a:effectLst/>
              </a:rPr>
              <a:t>có thể vẫn còn được một số cân nhắc nếu đi giữa các nền tảng hoạt động như một người có một máy Mac và sẽ được chia sẻ tập tin với một người có một máy </a:t>
            </a:r>
            <a:r>
              <a:rPr lang="en-US" sz="800" dirty="0" smtClean="0">
                <a:effectLst/>
              </a:rPr>
              <a:t>PC</a:t>
            </a:r>
            <a:r>
              <a:rPr lang="vi-VN" sz="800" dirty="0" smtClean="0">
                <a:effectLst/>
              </a:rPr>
              <a:t>. Trong khi có nhiều điểm tương đồng, người </a:t>
            </a:r>
            <a:r>
              <a:rPr lang="en-US" sz="800" dirty="0" err="1" smtClean="0">
                <a:effectLst/>
              </a:rPr>
              <a:t>sử</a:t>
            </a:r>
            <a:r>
              <a:rPr lang="en-US" sz="800" baseline="0" dirty="0" smtClean="0">
                <a:effectLst/>
              </a:rPr>
              <a:t> </a:t>
            </a:r>
            <a:r>
              <a:rPr lang="en-US" sz="800" baseline="0" dirty="0" err="1" smtClean="0">
                <a:effectLst/>
              </a:rPr>
              <a:t>dụng</a:t>
            </a:r>
            <a:r>
              <a:rPr lang="en-US" sz="800" baseline="0" dirty="0" smtClean="0">
                <a:effectLst/>
              </a:rPr>
              <a:t> </a:t>
            </a:r>
            <a:r>
              <a:rPr lang="vi-VN" sz="800" dirty="0" smtClean="0">
                <a:effectLst/>
              </a:rPr>
              <a:t>Mac có thể có vấn đề trong việc sửa đổi tập tin của họ trên </a:t>
            </a:r>
            <a:r>
              <a:rPr lang="en-US" sz="800" dirty="0" smtClean="0">
                <a:effectLst/>
              </a:rPr>
              <a:t>PC</a:t>
            </a:r>
            <a:r>
              <a:rPr lang="vi-VN" sz="800" dirty="0" smtClean="0">
                <a:effectLst/>
              </a:rPr>
              <a:t> và ngược lại tình thế cấp thiết phải phát sinh.</a:t>
            </a:r>
            <a:endParaRPr lang="en-US" sz="800"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72</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38-39</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1-2.2.1</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Cung cấp một vài ví dụ</a:t>
            </a:r>
            <a:r>
              <a:rPr lang="en-US" dirty="0" smtClean="0">
                <a:effectLst/>
              </a:rPr>
              <a:t> </a:t>
            </a:r>
            <a:r>
              <a:rPr lang="en-US" dirty="0" err="1" smtClean="0">
                <a:effectLst/>
              </a:rPr>
              <a:t>về</a:t>
            </a:r>
            <a:r>
              <a:rPr lang="en-US" baseline="0" dirty="0" smtClean="0">
                <a:effectLst/>
              </a:rPr>
              <a:t> </a:t>
            </a:r>
            <a:r>
              <a:rPr lang="en-US" baseline="0" dirty="0" err="1" smtClean="0">
                <a:effectLst/>
              </a:rPr>
              <a:t>chương</a:t>
            </a:r>
            <a:r>
              <a:rPr lang="en-US" baseline="0" dirty="0" smtClean="0">
                <a:effectLst/>
              </a:rPr>
              <a:t> </a:t>
            </a:r>
            <a:r>
              <a:rPr lang="en-US" baseline="0" dirty="0" err="1" smtClean="0">
                <a:effectLst/>
              </a:rPr>
              <a:t>trình</a:t>
            </a:r>
            <a:r>
              <a:rPr lang="vi-VN" dirty="0" smtClean="0">
                <a:effectLst/>
              </a:rPr>
              <a:t> xử lý văn bản được thiết kế cho các tính năng phổ biến </a:t>
            </a:r>
            <a:r>
              <a:rPr lang="en-US" dirty="0" err="1" smtClean="0">
                <a:effectLst/>
              </a:rPr>
              <a:t>như</a:t>
            </a:r>
            <a:r>
              <a:rPr lang="en-US" baseline="0" dirty="0" smtClean="0">
                <a:effectLst/>
              </a:rPr>
              <a:t> </a:t>
            </a:r>
            <a:r>
              <a:rPr lang="en-US" baseline="0" dirty="0" err="1" smtClean="0">
                <a:effectLst/>
              </a:rPr>
              <a:t>nhau</a:t>
            </a:r>
            <a:r>
              <a:rPr lang="en-US" dirty="0" smtClean="0">
                <a:effectLst/>
              </a:rPr>
              <a:t>.</a:t>
            </a:r>
            <a:r>
              <a:rPr lang="vi-VN" dirty="0" smtClean="0">
                <a:effectLst/>
              </a:rPr>
              <a:t> </a:t>
            </a:r>
            <a:r>
              <a:rPr lang="en-US" dirty="0" smtClean="0">
                <a:effectLst/>
              </a:rPr>
              <a:t>V</a:t>
            </a:r>
            <a:r>
              <a:rPr lang="vi-VN" dirty="0" smtClean="0">
                <a:effectLst/>
              </a:rPr>
              <a:t>í dụ như</a:t>
            </a:r>
            <a:r>
              <a:rPr lang="en-US" dirty="0" smtClean="0">
                <a:effectLst/>
              </a:rPr>
              <a:t>: </a:t>
            </a:r>
            <a:r>
              <a:rPr lang="vi-VN" dirty="0" smtClean="0">
                <a:effectLst/>
              </a:rPr>
              <a:t>định dạng (in đậm, in nghiêng, màu chữ, v</a:t>
            </a:r>
            <a:r>
              <a:rPr lang="en-US" dirty="0" smtClean="0">
                <a:effectLst/>
              </a:rPr>
              <a:t>.</a:t>
            </a:r>
            <a:r>
              <a:rPr lang="vi-VN" dirty="0" smtClean="0">
                <a:effectLst/>
              </a:rPr>
              <a:t>v</a:t>
            </a:r>
            <a:r>
              <a:rPr lang="en-US" dirty="0" smtClean="0">
                <a:effectLst/>
              </a:rPr>
              <a:t>..</a:t>
            </a:r>
            <a:r>
              <a:rPr lang="vi-VN" dirty="0" smtClean="0">
                <a:effectLst/>
              </a:rPr>
              <a:t>), chèn hình ảnh, các hình thức tạo ra các thư hàng loạt</a:t>
            </a:r>
            <a:r>
              <a:rPr lang="en-US" baseline="0" dirty="0" smtClean="0">
                <a:effectLst/>
              </a:rPr>
              <a:t> v.v..</a:t>
            </a:r>
            <a:endParaRPr lang="en-US" dirty="0" smtClean="0">
              <a:effectLst/>
            </a:endParaRPr>
          </a:p>
          <a:p>
            <a:pPr eaLnBrk="1" hangingPunct="1"/>
            <a:endParaRPr lang="en-US" dirty="0" smtClean="0"/>
          </a:p>
          <a:p>
            <a:pPr eaLnBrk="1" hangingPunct="1"/>
            <a:r>
              <a:rPr lang="en-US" dirty="0" smtClean="0">
                <a:effectLst/>
              </a:rPr>
              <a:t>S</a:t>
            </a:r>
            <a:r>
              <a:rPr lang="vi-VN" dirty="0" smtClean="0">
                <a:effectLst/>
              </a:rPr>
              <a:t>o sánh ngắn </a:t>
            </a:r>
            <a:r>
              <a:rPr lang="en-US" dirty="0" err="1" smtClean="0">
                <a:effectLst/>
              </a:rPr>
              <a:t>gọn</a:t>
            </a:r>
            <a:r>
              <a:rPr lang="en-US" baseline="0" dirty="0" smtClean="0">
                <a:effectLst/>
              </a:rPr>
              <a:t> </a:t>
            </a:r>
            <a:r>
              <a:rPr lang="en-US" baseline="0" dirty="0" err="1" smtClean="0">
                <a:effectLst/>
              </a:rPr>
              <a:t>về</a:t>
            </a:r>
            <a:r>
              <a:rPr lang="en-US" baseline="0" dirty="0" smtClean="0">
                <a:effectLst/>
              </a:rPr>
              <a:t> </a:t>
            </a:r>
            <a:r>
              <a:rPr lang="en-US" baseline="0" dirty="0" err="1" smtClean="0">
                <a:effectLst/>
              </a:rPr>
              <a:t>khả</a:t>
            </a:r>
            <a:r>
              <a:rPr lang="en-US" baseline="0" dirty="0" smtClean="0">
                <a:effectLst/>
              </a:rPr>
              <a:t> </a:t>
            </a:r>
            <a:r>
              <a:rPr lang="en-US" baseline="0" dirty="0" err="1" smtClean="0">
                <a:effectLst/>
              </a:rPr>
              <a:t>năng</a:t>
            </a:r>
            <a:r>
              <a:rPr lang="vi-VN" dirty="0" smtClean="0">
                <a:effectLst/>
              </a:rPr>
              <a:t> mở rộng </a:t>
            </a:r>
            <a:r>
              <a:rPr lang="en-US" dirty="0" err="1" smtClean="0">
                <a:effectLst/>
              </a:rPr>
              <a:t>của</a:t>
            </a:r>
            <a:r>
              <a:rPr lang="en-US" baseline="0" dirty="0" smtClean="0">
                <a:effectLst/>
              </a:rPr>
              <a:t> </a:t>
            </a:r>
            <a:r>
              <a:rPr lang="en-US" baseline="0" dirty="0" err="1" smtClean="0">
                <a:effectLst/>
              </a:rPr>
              <a:t>chương</a:t>
            </a:r>
            <a:r>
              <a:rPr lang="en-US" baseline="0" dirty="0" smtClean="0">
                <a:effectLst/>
              </a:rPr>
              <a:t> </a:t>
            </a:r>
            <a:r>
              <a:rPr lang="en-US" baseline="0" dirty="0" err="1" smtClean="0">
                <a:effectLst/>
              </a:rPr>
              <a:t>trình</a:t>
            </a:r>
            <a:r>
              <a:rPr lang="en-US" baseline="0" dirty="0" smtClean="0">
                <a:effectLst/>
              </a:rPr>
              <a:t> </a:t>
            </a:r>
            <a:r>
              <a:rPr lang="vi-VN" dirty="0" smtClean="0">
                <a:effectLst/>
              </a:rPr>
              <a:t>xử lý văn bản để xử lý các tính năng xuất bản </a:t>
            </a:r>
            <a:r>
              <a:rPr lang="en-US" dirty="0" err="1" smtClean="0">
                <a:effectLst/>
              </a:rPr>
              <a:t>trên</a:t>
            </a:r>
            <a:r>
              <a:rPr lang="en-US" baseline="0" dirty="0" smtClean="0">
                <a:effectLst/>
              </a:rPr>
              <a:t> </a:t>
            </a:r>
            <a:r>
              <a:rPr lang="vi-VN" dirty="0" smtClean="0">
                <a:effectLst/>
              </a:rPr>
              <a:t>máy tính để bàn, cũng như những hạn chế.</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Word là từ chương trình xử lý văn bản phổ biến nhất được sử dụng trong văn phòng, bất kể cho dù nó được sử dụng trên một máy </a:t>
            </a:r>
            <a:r>
              <a:rPr lang="en-US" dirty="0" smtClean="0">
                <a:effectLst/>
              </a:rPr>
              <a:t>PC</a:t>
            </a:r>
            <a:r>
              <a:rPr lang="vi-VN" dirty="0" smtClean="0">
                <a:effectLst/>
              </a:rPr>
              <a:t> hoặc máy tính của Apple. Có sự khác biệt rất ít trong các chương trình giữa các nền tảng, và trên thực tế, đối với hầu hết các phần, xem và cảm nhận chính xác như nhau. Sự khác biệt chính nằm trong sự xuất hiện của màn hình dựa trên hệ điều hành được sử dụng.</a:t>
            </a:r>
            <a:endParaRPr lang="en-US" dirty="0" smtClean="0">
              <a:effectLst/>
            </a:endParaRPr>
          </a:p>
          <a:p>
            <a:pPr eaLnBrk="1" hangingPunct="1"/>
            <a:endParaRPr lang="en-US" dirty="0" smtClean="0"/>
          </a:p>
          <a:p>
            <a:pPr eaLnBrk="1" hangingPunct="1"/>
            <a:r>
              <a:rPr lang="vi-VN" dirty="0" smtClean="0">
                <a:effectLst/>
              </a:rPr>
              <a:t>Word không phải là hướng tới bất kỳ loại hình thị trường cụ thể và như vậy, có thể vượt qua tất cả các loại thị trường được sử dụng cho các loại tài liệu </a:t>
            </a:r>
            <a:r>
              <a:rPr lang="en-US" dirty="0" err="1" smtClean="0">
                <a:effectLst/>
              </a:rPr>
              <a:t>mỗi</a:t>
            </a:r>
            <a:r>
              <a:rPr lang="vi-VN" dirty="0" smtClean="0">
                <a:effectLst/>
              </a:rPr>
              <a:t> doanh nghiệp cần. Nhiều phiên bản mới hơn cung cấp</a:t>
            </a:r>
            <a:r>
              <a:rPr lang="en-US" dirty="0" smtClean="0">
                <a:effectLst/>
              </a:rPr>
              <a:t> </a:t>
            </a:r>
            <a:r>
              <a:rPr lang="en-US" dirty="0" err="1" smtClean="0">
                <a:effectLst/>
              </a:rPr>
              <a:t>các</a:t>
            </a:r>
            <a:r>
              <a:rPr lang="vi-VN" dirty="0" smtClean="0">
                <a:effectLst/>
              </a:rPr>
              <a:t> tính năng cho các loại nhu cầu cụ thể.</a:t>
            </a:r>
            <a:endParaRPr lang="en-US" dirty="0" smtClean="0">
              <a:effectLst/>
            </a:endParaRPr>
          </a:p>
          <a:p>
            <a:pPr eaLnBrk="1" hangingPunct="1"/>
            <a:endParaRPr lang="en-US" dirty="0" smtClean="0"/>
          </a:p>
          <a:p>
            <a:pPr eaLnBrk="1" hangingPunct="1"/>
            <a:r>
              <a:rPr lang="vi-VN" dirty="0" smtClean="0">
                <a:effectLst/>
              </a:rPr>
              <a:t>Đây là một thời điểm tốt để </a:t>
            </a:r>
            <a:r>
              <a:rPr lang="en-US" dirty="0" err="1" smtClean="0">
                <a:effectLst/>
              </a:rPr>
              <a:t>nói</a:t>
            </a:r>
            <a:r>
              <a:rPr lang="en-US" baseline="0" dirty="0" smtClean="0">
                <a:effectLst/>
              </a:rPr>
              <a:t> </a:t>
            </a:r>
            <a:r>
              <a:rPr lang="en-US" baseline="0" dirty="0" err="1" smtClean="0">
                <a:effectLst/>
              </a:rPr>
              <a:t>trước</a:t>
            </a:r>
            <a:r>
              <a:rPr lang="en-US" baseline="0" dirty="0" smtClean="0">
                <a:effectLst/>
              </a:rPr>
              <a:t> </a:t>
            </a:r>
            <a:r>
              <a:rPr lang="en-US" baseline="0" dirty="0" err="1" smtClean="0">
                <a:effectLst/>
              </a:rPr>
              <a:t>về</a:t>
            </a:r>
            <a:r>
              <a:rPr lang="en-US" baseline="0" dirty="0" smtClean="0">
                <a:effectLst/>
              </a:rPr>
              <a:t> Word </a:t>
            </a:r>
            <a:r>
              <a:rPr lang="en-US" baseline="0" dirty="0" err="1" smtClean="0">
                <a:effectLst/>
              </a:rPr>
              <a:t>trong</a:t>
            </a:r>
            <a:r>
              <a:rPr lang="en-US" baseline="0" dirty="0" smtClean="0">
                <a:effectLst/>
              </a:rPr>
              <a:t> </a:t>
            </a:r>
            <a:r>
              <a:rPr lang="en-US" baseline="0" dirty="0" err="1" smtClean="0">
                <a:effectLst/>
              </a:rPr>
              <a:t>phần</a:t>
            </a:r>
            <a:r>
              <a:rPr lang="en-US" baseline="0" dirty="0" smtClean="0">
                <a:effectLst/>
              </a:rPr>
              <a:t> </a:t>
            </a:r>
            <a:r>
              <a:rPr lang="vi-VN" dirty="0" smtClean="0">
                <a:effectLst/>
              </a:rPr>
              <a:t>Ứng dụng chính. Sẽ có rất nhiều thực hành cho sinh viên để tìm hiểu một trình xử lý làm việc </a:t>
            </a:r>
            <a:r>
              <a:rPr lang="en-US" dirty="0" err="1" smtClean="0">
                <a:effectLst/>
              </a:rPr>
              <a:t>như</a:t>
            </a:r>
            <a:r>
              <a:rPr lang="vi-VN" dirty="0" smtClean="0">
                <a:effectLst/>
              </a:rPr>
              <a:t> thế nào trong </a:t>
            </a:r>
            <a:r>
              <a:rPr lang="en-US" dirty="0" err="1" smtClean="0">
                <a:effectLst/>
              </a:rPr>
              <a:t>phần</a:t>
            </a:r>
            <a:r>
              <a:rPr lang="en-US" baseline="0" dirty="0" smtClean="0">
                <a:effectLst/>
              </a:rPr>
              <a:t> </a:t>
            </a:r>
            <a:r>
              <a:rPr lang="en-US" baseline="0" dirty="0" err="1" smtClean="0">
                <a:effectLst/>
              </a:rPr>
              <a:t>đó</a:t>
            </a:r>
            <a:r>
              <a:rPr lang="vi-VN" dirty="0" smtClean="0">
                <a:effectLst/>
              </a:rPr>
              <a:t>.</a:t>
            </a:r>
            <a:endParaRPr lang="en-US" dirty="0" smtClean="0"/>
          </a:p>
          <a:p>
            <a:pPr eaLnBrk="1" hangingPunct="1">
              <a:buFont typeface="Wingdings" pitchFamily="2" charset="2"/>
              <a:buNone/>
            </a:pPr>
            <a:endParaRPr lang="en-US" dirty="0" smtClean="0"/>
          </a:p>
        </p:txBody>
      </p:sp>
      <p:sp>
        <p:nvSpPr>
          <p:cNvPr id="172036"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043BECDF-951D-4F29-91FA-B196CFC2E922}" type="slidenum">
              <a:rPr lang="en-CA" sz="800">
                <a:latin typeface="Swis721 Lt BT" pitchFamily="34" charset="0"/>
              </a:rPr>
              <a:pPr defTabSz="911225">
                <a:tabLst>
                  <a:tab pos="2243138" algn="r"/>
                </a:tabLst>
              </a:pPr>
              <a:t>73</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smtClean="0"/>
              <a:t>© IIG Vietnam</a:t>
            </a:r>
            <a:endParaRPr lang="en-CA"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7</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1.1.3</a:t>
            </a:r>
            <a:endParaRPr lang="en-US" dirty="0" smtClean="0"/>
          </a:p>
          <a:p>
            <a:pPr eaLnBrk="1" hangingPunct="1"/>
            <a:endParaRPr lang="en-US" dirty="0" smtClean="0"/>
          </a:p>
          <a:p>
            <a:pPr eaLnBrk="1" hangingPunct="1"/>
            <a:r>
              <a:rPr lang="vi-VN" dirty="0" smtClean="0">
                <a:effectLst/>
              </a:rPr>
              <a:t>Thảo luận </a:t>
            </a:r>
            <a:r>
              <a:rPr lang="en-US" dirty="0" err="1" smtClean="0">
                <a:effectLst/>
              </a:rPr>
              <a:t>về</a:t>
            </a:r>
            <a:r>
              <a:rPr lang="en-US" baseline="0" dirty="0" smtClean="0">
                <a:effectLst/>
              </a:rPr>
              <a:t> </a:t>
            </a:r>
            <a:r>
              <a:rPr lang="en-US" baseline="0" dirty="0" err="1" smtClean="0">
                <a:effectLst/>
              </a:rPr>
              <a:t>việc</a:t>
            </a:r>
            <a:r>
              <a:rPr lang="en-US" baseline="0" dirty="0" smtClean="0">
                <a:effectLst/>
              </a:rPr>
              <a:t> </a:t>
            </a:r>
            <a:r>
              <a:rPr lang="vi-VN" dirty="0" smtClean="0">
                <a:effectLst/>
              </a:rPr>
              <a:t>làm thế nào máy tính</a:t>
            </a:r>
            <a:r>
              <a:rPr lang="en-US" dirty="0" smtClean="0">
                <a:effectLst/>
              </a:rPr>
              <a:t> </a:t>
            </a:r>
            <a:r>
              <a:rPr lang="en-US" dirty="0" err="1" smtClean="0">
                <a:effectLst/>
              </a:rPr>
              <a:t>không</a:t>
            </a:r>
            <a:r>
              <a:rPr lang="en-US" baseline="0" dirty="0" smtClean="0">
                <a:effectLst/>
              </a:rPr>
              <a:t> </a:t>
            </a:r>
            <a:r>
              <a:rPr lang="en-US" baseline="0" dirty="0" err="1" smtClean="0">
                <a:effectLst/>
              </a:rPr>
              <a:t>những</a:t>
            </a:r>
            <a:r>
              <a:rPr lang="vi-VN" dirty="0" smtClean="0">
                <a:effectLst/>
              </a:rPr>
              <a:t> tồn tại trong xã hội của chúng t</a:t>
            </a:r>
            <a:r>
              <a:rPr lang="en-US" dirty="0" smtClean="0">
                <a:effectLst/>
              </a:rPr>
              <a:t>a</a:t>
            </a:r>
            <a:r>
              <a:rPr lang="vi-VN" dirty="0" smtClean="0">
                <a:effectLst/>
              </a:rPr>
              <a:t> trong nhiều cách </a:t>
            </a:r>
            <a:r>
              <a:rPr lang="en-US" dirty="0" err="1" smtClean="0">
                <a:effectLst/>
              </a:rPr>
              <a:t>thức</a:t>
            </a:r>
            <a:r>
              <a:rPr lang="en-US" baseline="0" dirty="0" smtClean="0">
                <a:effectLst/>
              </a:rPr>
              <a:t> </a:t>
            </a:r>
            <a:r>
              <a:rPr lang="vi-VN" dirty="0" smtClean="0">
                <a:effectLst/>
              </a:rPr>
              <a:t>mà chúng ta không thể xem xét như những thảo luận trong sách, mà còn</a:t>
            </a:r>
            <a:r>
              <a:rPr lang="en-US" dirty="0" smtClean="0">
                <a:effectLst/>
              </a:rPr>
              <a:t> </a:t>
            </a:r>
            <a:r>
              <a:rPr lang="en-US" dirty="0" err="1" smtClean="0">
                <a:effectLst/>
              </a:rPr>
              <a:t>có</a:t>
            </a:r>
            <a:r>
              <a:rPr lang="vi-VN" dirty="0" smtClean="0">
                <a:effectLst/>
              </a:rPr>
              <a:t> các hạng mục như lò vi sóng, các tính năng cho một đầu DVD, truyền hình vệ tinh định vị toàn cầu cho </a:t>
            </a:r>
            <a:r>
              <a:rPr lang="en-US" dirty="0" err="1" smtClean="0">
                <a:effectLst/>
              </a:rPr>
              <a:t>việc</a:t>
            </a:r>
            <a:r>
              <a:rPr lang="en-US" baseline="0" dirty="0" smtClean="0">
                <a:effectLst/>
              </a:rPr>
              <a:t> </a:t>
            </a:r>
            <a:r>
              <a:rPr lang="vi-VN" dirty="0" smtClean="0">
                <a:effectLst/>
              </a:rPr>
              <a:t>hướng dẫn hoặc thông tin liên lạc, các thiết bị điều hướng cá nhân, vv</a:t>
            </a:r>
            <a:endParaRPr lang="en-US" dirty="0" smtClean="0">
              <a:effectLst/>
            </a:endParaRPr>
          </a:p>
          <a:p>
            <a:pPr eaLnBrk="1" hangingPunct="1"/>
            <a:endParaRPr lang="en-US" dirty="0" smtClean="0">
              <a:effectLst/>
            </a:endParaRPr>
          </a:p>
          <a:p>
            <a:pPr eaLnBrk="1" hangingPunct="1"/>
            <a:r>
              <a:rPr lang="vi-VN" dirty="0" smtClean="0">
                <a:effectLst/>
              </a:rPr>
              <a:t>Bao gồm trong cuộc thảo luận của bạn </a:t>
            </a:r>
            <a:r>
              <a:rPr lang="en-US" dirty="0" err="1" smtClean="0">
                <a:effectLst/>
              </a:rPr>
              <a:t>có</a:t>
            </a:r>
            <a:r>
              <a:rPr lang="en-US" baseline="0" dirty="0" smtClean="0">
                <a:effectLst/>
              </a:rPr>
              <a:t> </a:t>
            </a:r>
            <a:r>
              <a:rPr lang="vi-VN" dirty="0" smtClean="0">
                <a:effectLst/>
              </a:rPr>
              <a:t>rất nhiều các tùy chọn có thể yêu cầu nhận dạng trước khi nó có thể được sử dụng, ví dụ như máy ATM, thiết bị y tế hoặc các robot có thể được truy cập bởi đội ngũ nhân viên cụ thể</a:t>
            </a:r>
            <a:r>
              <a:rPr lang="en-US" dirty="0" smtClean="0">
                <a:effectLst/>
              </a:rPr>
              <a:t>...</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dirty="0"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dirty="0" smtClean="0"/>
              <a:t>	</a:t>
            </a:r>
            <a:fld id="{F04A01C5-19D3-4B4B-9DC1-665A64C6CD2F}" type="slidenum">
              <a:rPr lang="en-CA" smtClean="0"/>
              <a:pPr>
                <a:defRPr/>
              </a:pPr>
              <a:t>11</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39</a:t>
            </a:r>
          </a:p>
          <a:p>
            <a:pPr marL="0" indent="0" eaLnBrk="1" hangingPunct="1">
              <a:buNone/>
            </a:pPr>
            <a:r>
              <a:rPr lang="en-US" b="1" dirty="0" err="1" smtClean="0"/>
              <a:t>Mục</a:t>
            </a:r>
            <a:r>
              <a:rPr lang="en-US" b="1" baseline="0" dirty="0" smtClean="0"/>
              <a:t> </a:t>
            </a:r>
            <a:r>
              <a:rPr lang="en-US" b="1" baseline="0" dirty="0" err="1" smtClean="0"/>
              <a:t>tiêu</a:t>
            </a:r>
            <a:r>
              <a:rPr lang="en-US" dirty="0" smtClean="0"/>
              <a:t> </a:t>
            </a:r>
            <a:r>
              <a:rPr lang="en-US" b="1" dirty="0" smtClean="0"/>
              <a:t>1-2.2.2</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Các chương trình bảng tính thực sự có nghĩa là được "crunchers số", mặc dù nhiều trong số các chương trình này đã tiến hóa để bao gồm thêm nhiều tính năng thú vị</a:t>
            </a:r>
            <a:r>
              <a:rPr lang="en-US" dirty="0" smtClean="0">
                <a:effectLst/>
              </a:rPr>
              <a:t>;</a:t>
            </a:r>
            <a:r>
              <a:rPr lang="vi-VN" dirty="0" smtClean="0">
                <a:effectLst/>
              </a:rPr>
              <a:t> ví dụ như</a:t>
            </a:r>
            <a:r>
              <a:rPr lang="en-US" dirty="0" smtClean="0">
                <a:effectLst/>
              </a:rPr>
              <a:t>:</a:t>
            </a:r>
            <a:r>
              <a:rPr lang="vi-VN" dirty="0" smtClean="0">
                <a:effectLst/>
              </a:rPr>
              <a:t> chèn hình ảnh, tạo mẫu, phân loại, chọn lọc (tìm kiếm thông tin cụ thể), kịch bản</a:t>
            </a:r>
            <a:r>
              <a:rPr lang="en-US" dirty="0" smtClean="0">
                <a:effectLst/>
              </a:rPr>
              <a:t> “</a:t>
            </a:r>
            <a:r>
              <a:rPr lang="en-US" dirty="0" smtClean="0"/>
              <a:t>what-if</a:t>
            </a:r>
            <a:r>
              <a:rPr lang="en-US" dirty="0" smtClean="0">
                <a:effectLst/>
              </a:rPr>
              <a:t>”</a:t>
            </a:r>
            <a:r>
              <a:rPr lang="vi-VN" dirty="0" smtClean="0">
                <a:effectLst/>
              </a:rPr>
              <a:t>, phân tích dữ liệu,... Hãy chuẩn bị để cung cấp các ví dụ về một bảng tính có thể được thuận lợi như trong trường hợp phân loại các mục hàng tồn kho để chỉ hiển thị những </a:t>
            </a:r>
            <a:r>
              <a:rPr lang="en-US" dirty="0" err="1" smtClean="0">
                <a:effectLst/>
              </a:rPr>
              <a:t>mặt</a:t>
            </a:r>
            <a:r>
              <a:rPr lang="en-US" baseline="0" dirty="0" smtClean="0">
                <a:effectLst/>
              </a:rPr>
              <a:t> </a:t>
            </a:r>
            <a:r>
              <a:rPr lang="en-US" baseline="0" dirty="0" err="1" smtClean="0">
                <a:effectLst/>
              </a:rPr>
              <a:t>hàng</a:t>
            </a:r>
            <a:r>
              <a:rPr lang="vi-VN" dirty="0" smtClean="0">
                <a:effectLst/>
              </a:rPr>
              <a:t> cần phải được sản xuất tại một địa điểm cụ thể</a:t>
            </a:r>
            <a:r>
              <a:rPr lang="en-US" baseline="0" dirty="0" smtClean="0">
                <a:effectLst/>
              </a:rPr>
              <a:t> v.v..</a:t>
            </a:r>
            <a:endParaRPr lang="en-US" dirty="0" smtClean="0">
              <a:effectLst/>
            </a:endParaRPr>
          </a:p>
          <a:p>
            <a:pPr eaLnBrk="1" hangingPunct="1"/>
            <a:endParaRPr lang="en-US" dirty="0" smtClean="0"/>
          </a:p>
          <a:p>
            <a:pPr eaLnBrk="1" hangingPunct="1"/>
            <a:r>
              <a:rPr lang="vi-VN" dirty="0" smtClean="0">
                <a:effectLst/>
              </a:rPr>
              <a:t>Thảo luận về ưu và nhược điểm của việc sử dụng một bảng tính cho các nhiệm vụ cụ thể, ví dụ như kế toán, </a:t>
            </a:r>
            <a:r>
              <a:rPr lang="en-US" dirty="0" err="1" smtClean="0">
                <a:effectLst/>
              </a:rPr>
              <a:t>mơi</a:t>
            </a:r>
            <a:r>
              <a:rPr lang="en-US" baseline="0" dirty="0" smtClean="0">
                <a:effectLst/>
              </a:rPr>
              <a:t> </a:t>
            </a:r>
            <a:r>
              <a:rPr lang="en-US" baseline="0" dirty="0" err="1" smtClean="0">
                <a:effectLst/>
              </a:rPr>
              <a:t>mà</a:t>
            </a:r>
            <a:r>
              <a:rPr lang="en-US" baseline="0" dirty="0" smtClean="0">
                <a:effectLst/>
              </a:rPr>
              <a:t> </a:t>
            </a:r>
            <a:r>
              <a:rPr lang="vi-VN" dirty="0" smtClean="0">
                <a:effectLst/>
              </a:rPr>
              <a:t>chương trình chuyên dụng có thể tốt hơn.</a:t>
            </a:r>
            <a:endParaRPr lang="en-US" dirty="0" smtClean="0">
              <a:effectLst/>
            </a:endParaRPr>
          </a:p>
          <a:p>
            <a:pPr eaLnBrk="1" hangingPunct="1"/>
            <a:endParaRPr lang="en-US" dirty="0" smtClean="0"/>
          </a:p>
          <a:p>
            <a:pPr eaLnBrk="1" hangingPunct="1"/>
            <a:r>
              <a:rPr lang="vi-VN" dirty="0" smtClean="0">
                <a:effectLst/>
              </a:rPr>
              <a:t>Đây là một thời điểm tốt để </a:t>
            </a:r>
            <a:r>
              <a:rPr lang="en-US" dirty="0" err="1" smtClean="0">
                <a:effectLst/>
              </a:rPr>
              <a:t>nói</a:t>
            </a:r>
            <a:r>
              <a:rPr lang="en-US" baseline="0" dirty="0" smtClean="0">
                <a:effectLst/>
              </a:rPr>
              <a:t> </a:t>
            </a:r>
            <a:r>
              <a:rPr lang="en-US" baseline="0" dirty="0" err="1" smtClean="0">
                <a:effectLst/>
              </a:rPr>
              <a:t>trước</a:t>
            </a:r>
            <a:r>
              <a:rPr lang="en-US" baseline="0" dirty="0" smtClean="0">
                <a:effectLst/>
              </a:rPr>
              <a:t> </a:t>
            </a:r>
            <a:r>
              <a:rPr lang="en-US" baseline="0" dirty="0" err="1" smtClean="0">
                <a:effectLst/>
              </a:rPr>
              <a:t>về</a:t>
            </a:r>
            <a:r>
              <a:rPr lang="en-US" baseline="0" dirty="0" smtClean="0">
                <a:effectLst/>
              </a:rPr>
              <a:t> Excel </a:t>
            </a:r>
            <a:r>
              <a:rPr lang="en-US" baseline="0" dirty="0" err="1" smtClean="0">
                <a:effectLst/>
              </a:rPr>
              <a:t>trong</a:t>
            </a:r>
            <a:r>
              <a:rPr lang="en-US" baseline="0" dirty="0" smtClean="0">
                <a:effectLst/>
              </a:rPr>
              <a:t> </a:t>
            </a:r>
            <a:r>
              <a:rPr lang="en-US" baseline="0" dirty="0" err="1" smtClean="0">
                <a:effectLst/>
              </a:rPr>
              <a:t>phần</a:t>
            </a:r>
            <a:r>
              <a:rPr lang="en-US" baseline="0" dirty="0" smtClean="0">
                <a:effectLst/>
              </a:rPr>
              <a:t> </a:t>
            </a:r>
            <a:r>
              <a:rPr lang="vi-VN" dirty="0" smtClean="0">
                <a:effectLst/>
              </a:rPr>
              <a:t>Ứng dụng chính. Sẽ có rất nhiều thực hành cho sinh viên để tìm hiểu một trình xử lý làm việc </a:t>
            </a:r>
            <a:r>
              <a:rPr lang="en-US" dirty="0" err="1" smtClean="0">
                <a:effectLst/>
              </a:rPr>
              <a:t>như</a:t>
            </a:r>
            <a:r>
              <a:rPr lang="vi-VN" dirty="0" smtClean="0">
                <a:effectLst/>
              </a:rPr>
              <a:t> thế nào trong </a:t>
            </a:r>
            <a:r>
              <a:rPr lang="en-US" dirty="0" err="1" smtClean="0">
                <a:effectLst/>
              </a:rPr>
              <a:t>phần</a:t>
            </a:r>
            <a:r>
              <a:rPr lang="en-US" baseline="0" dirty="0" smtClean="0">
                <a:effectLst/>
              </a:rPr>
              <a:t> </a:t>
            </a:r>
            <a:r>
              <a:rPr lang="en-US" baseline="0" dirty="0" err="1" smtClean="0">
                <a:effectLst/>
              </a:rPr>
              <a:t>đó</a:t>
            </a:r>
            <a:r>
              <a:rPr lang="vi-VN" dirty="0" smtClean="0">
                <a:effectLst/>
              </a:rPr>
              <a:t>.</a:t>
            </a:r>
            <a:endParaRPr lang="en-US" dirty="0" smtClean="0"/>
          </a:p>
        </p:txBody>
      </p:sp>
      <p:sp>
        <p:nvSpPr>
          <p:cNvPr id="173060"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CE3A191F-5FE4-4A6A-B29F-87026E7FDC4B}" type="slidenum">
              <a:rPr lang="en-CA" sz="800">
                <a:latin typeface="Swis721 Lt BT" pitchFamily="34" charset="0"/>
              </a:rPr>
              <a:pPr defTabSz="911225">
                <a:tabLst>
                  <a:tab pos="2243138" algn="r"/>
                </a:tabLst>
              </a:pPr>
              <a:t>74</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dirty="0" smtClean="0"/>
              <a:t>© IIG Vietnam</a:t>
            </a:r>
            <a:endParaRPr lang="en-CA"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40</a:t>
            </a:r>
          </a:p>
          <a:p>
            <a:pPr marL="0" indent="0" eaLnBrk="1" hangingPunct="1">
              <a:buNone/>
            </a:pPr>
            <a:r>
              <a:rPr lang="en-US" b="1" dirty="0" err="1" smtClean="0"/>
              <a:t>Mục</a:t>
            </a:r>
            <a:r>
              <a:rPr lang="en-US" b="1" baseline="0" dirty="0" smtClean="0"/>
              <a:t> </a:t>
            </a:r>
            <a:r>
              <a:rPr lang="en-US" b="1" baseline="0" dirty="0" err="1" smtClean="0"/>
              <a:t>tiêu</a:t>
            </a:r>
            <a:r>
              <a:rPr lang="en-US" dirty="0" smtClean="0"/>
              <a:t> </a:t>
            </a:r>
            <a:r>
              <a:rPr lang="en-US" b="1" dirty="0" smtClean="0"/>
              <a:t>1-2.2.3</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Trình </a:t>
            </a:r>
            <a:r>
              <a:rPr lang="en-US" dirty="0" err="1" smtClean="0">
                <a:effectLst/>
              </a:rPr>
              <a:t>chiếu</a:t>
            </a:r>
            <a:r>
              <a:rPr lang="vi-VN" dirty="0" smtClean="0">
                <a:effectLst/>
              </a:rPr>
              <a:t> đã đạt được </a:t>
            </a:r>
            <a:r>
              <a:rPr lang="en-US" dirty="0" err="1" smtClean="0">
                <a:effectLst/>
              </a:rPr>
              <a:t>mức</a:t>
            </a:r>
            <a:r>
              <a:rPr lang="en-US" baseline="0" dirty="0" smtClean="0">
                <a:effectLst/>
              </a:rPr>
              <a:t> </a:t>
            </a:r>
            <a:r>
              <a:rPr lang="en-US" baseline="0" dirty="0" err="1" smtClean="0">
                <a:effectLst/>
              </a:rPr>
              <a:t>độ</a:t>
            </a:r>
            <a:r>
              <a:rPr lang="en-US" baseline="0" dirty="0" smtClean="0">
                <a:effectLst/>
              </a:rPr>
              <a:t> </a:t>
            </a:r>
            <a:r>
              <a:rPr lang="vi-VN" dirty="0" smtClean="0">
                <a:effectLst/>
              </a:rPr>
              <a:t>phổ biến rất nhiều trong vài năm qua </a:t>
            </a:r>
            <a:r>
              <a:rPr lang="en-US" dirty="0" err="1" smtClean="0">
                <a:effectLst/>
              </a:rPr>
              <a:t>khi</a:t>
            </a:r>
            <a:r>
              <a:rPr lang="vi-VN" dirty="0" smtClean="0">
                <a:effectLst/>
              </a:rPr>
              <a:t> người sử dụng đã trở nên thoải mái hơn với việc trao đổi dữ liệu qua e-mail hoặc gửi trực tiếp. Sử dụng một trong những chương trình này tương tự như thiết lập trình bày của bạn một cách thủ công, ngoại trừ rằng tất cả mọi thứ có thể được tạo ra và sau đó cung cấp dưới dạng điện tử.</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Số lượng các phụ kiện bây giờ đã có </a:t>
            </a:r>
            <a:r>
              <a:rPr lang="en-US" dirty="0" err="1" smtClean="0">
                <a:effectLst/>
              </a:rPr>
              <a:t>sẵn</a:t>
            </a:r>
            <a:r>
              <a:rPr lang="en-US" baseline="0" dirty="0" smtClean="0">
                <a:effectLst/>
              </a:rPr>
              <a:t> </a:t>
            </a:r>
            <a:r>
              <a:rPr lang="vi-VN" dirty="0" smtClean="0">
                <a:effectLst/>
              </a:rPr>
              <a:t>cho bài thuyết trình cũng đã trở thành nhiều hơn nữa </a:t>
            </a:r>
            <a:r>
              <a:rPr lang="en-US" dirty="0" err="1" smtClean="0">
                <a:effectLst/>
              </a:rPr>
              <a:t>với</a:t>
            </a:r>
            <a:r>
              <a:rPr lang="en-US" baseline="0" dirty="0" smtClean="0">
                <a:effectLst/>
              </a:rPr>
              <a:t> </a:t>
            </a:r>
            <a:r>
              <a:rPr lang="vi-VN" dirty="0" smtClean="0">
                <a:effectLst/>
              </a:rPr>
              <a:t>giá cả phải chăng vì vậy nhiều công ty cho nhân viên của họ cung cấp các bài thuyết trình cho các dự án,v</a:t>
            </a:r>
            <a:r>
              <a:rPr lang="en-US" dirty="0" smtClean="0">
                <a:effectLst/>
              </a:rPr>
              <a:t>.</a:t>
            </a:r>
            <a:r>
              <a:rPr lang="vi-VN" dirty="0" smtClean="0">
                <a:effectLst/>
              </a:rPr>
              <a:t>v</a:t>
            </a:r>
            <a:r>
              <a:rPr lang="en-US" dirty="0" smtClean="0">
                <a:effectLst/>
              </a:rPr>
              <a:t>..</a:t>
            </a:r>
            <a:r>
              <a:rPr lang="vi-VN" dirty="0" smtClean="0">
                <a:effectLst/>
              </a:rPr>
              <a:t> </a:t>
            </a:r>
            <a:r>
              <a:rPr lang="en-US" dirty="0" err="1" smtClean="0">
                <a:effectLst/>
              </a:rPr>
              <a:t>đến</a:t>
            </a:r>
            <a:r>
              <a:rPr lang="vi-VN" dirty="0" smtClean="0">
                <a:effectLst/>
              </a:rPr>
              <a:t> các nhân viên khác.</a:t>
            </a:r>
            <a:endParaRPr lang="en-US" dirty="0" smtClean="0">
              <a:effectLst/>
            </a:endParaRPr>
          </a:p>
          <a:p>
            <a:pPr eaLnBrk="1" hangingPunct="1"/>
            <a:endParaRPr lang="en-US" dirty="0" smtClean="0"/>
          </a:p>
          <a:p>
            <a:pPr eaLnBrk="1" hangingPunct="1"/>
            <a:r>
              <a:rPr lang="vi-VN" dirty="0" smtClean="0">
                <a:effectLst/>
              </a:rPr>
              <a:t>Đảm bảo sinh </a:t>
            </a:r>
            <a:r>
              <a:rPr lang="en-US" dirty="0" err="1" smtClean="0">
                <a:effectLst/>
              </a:rPr>
              <a:t>viên</a:t>
            </a:r>
            <a:r>
              <a:rPr lang="en-US" baseline="0" dirty="0" smtClean="0">
                <a:effectLst/>
              </a:rPr>
              <a:t> </a:t>
            </a:r>
            <a:r>
              <a:rPr lang="vi-VN" dirty="0" smtClean="0">
                <a:effectLst/>
              </a:rPr>
              <a:t>hiểu rằng đây không phải là những chương trình đồ họa và trong khi có một yếu tố làm việc với hình ảnh, </a:t>
            </a:r>
            <a:r>
              <a:rPr lang="en-US" dirty="0" err="1" smtClean="0">
                <a:effectLst/>
              </a:rPr>
              <a:t>điểm</a:t>
            </a:r>
            <a:r>
              <a:rPr lang="en-US" baseline="0" dirty="0" smtClean="0">
                <a:effectLst/>
              </a:rPr>
              <a:t> </a:t>
            </a:r>
            <a:r>
              <a:rPr lang="vi-VN" dirty="0" smtClean="0">
                <a:effectLst/>
              </a:rPr>
              <a:t>nhấn mạnh với các chương trình này là trình bày toàn bộ.</a:t>
            </a:r>
            <a:endParaRPr lang="en-US" dirty="0" smtClean="0">
              <a:effectLst/>
            </a:endParaRPr>
          </a:p>
          <a:p>
            <a:pPr eaLnBrk="1" hangingPunct="1"/>
            <a:endParaRPr lang="en-US" dirty="0" smtClean="0"/>
          </a:p>
          <a:p>
            <a:pPr eaLnBrk="1" hangingPunct="1"/>
            <a:r>
              <a:rPr lang="vi-VN" dirty="0" smtClean="0">
                <a:effectLst/>
              </a:rPr>
              <a:t>Đây là một thời điểm tốt để </a:t>
            </a:r>
            <a:r>
              <a:rPr lang="en-US" dirty="0" err="1" smtClean="0">
                <a:effectLst/>
              </a:rPr>
              <a:t>nói</a:t>
            </a:r>
            <a:r>
              <a:rPr lang="en-US" baseline="0" dirty="0" smtClean="0">
                <a:effectLst/>
              </a:rPr>
              <a:t> </a:t>
            </a:r>
            <a:r>
              <a:rPr lang="en-US" baseline="0" dirty="0" err="1" smtClean="0">
                <a:effectLst/>
              </a:rPr>
              <a:t>trước</a:t>
            </a:r>
            <a:r>
              <a:rPr lang="en-US" baseline="0" dirty="0" smtClean="0">
                <a:effectLst/>
              </a:rPr>
              <a:t> </a:t>
            </a:r>
            <a:r>
              <a:rPr lang="en-US" baseline="0" dirty="0" err="1" smtClean="0">
                <a:effectLst/>
              </a:rPr>
              <a:t>về</a:t>
            </a:r>
            <a:r>
              <a:rPr lang="en-US" baseline="0" dirty="0" smtClean="0">
                <a:effectLst/>
              </a:rPr>
              <a:t> </a:t>
            </a:r>
            <a:r>
              <a:rPr lang="en-US" dirty="0" smtClean="0"/>
              <a:t>PowerPoint</a:t>
            </a:r>
            <a:r>
              <a:rPr lang="en-US" baseline="0" dirty="0" smtClean="0">
                <a:effectLst/>
              </a:rPr>
              <a:t> </a:t>
            </a:r>
            <a:r>
              <a:rPr lang="en-US" baseline="0" dirty="0" err="1" smtClean="0">
                <a:effectLst/>
              </a:rPr>
              <a:t>trong</a:t>
            </a:r>
            <a:r>
              <a:rPr lang="en-US" baseline="0" dirty="0" smtClean="0">
                <a:effectLst/>
              </a:rPr>
              <a:t> </a:t>
            </a:r>
            <a:r>
              <a:rPr lang="en-US" baseline="0" dirty="0" err="1" smtClean="0">
                <a:effectLst/>
              </a:rPr>
              <a:t>phần</a:t>
            </a:r>
            <a:r>
              <a:rPr lang="en-US" baseline="0" dirty="0" smtClean="0">
                <a:effectLst/>
              </a:rPr>
              <a:t> </a:t>
            </a:r>
            <a:r>
              <a:rPr lang="vi-VN" dirty="0" smtClean="0">
                <a:effectLst/>
              </a:rPr>
              <a:t>Ứng dụng chính. Sẽ có rất nhiều thực hành cho sinh viên để tìm hiểu một trình xử lý làm việc </a:t>
            </a:r>
            <a:r>
              <a:rPr lang="en-US" dirty="0" err="1" smtClean="0">
                <a:effectLst/>
              </a:rPr>
              <a:t>như</a:t>
            </a:r>
            <a:r>
              <a:rPr lang="vi-VN" dirty="0" smtClean="0">
                <a:effectLst/>
              </a:rPr>
              <a:t> thế nào trong </a:t>
            </a:r>
            <a:r>
              <a:rPr lang="en-US" dirty="0" err="1" smtClean="0">
                <a:effectLst/>
              </a:rPr>
              <a:t>phần</a:t>
            </a:r>
            <a:r>
              <a:rPr lang="en-US" baseline="0" dirty="0" smtClean="0">
                <a:effectLst/>
              </a:rPr>
              <a:t> </a:t>
            </a:r>
            <a:r>
              <a:rPr lang="en-US" baseline="0" dirty="0" err="1" smtClean="0">
                <a:effectLst/>
              </a:rPr>
              <a:t>đó</a:t>
            </a:r>
            <a:r>
              <a:rPr lang="vi-VN" dirty="0" smtClean="0">
                <a:effectLst/>
              </a:rPr>
              <a:t>.</a:t>
            </a:r>
            <a:endParaRPr lang="en-US" dirty="0" smtClean="0"/>
          </a:p>
          <a:p>
            <a:pPr marL="0" indent="0" eaLnBrk="1" hangingPunct="1">
              <a:buNone/>
            </a:pP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75</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ChangeArrowheads="1" noTextEdit="1"/>
          </p:cNvSpPr>
          <p:nvPr>
            <p:ph type="sldImg"/>
          </p:nvPr>
        </p:nvSpPr>
        <p:spPr>
          <a:ln/>
        </p:spPr>
      </p:sp>
      <p:sp>
        <p:nvSpPr>
          <p:cNvPr id="17510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40-41</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1-2.2.4</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en-US" dirty="0" smtClean="0">
                <a:effectLst/>
              </a:rPr>
              <a:t>Q</a:t>
            </a:r>
            <a:r>
              <a:rPr lang="vi-VN" dirty="0" smtClean="0">
                <a:effectLst/>
              </a:rPr>
              <a:t>uản lý</a:t>
            </a:r>
            <a:r>
              <a:rPr lang="en-US" dirty="0" smtClean="0">
                <a:effectLst/>
              </a:rPr>
              <a:t> c</a:t>
            </a:r>
            <a:r>
              <a:rPr lang="vi-VN" dirty="0" smtClean="0">
                <a:effectLst/>
              </a:rPr>
              <a:t>ơ sở dữ liệu thường là một </a:t>
            </a:r>
            <a:r>
              <a:rPr lang="en-US" dirty="0" err="1" smtClean="0">
                <a:effectLst/>
              </a:rPr>
              <a:t>lĩnh</a:t>
            </a:r>
            <a:r>
              <a:rPr lang="vi-VN" dirty="0" smtClean="0">
                <a:effectLst/>
              </a:rPr>
              <a:t> vực bị bỏ quên bởi người dùng mới có thể không biết làm thế nào họ có thể </a:t>
            </a:r>
            <a:r>
              <a:rPr lang="en-US" dirty="0" err="1" smtClean="0">
                <a:effectLst/>
              </a:rPr>
              <a:t>có</a:t>
            </a:r>
            <a:r>
              <a:rPr lang="en-US" baseline="0" dirty="0" smtClean="0">
                <a:effectLst/>
              </a:rPr>
              <a:t> </a:t>
            </a:r>
            <a:r>
              <a:rPr lang="vi-VN" dirty="0" smtClean="0">
                <a:effectLst/>
              </a:rPr>
              <a:t>hữu ích trong việc tổ chức dữ liệu. Hầu hết mọi người sẽ có xu hướng sử dụng Word hoặc Excel để thử và tổ chức một lượng lớn dữ liệu, và nhìn vào chương trình cơ sở dữ liệu với </a:t>
            </a:r>
            <a:r>
              <a:rPr lang="en-US" dirty="0" err="1" smtClean="0">
                <a:effectLst/>
              </a:rPr>
              <a:t>sự</a:t>
            </a:r>
            <a:r>
              <a:rPr lang="en-US" baseline="0" dirty="0" smtClean="0">
                <a:effectLst/>
              </a:rPr>
              <a:t> </a:t>
            </a:r>
            <a:r>
              <a:rPr lang="vi-VN" dirty="0" smtClean="0">
                <a:effectLst/>
              </a:rPr>
              <a:t>bối rối.</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Cung cấp các ví dụ khác nơi </a:t>
            </a:r>
            <a:r>
              <a:rPr lang="en-US" dirty="0" err="1" smtClean="0">
                <a:effectLst/>
              </a:rPr>
              <a:t>mà</a:t>
            </a:r>
            <a:r>
              <a:rPr lang="en-US" baseline="0" dirty="0" smtClean="0">
                <a:effectLst/>
              </a:rPr>
              <a:t> </a:t>
            </a:r>
            <a:r>
              <a:rPr lang="vi-VN" dirty="0" smtClean="0">
                <a:effectLst/>
              </a:rPr>
              <a:t>cơ sở dữ liệu có thể có lợi, ví dụ như tên được đưa ra tại một hội chợ thương mại cần được tổ chức dựa trên thành phố, loại</a:t>
            </a:r>
            <a:r>
              <a:rPr lang="en-US" dirty="0" smtClean="0">
                <a:effectLst/>
              </a:rPr>
              <a:t> </a:t>
            </a:r>
            <a:r>
              <a:rPr lang="vi-VN" dirty="0" smtClean="0">
                <a:effectLst/>
              </a:rPr>
              <a:t>công ty </a:t>
            </a:r>
            <a:r>
              <a:rPr lang="en-US" dirty="0" smtClean="0">
                <a:effectLst/>
              </a:rPr>
              <a:t>v</a:t>
            </a:r>
            <a:r>
              <a:rPr lang="vi-VN" dirty="0" smtClean="0">
                <a:effectLst/>
              </a:rPr>
              <a:t>.</a:t>
            </a:r>
            <a:r>
              <a:rPr lang="en-US" dirty="0" smtClean="0">
                <a:effectLst/>
              </a:rPr>
              <a:t>v..</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Giải thích làm thế nào một cơ sở dữ liệu đơn giản có thể theo dõi được tất cả các đĩa CD hoặc DVD mà bạn sở hữu ở nhà, để tạo ra một cơ sở dữ liệu có chứa rất nhiều thông tin về khách hàng tiềm năng mới, hoặc hiện tại và lịch sử mua hàng của họ, hoặc một danh sách đầy đủ của các mục hàng tồn kho mà bạn bán trên toàn thế giới.</a:t>
            </a:r>
            <a:endParaRPr lang="en-US" dirty="0" smtClean="0">
              <a:effectLst/>
            </a:endParaRPr>
          </a:p>
          <a:p>
            <a:pPr eaLnBrk="1" hangingPunct="1"/>
            <a:endParaRPr lang="en-US" dirty="0" smtClean="0"/>
          </a:p>
          <a:p>
            <a:pPr eaLnBrk="1" hangingPunct="1"/>
            <a:r>
              <a:rPr lang="en-US" dirty="0" smtClean="0"/>
              <a:t>Access</a:t>
            </a:r>
            <a:r>
              <a:rPr lang="vi-VN" dirty="0" smtClean="0">
                <a:effectLst/>
              </a:rPr>
              <a:t> có lẽ là chương trình cơ sở dữ liệu chính được sử dụng vì nó là một sản phẩm dễ dàng để tìm hiểu cho các cơ sở dữ liệu quan hệ đơn giản.</a:t>
            </a:r>
            <a:endParaRPr lang="en-US" dirty="0" smtClean="0"/>
          </a:p>
        </p:txBody>
      </p:sp>
      <p:sp>
        <p:nvSpPr>
          <p:cNvPr id="175108"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A8001BF3-0297-4804-B549-FA7F804DDF20}" type="slidenum">
              <a:rPr lang="en-CA" sz="800">
                <a:latin typeface="Swis721 Lt BT" pitchFamily="34" charset="0"/>
              </a:rPr>
              <a:pPr defTabSz="911225">
                <a:tabLst>
                  <a:tab pos="2243138" algn="r"/>
                </a:tabLst>
              </a:pPr>
              <a:t>76</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dirty="0" smtClean="0"/>
              <a:t>© IIG Vietnam</a:t>
            </a:r>
            <a:endParaRPr lang="en-CA"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41-42</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1-2.2.5</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Khuyến khích sinh viên </a:t>
            </a:r>
            <a:r>
              <a:rPr lang="en-US" dirty="0" err="1" smtClean="0">
                <a:effectLst/>
              </a:rPr>
              <a:t>theo</a:t>
            </a:r>
            <a:r>
              <a:rPr lang="en-US" dirty="0" smtClean="0">
                <a:effectLst/>
              </a:rPr>
              <a:t> </a:t>
            </a:r>
            <a:r>
              <a:rPr lang="en-US" dirty="0" err="1" smtClean="0">
                <a:effectLst/>
              </a:rPr>
              <a:t>học</a:t>
            </a:r>
            <a:r>
              <a:rPr lang="en-US" baseline="0" dirty="0" smtClean="0">
                <a:effectLst/>
              </a:rPr>
              <a:t> </a:t>
            </a:r>
            <a:r>
              <a:rPr lang="vi-VN" dirty="0" smtClean="0">
                <a:effectLst/>
              </a:rPr>
              <a:t>các khóa học dạy cho họ về các yếu tố thiết kế đồ họa</a:t>
            </a:r>
            <a:r>
              <a:rPr lang="en-US" baseline="0" dirty="0" smtClean="0">
                <a:effectLst/>
              </a:rPr>
              <a:t> </a:t>
            </a:r>
            <a:r>
              <a:rPr lang="en-US" baseline="0" dirty="0" err="1" smtClean="0">
                <a:effectLst/>
              </a:rPr>
              <a:t>để</a:t>
            </a:r>
            <a:r>
              <a:rPr lang="vi-VN" dirty="0" smtClean="0">
                <a:effectLst/>
              </a:rPr>
              <a:t> họ có một sự hiểu biết thấu đáo về những gì có liên quan đến thiết kế, ví dụ</a:t>
            </a:r>
            <a:r>
              <a:rPr lang="en-US" dirty="0" smtClean="0">
                <a:effectLst/>
              </a:rPr>
              <a:t>:</a:t>
            </a:r>
            <a:r>
              <a:rPr lang="vi-VN" dirty="0" smtClean="0">
                <a:effectLst/>
              </a:rPr>
              <a:t> quản lý màu sắc, hiệu ứng, v</a:t>
            </a:r>
            <a:r>
              <a:rPr lang="en-US" dirty="0" smtClean="0">
                <a:effectLst/>
              </a:rPr>
              <a:t>.</a:t>
            </a:r>
            <a:r>
              <a:rPr lang="vi-VN" dirty="0" smtClean="0">
                <a:effectLst/>
              </a:rPr>
              <a:t>v</a:t>
            </a:r>
            <a:r>
              <a:rPr lang="en-US" dirty="0" smtClean="0">
                <a:effectLst/>
              </a:rPr>
              <a:t>..</a:t>
            </a:r>
            <a:r>
              <a:rPr lang="vi-VN" dirty="0" smtClean="0">
                <a:effectLst/>
              </a:rPr>
              <a:t> Có rất nhiều </a:t>
            </a:r>
            <a:r>
              <a:rPr lang="en-US" dirty="0" err="1" smtClean="0">
                <a:effectLst/>
              </a:rPr>
              <a:t>viên</a:t>
            </a:r>
            <a:r>
              <a:rPr lang="en-US" baseline="0" dirty="0" smtClean="0">
                <a:effectLst/>
              </a:rPr>
              <a:t> </a:t>
            </a:r>
            <a:r>
              <a:rPr lang="vi-VN" dirty="0" smtClean="0">
                <a:effectLst/>
              </a:rPr>
              <a:t>hơn </a:t>
            </a:r>
            <a:r>
              <a:rPr lang="en-US" dirty="0" err="1" smtClean="0">
                <a:effectLst/>
              </a:rPr>
              <a:t>là</a:t>
            </a:r>
            <a:r>
              <a:rPr lang="en-US" baseline="0" dirty="0" smtClean="0">
                <a:effectLst/>
              </a:rPr>
              <a:t> </a:t>
            </a:r>
            <a:r>
              <a:rPr lang="vi-VN" dirty="0" smtClean="0">
                <a:effectLst/>
              </a:rPr>
              <a:t>chỉ cần vẽ và đặt các đối tượng với một chương trình đồ họa;</a:t>
            </a:r>
            <a:r>
              <a:rPr lang="en-US" dirty="0" smtClean="0">
                <a:effectLst/>
              </a:rPr>
              <a:t> </a:t>
            </a:r>
            <a:r>
              <a:rPr lang="vi-VN" dirty="0" smtClean="0">
                <a:effectLst/>
              </a:rPr>
              <a:t>thuật ngữ được sử dụng trong mỗi chương trình đồ họa là tiêu chuẩn cho ngành công nghiệp. Vì vậy, bất cứ ai muốn đi vào thị trường này với những kỹ năng này cần được nhận thức đầy đủ về những gì là cần thiết để thành công trong lĩnh vực này.</a:t>
            </a:r>
            <a:endParaRPr lang="en-US" dirty="0" smtClean="0">
              <a:effectLst/>
            </a:endParaRPr>
          </a:p>
          <a:p>
            <a:pPr eaLnBrk="1" hangingPunct="1"/>
            <a:endParaRPr lang="en-CA" dirty="0" smtClean="0"/>
          </a:p>
          <a:p>
            <a:pPr eaLnBrk="1" hangingPunct="1"/>
            <a:r>
              <a:rPr lang="vi-VN" dirty="0" smtClean="0">
                <a:effectLst/>
              </a:rPr>
              <a:t>Hiện có rất nhiều loại khác nhau của các chương trình thiết kế đồ họa mà có thể đơn giản là một trong những mục tiêu cho trẻ em đến người dùng gia đình, những người muốn tạo ra thiệp chúc mừng hoặc tờ rơi quảng cáo, tất cả các cách để những người muốn thao tác hình ảnh kỹ thuật số hoặc tạo ra các bản vẽ phức tạp cho </a:t>
            </a:r>
            <a:r>
              <a:rPr lang="en-US" dirty="0" err="1" smtClean="0">
                <a:effectLst/>
              </a:rPr>
              <a:t>công</a:t>
            </a:r>
            <a:r>
              <a:rPr lang="en-US" baseline="0" dirty="0" smtClean="0">
                <a:effectLst/>
              </a:rPr>
              <a:t> </a:t>
            </a:r>
            <a:r>
              <a:rPr lang="en-US" baseline="0" dirty="0" err="1" smtClean="0">
                <a:effectLst/>
              </a:rPr>
              <a:t>việc</a:t>
            </a:r>
            <a:r>
              <a:rPr lang="en-US" baseline="0" dirty="0" smtClean="0">
                <a:effectLst/>
              </a:rPr>
              <a:t> </a:t>
            </a:r>
            <a:r>
              <a:rPr lang="en-US" baseline="0" dirty="0" err="1" smtClean="0">
                <a:effectLst/>
              </a:rPr>
              <a:t>của</a:t>
            </a:r>
            <a:r>
              <a:rPr lang="en-US" baseline="0" dirty="0" smtClean="0">
                <a:effectLst/>
              </a:rPr>
              <a:t> </a:t>
            </a:r>
            <a:r>
              <a:rPr lang="vi-VN" dirty="0" smtClean="0">
                <a:effectLst/>
              </a:rPr>
              <a:t>họ. Cố gắng cung cấp các ví dụ </a:t>
            </a:r>
            <a:r>
              <a:rPr lang="en-US" dirty="0" err="1" smtClean="0">
                <a:effectLst/>
              </a:rPr>
              <a:t>cho</a:t>
            </a:r>
            <a:r>
              <a:rPr lang="vi-VN" dirty="0" smtClean="0">
                <a:effectLst/>
              </a:rPr>
              <a:t> mỗi loại khác nhau. Nhiều sản phẩm người sử dụng </a:t>
            </a:r>
            <a:r>
              <a:rPr lang="en-US" dirty="0" err="1" smtClean="0">
                <a:effectLst/>
              </a:rPr>
              <a:t>đầu</a:t>
            </a:r>
            <a:r>
              <a:rPr lang="en-US" baseline="0" dirty="0" smtClean="0">
                <a:effectLst/>
              </a:rPr>
              <a:t> </a:t>
            </a:r>
            <a:r>
              <a:rPr lang="vi-VN" dirty="0" smtClean="0">
                <a:effectLst/>
              </a:rPr>
              <a:t>cuối nhỏ hơn được </a:t>
            </a:r>
            <a:r>
              <a:rPr lang="en-US" dirty="0" err="1" smtClean="0">
                <a:effectLst/>
              </a:rPr>
              <a:t>miễn</a:t>
            </a:r>
            <a:r>
              <a:rPr lang="en-US" baseline="0" dirty="0" smtClean="0">
                <a:effectLst/>
              </a:rPr>
              <a:t> </a:t>
            </a:r>
            <a:r>
              <a:rPr lang="en-US" baseline="0" dirty="0" err="1" smtClean="0">
                <a:effectLst/>
              </a:rPr>
              <a:t>phí</a:t>
            </a:r>
            <a:r>
              <a:rPr lang="vi-VN" dirty="0" smtClean="0">
                <a:effectLst/>
              </a:rPr>
              <a:t> khi họ đến với máy tính mới hoặc một thiết bị giống như một máy in hoặc máy ảnh kỹ thuật số cho thao tác</a:t>
            </a:r>
            <a:r>
              <a:rPr lang="en-US" dirty="0" smtClean="0">
                <a:effectLst/>
              </a:rPr>
              <a:t> </a:t>
            </a:r>
            <a:r>
              <a:rPr lang="vi-VN" dirty="0" smtClean="0">
                <a:effectLst/>
              </a:rPr>
              <a:t>đồ họa / hình ảnh.</a:t>
            </a:r>
            <a:endParaRPr lang="en-US" dirty="0" smtClean="0"/>
          </a:p>
        </p:txBody>
      </p:sp>
      <p:sp>
        <p:nvSpPr>
          <p:cNvPr id="14" name="Header Placeholder 13"/>
          <p:cNvSpPr>
            <a:spLocks noGrp="1"/>
          </p:cNvSpPr>
          <p:nvPr>
            <p:ph type="hdr" sz="quarter" idx="10"/>
          </p:nvPr>
        </p:nvSpPr>
        <p:spPr>
          <a:xfrm>
            <a:off x="0" y="195716"/>
            <a:ext cx="6858000" cy="322262"/>
          </a:xfrm>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77</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42</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1-2.2.5</a:t>
            </a:r>
            <a:endParaRPr lang="en-US" dirty="0" smtClean="0"/>
          </a:p>
          <a:p>
            <a:pPr eaLnBrk="1" hangingPunct="1"/>
            <a:endParaRPr lang="en-US" dirty="0" smtClean="0"/>
          </a:p>
          <a:p>
            <a:pPr eaLnBrk="1" hangingPunct="1"/>
            <a:r>
              <a:rPr lang="vi-VN" dirty="0" smtClean="0">
                <a:effectLst/>
              </a:rPr>
              <a:t>Thảo luận</a:t>
            </a:r>
            <a:r>
              <a:rPr lang="en-US" dirty="0" smtClean="0">
                <a:effectLst/>
              </a:rPr>
              <a:t> </a:t>
            </a:r>
            <a:r>
              <a:rPr lang="en-US" dirty="0" err="1" smtClean="0">
                <a:effectLst/>
              </a:rPr>
              <a:t>cách</a:t>
            </a:r>
            <a:r>
              <a:rPr lang="vi-VN" dirty="0" smtClean="0">
                <a:effectLst/>
              </a:rPr>
              <a:t> đa phương tiện đã được</a:t>
            </a:r>
            <a:r>
              <a:rPr lang="en-US" dirty="0" smtClean="0">
                <a:effectLst/>
              </a:rPr>
              <a:t> </a:t>
            </a:r>
            <a:r>
              <a:rPr lang="en-US" dirty="0" err="1" smtClean="0">
                <a:effectLst/>
              </a:rPr>
              <a:t>phát</a:t>
            </a:r>
            <a:r>
              <a:rPr lang="en-US" baseline="0" dirty="0" smtClean="0">
                <a:effectLst/>
              </a:rPr>
              <a:t> </a:t>
            </a:r>
            <a:r>
              <a:rPr lang="en-US" baseline="0" dirty="0" err="1" smtClean="0">
                <a:effectLst/>
              </a:rPr>
              <a:t>triển</a:t>
            </a:r>
            <a:r>
              <a:rPr lang="vi-VN" dirty="0" smtClean="0">
                <a:effectLst/>
              </a:rPr>
              <a:t> phổ biến </a:t>
            </a:r>
            <a:r>
              <a:rPr lang="en-US" dirty="0" err="1" smtClean="0">
                <a:effectLst/>
              </a:rPr>
              <a:t>khi</a:t>
            </a:r>
            <a:r>
              <a:rPr lang="vi-VN" dirty="0" smtClean="0">
                <a:effectLst/>
              </a:rPr>
              <a:t> các chương trình này đã trở nên dễ dàng hơn nhiều để sử dụng, đặc biệt là khi xây dựng các mục cho một trang Web. Có kiến thức cơ bản về cách tốt nhất để cấu trúc hoặc chỉnh sửa video là hữu ích để sản xuất các tập tin chuyên nghiệp để phân phối.</a:t>
            </a:r>
            <a:endParaRPr lang="en-US" dirty="0" smtClean="0">
              <a:effectLst/>
            </a:endParaRPr>
          </a:p>
          <a:p>
            <a:pPr eaLnBrk="1" hangingPunct="1"/>
            <a:endParaRPr lang="en-US" dirty="0" smtClean="0">
              <a:effectLst/>
            </a:endParaRPr>
          </a:p>
          <a:p>
            <a:pPr eaLnBrk="1" hangingPunct="1"/>
            <a:r>
              <a:rPr lang="vi-VN" dirty="0" smtClean="0">
                <a:effectLst/>
              </a:rPr>
              <a:t>Bạn có thể cung cấp một danh sách các chương trình thường được sử dụng như Flash, iTunes cho podcasting</a:t>
            </a:r>
            <a:r>
              <a:rPr lang="en-US" baseline="0" dirty="0" smtClean="0">
                <a:effectLst/>
              </a:rPr>
              <a:t> v.v..</a:t>
            </a:r>
            <a:endParaRPr lang="en-US" dirty="0" smtClean="0"/>
          </a:p>
        </p:txBody>
      </p:sp>
      <p:sp>
        <p:nvSpPr>
          <p:cNvPr id="177156"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969F1140-DC63-469B-91B9-79C743AEA05B}" type="slidenum">
              <a:rPr lang="en-CA" sz="800">
                <a:latin typeface="Swis721 Lt BT" pitchFamily="34" charset="0"/>
              </a:rPr>
              <a:pPr defTabSz="911225">
                <a:tabLst>
                  <a:tab pos="2243138" algn="r"/>
                </a:tabLst>
              </a:pPr>
              <a:t>78</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94964"/>
            <a:ext cx="2971800" cy="360363"/>
          </a:xfrm>
        </p:spPr>
        <p:txBody>
          <a:bodyPr/>
          <a:lstStyle/>
          <a:p>
            <a:pPr>
              <a:defRPr/>
            </a:pPr>
            <a:r>
              <a:rPr lang="en-CA" dirty="0" smtClean="0"/>
              <a:t>© IIG Vietnam</a:t>
            </a:r>
            <a:endParaRPr lang="en-CA"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p:spPr>
        <p:txBody>
          <a:bodyPr/>
          <a:lstStyle/>
          <a:p>
            <a:pPr marL="0" indent="0">
              <a:buNone/>
            </a:pPr>
            <a:r>
              <a:rPr lang="en-US" dirty="0" err="1" smtClean="0"/>
              <a:t>Trang</a:t>
            </a:r>
            <a:r>
              <a:rPr lang="en-US" dirty="0" smtClean="0"/>
              <a:t> 43</a:t>
            </a:r>
          </a:p>
          <a:p>
            <a:pPr marL="0" indent="0">
              <a:buNone/>
            </a:pPr>
            <a:r>
              <a:rPr lang="en-US" b="1" dirty="0" err="1" smtClean="0"/>
              <a:t>Mục</a:t>
            </a:r>
            <a:r>
              <a:rPr lang="en-US" b="1" baseline="0" dirty="0" smtClean="0"/>
              <a:t> </a:t>
            </a:r>
            <a:r>
              <a:rPr lang="en-US" b="1" baseline="0" dirty="0" err="1" smtClean="0"/>
              <a:t>tiêu</a:t>
            </a:r>
            <a:r>
              <a:rPr lang="en-US" b="1" dirty="0" smtClean="0"/>
              <a:t> 1-2.2.6</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en-US" dirty="0" err="1" smtClean="0">
                <a:effectLst/>
              </a:rPr>
              <a:t>Các</a:t>
            </a:r>
            <a:r>
              <a:rPr lang="en-US" baseline="0" dirty="0" smtClean="0">
                <a:effectLst/>
              </a:rPr>
              <a:t> p</a:t>
            </a:r>
            <a:r>
              <a:rPr lang="vi-VN" dirty="0" smtClean="0">
                <a:effectLst/>
              </a:rPr>
              <a:t>hương pháp giáo dục để dạy các khái niệm và kỹ năng đã thay đổi khi công nghệ đã phát triển để cho phép mọi người tìm hiểu </a:t>
            </a:r>
            <a:r>
              <a:rPr lang="en-US" dirty="0" err="1" smtClean="0">
                <a:effectLst/>
              </a:rPr>
              <a:t>mọi</a:t>
            </a:r>
            <a:r>
              <a:rPr lang="en-US" baseline="0" dirty="0" smtClean="0">
                <a:effectLst/>
              </a:rPr>
              <a:t> </a:t>
            </a:r>
            <a:r>
              <a:rPr lang="vi-VN" dirty="0" smtClean="0">
                <a:effectLst/>
              </a:rPr>
              <a:t>điều thông qua việc sử dụng các công cụ phù hợp với phong cách học tập của mình. Ví dụ, một người là một "người hành động" và muốn làm việc riêng của họ sẽ được hưởng lợi từ một sản phẩm eLearning so với một khóa học </a:t>
            </a:r>
            <a:r>
              <a:rPr lang="en-US" dirty="0" err="1" smtClean="0">
                <a:effectLst/>
              </a:rPr>
              <a:t>có</a:t>
            </a:r>
            <a:r>
              <a:rPr lang="en-US" baseline="0" dirty="0" smtClean="0">
                <a:effectLst/>
              </a:rPr>
              <a:t> </a:t>
            </a:r>
            <a:r>
              <a:rPr lang="vi-VN" dirty="0" smtClean="0">
                <a:effectLst/>
              </a:rPr>
              <a:t>hướng dẫn nơi mà tốc độ có thể chậm hơn.</a:t>
            </a:r>
            <a:endParaRPr lang="en-US" dirty="0" smtClean="0">
              <a:effectLst/>
            </a:endParaRP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Đây là loại phần mềm thường được gọi là giáo dục giải trí </a:t>
            </a:r>
            <a:r>
              <a:rPr lang="en-US" dirty="0" err="1" smtClean="0">
                <a:effectLst/>
              </a:rPr>
              <a:t>vì</a:t>
            </a:r>
            <a:r>
              <a:rPr lang="vi-VN" dirty="0" smtClean="0">
                <a:effectLst/>
              </a:rPr>
              <a:t> số lượng của sản phẩm có sẵn cho bất kỳ nhóm tuổi bao gồm một tương tác thường xuyên lừa </a:t>
            </a:r>
            <a:r>
              <a:rPr lang="en-US" dirty="0" err="1" smtClean="0">
                <a:effectLst/>
              </a:rPr>
              <a:t>các</a:t>
            </a:r>
            <a:r>
              <a:rPr lang="en-US" baseline="0" dirty="0" smtClean="0">
                <a:effectLst/>
              </a:rPr>
              <a:t> </a:t>
            </a:r>
            <a:r>
              <a:rPr lang="vi-VN" dirty="0" smtClean="0">
                <a:effectLst/>
              </a:rPr>
              <a:t>cá nhân nghĩ rằng họ đang chơi một trò chơi trong khi thực tế họ cũng đang được giáo dục về một chủ đề cụ thể.</a:t>
            </a:r>
            <a:endParaRPr lang="en-US" dirty="0" smtClean="0">
              <a:effectLst/>
            </a:endParaRP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Ví dụ về các môi trường ảo sẽ bao gồm trò chơi Microsoft Flight Simulator, hoặc bất kỳ trò chơi đua xe có sẵn trên các hệ thống game như Xbox yêu cầu cá nhân áp dụng các kỹ năng tư duy của họ cùng với các kỹ năng mà họ sử dụng để thao tác các trò chơi.</a:t>
            </a:r>
          </a:p>
          <a:p>
            <a:endParaRPr lang="en-US" dirty="0" smtClean="0"/>
          </a:p>
        </p:txBody>
      </p:sp>
      <p:sp>
        <p:nvSpPr>
          <p:cNvPr id="178181"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78182" name="Slide Number Placeholder 5"/>
          <p:cNvSpPr>
            <a:spLocks noGrp="1"/>
          </p:cNvSpPr>
          <p:nvPr>
            <p:ph type="sldNum" sz="quarter" idx="5"/>
          </p:nvPr>
        </p:nvSpPr>
        <p:spPr>
          <a:noFill/>
        </p:spPr>
        <p:txBody>
          <a:bodyPr/>
          <a:lstStyle/>
          <a:p>
            <a:pPr defTabSz="911225">
              <a:tabLst>
                <a:tab pos="2243138" algn="r"/>
              </a:tabLst>
            </a:pPr>
            <a:r>
              <a:rPr lang="en-CA" dirty="0" smtClean="0"/>
              <a:t>	</a:t>
            </a:r>
            <a:fld id="{BCAE2EE4-C0D7-4A48-AA60-559017224D60}" type="slidenum">
              <a:rPr lang="en-CA" smtClean="0"/>
              <a:pPr defTabSz="911225">
                <a:tabLst>
                  <a:tab pos="2243138" algn="r"/>
                </a:tabLst>
              </a:pPr>
              <a:t>79</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43-44</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1-2.2.7</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Công cụ tiện ích có thể là bất kỳ loại chương trình có thể giúp bạn duy trì và quản lý máy tính của bạn. Có rất nhiều loại của các chương trình này bởi các nhà cung cấp khác nhau trên thị trường, mà một trong những quyền sử dụng phụ thuộc vào những gì bạn cần nó cho và mức độ thường xuyên bạn có thể cần các công cụ cụ thể. Một số chương trình cung cấp một số lượng lớn các công cụ bên trong một gói, ví dụ</a:t>
            </a:r>
            <a:r>
              <a:rPr lang="en-US" dirty="0" smtClean="0">
                <a:effectLst/>
              </a:rPr>
              <a:t>:</a:t>
            </a:r>
            <a:r>
              <a:rPr lang="vi-VN" dirty="0" smtClean="0">
                <a:effectLst/>
              </a:rPr>
              <a:t> Norton System Works.</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Khuyến khích sinh </a:t>
            </a:r>
            <a:r>
              <a:rPr lang="en-US" dirty="0" err="1" smtClean="0">
                <a:effectLst/>
              </a:rPr>
              <a:t>viên</a:t>
            </a:r>
            <a:r>
              <a:rPr lang="en-US" baseline="0" dirty="0" smtClean="0">
                <a:effectLst/>
              </a:rPr>
              <a:t> </a:t>
            </a:r>
            <a:r>
              <a:rPr lang="vi-VN" dirty="0" smtClean="0">
                <a:effectLst/>
              </a:rPr>
              <a:t>để đảm bảo họ có một chương trình chống virus cài đặt trên hệ thống của họ và cập nhật trên một cơ sở thường xuyên. Có</a:t>
            </a:r>
            <a:r>
              <a:rPr lang="en-US" dirty="0" smtClean="0">
                <a:effectLst/>
              </a:rPr>
              <a:t> </a:t>
            </a:r>
            <a:r>
              <a:rPr lang="en-US" dirty="0" err="1" smtClean="0">
                <a:effectLst/>
              </a:rPr>
              <a:t>quá</a:t>
            </a:r>
            <a:r>
              <a:rPr lang="en-US" baseline="0" dirty="0" smtClean="0">
                <a:effectLst/>
              </a:rPr>
              <a:t> </a:t>
            </a:r>
            <a:r>
              <a:rPr lang="en-US" baseline="0" dirty="0" err="1" smtClean="0">
                <a:effectLst/>
              </a:rPr>
              <a:t>nhiều</a:t>
            </a:r>
            <a:r>
              <a:rPr lang="vi-VN" dirty="0" smtClean="0">
                <a:effectLst/>
              </a:rPr>
              <a:t> virus được tạo ra và phát hiện trên cơ sở hàng ngày</a:t>
            </a:r>
            <a:r>
              <a:rPr lang="en-US" dirty="0" smtClean="0">
                <a:effectLst/>
              </a:rPr>
              <a:t>,</a:t>
            </a:r>
            <a:r>
              <a:rPr lang="vi-VN" dirty="0" smtClean="0">
                <a:effectLst/>
              </a:rPr>
              <a:t> </a:t>
            </a:r>
            <a:r>
              <a:rPr lang="en-US" dirty="0" err="1" smtClean="0">
                <a:effectLst/>
              </a:rPr>
              <a:t>đó</a:t>
            </a:r>
            <a:r>
              <a:rPr lang="vi-VN" dirty="0" smtClean="0">
                <a:effectLst/>
              </a:rPr>
              <a:t> là đầu tư tốt nhất </a:t>
            </a:r>
            <a:r>
              <a:rPr lang="en-US" dirty="0" err="1" smtClean="0">
                <a:effectLst/>
              </a:rPr>
              <a:t>mà</a:t>
            </a:r>
            <a:r>
              <a:rPr lang="en-US" baseline="0" dirty="0" smtClean="0">
                <a:effectLst/>
              </a:rPr>
              <a:t> </a:t>
            </a:r>
            <a:r>
              <a:rPr lang="vi-VN" dirty="0" smtClean="0">
                <a:effectLst/>
              </a:rPr>
              <a:t>bất cứ ai cũng có thể làm cho máy tính của họ.</a:t>
            </a:r>
            <a:endParaRPr lang="en-US" dirty="0" smtClean="0">
              <a:effectLst/>
            </a:endParaRPr>
          </a:p>
          <a:p>
            <a:pPr eaLnBrk="1" hangingPunct="1"/>
            <a:endParaRPr lang="en-US" dirty="0" smtClean="0"/>
          </a:p>
          <a:p>
            <a:pPr eaLnBrk="1" hangingPunct="1"/>
            <a:r>
              <a:rPr lang="vi-VN" dirty="0" smtClean="0">
                <a:effectLst/>
              </a:rPr>
              <a:t>Hãy chuẩn bị để cung cấp các ví dụ về các chương trình trong các loại này</a:t>
            </a:r>
            <a:r>
              <a:rPr lang="en-US" dirty="0" smtClean="0">
                <a:effectLst/>
              </a:rPr>
              <a:t>.</a:t>
            </a:r>
            <a:r>
              <a:rPr lang="vi-VN" dirty="0" smtClean="0">
                <a:effectLst/>
              </a:rPr>
              <a:t> </a:t>
            </a:r>
            <a:r>
              <a:rPr lang="en-US" dirty="0" smtClean="0">
                <a:effectLst/>
              </a:rPr>
              <a:t>V</a:t>
            </a:r>
            <a:r>
              <a:rPr lang="vi-VN" dirty="0" smtClean="0">
                <a:effectLst/>
              </a:rPr>
              <a:t>í dụ như</a:t>
            </a:r>
            <a:r>
              <a:rPr lang="en-US" dirty="0" smtClean="0">
                <a:effectLst/>
              </a:rPr>
              <a:t>:</a:t>
            </a:r>
            <a:r>
              <a:rPr lang="vi-VN" dirty="0" smtClean="0">
                <a:effectLst/>
              </a:rPr>
              <a:t> Norton, AVG, McAfee </a:t>
            </a:r>
            <a:r>
              <a:rPr lang="en-US" dirty="0" err="1" smtClean="0">
                <a:effectLst/>
              </a:rPr>
              <a:t>để</a:t>
            </a:r>
            <a:r>
              <a:rPr lang="en-US" baseline="0" dirty="0" smtClean="0">
                <a:effectLst/>
              </a:rPr>
              <a:t> </a:t>
            </a:r>
            <a:r>
              <a:rPr lang="vi-VN" dirty="0" smtClean="0">
                <a:effectLst/>
              </a:rPr>
              <a:t>chống virus, WinZip hoặc WinRar để nén tập tin, v</a:t>
            </a:r>
            <a:r>
              <a:rPr lang="en-US" dirty="0" smtClean="0">
                <a:effectLst/>
              </a:rPr>
              <a:t>.</a:t>
            </a:r>
            <a:r>
              <a:rPr lang="vi-VN" dirty="0" smtClean="0">
                <a:effectLst/>
              </a:rPr>
              <a:t>v</a:t>
            </a:r>
            <a:r>
              <a:rPr lang="en-US" dirty="0" smtClean="0">
                <a:effectLst/>
              </a:rPr>
              <a:t>..</a:t>
            </a:r>
            <a:endParaRPr lang="en-CA" dirty="0" smtClean="0"/>
          </a:p>
          <a:p>
            <a:pPr eaLnBrk="1" hangingPunct="1"/>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80</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a:ln/>
        </p:spPr>
      </p:sp>
      <p:sp>
        <p:nvSpPr>
          <p:cNvPr id="18022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45</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1-2.2.8</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Khuyến khích sinh </a:t>
            </a:r>
            <a:r>
              <a:rPr lang="en-US" dirty="0" err="1" smtClean="0">
                <a:effectLst/>
              </a:rPr>
              <a:t>viên</a:t>
            </a:r>
            <a:r>
              <a:rPr lang="en-US" baseline="0" dirty="0" smtClean="0">
                <a:effectLst/>
              </a:rPr>
              <a:t> </a:t>
            </a:r>
            <a:r>
              <a:rPr lang="vi-VN" dirty="0" smtClean="0">
                <a:effectLst/>
              </a:rPr>
              <a:t>có cơ bản </a:t>
            </a:r>
            <a:r>
              <a:rPr lang="en-US" dirty="0" err="1" smtClean="0">
                <a:effectLst/>
              </a:rPr>
              <a:t>về</a:t>
            </a:r>
            <a:r>
              <a:rPr lang="en-US" baseline="0" dirty="0" smtClean="0">
                <a:effectLst/>
              </a:rPr>
              <a:t> </a:t>
            </a:r>
            <a:r>
              <a:rPr lang="vi-VN" dirty="0" smtClean="0">
                <a:effectLst/>
              </a:rPr>
              <a:t>kế toán trước khi dùng bất cứ chương trình đào tạo kế toán trên máy vi tính. Các chương trình này được thiết kế để quản lý quá trình hướng dẫn sử dụng nhập thông tin kế toán, </a:t>
            </a:r>
            <a:r>
              <a:rPr lang="en-US" dirty="0" err="1" smtClean="0">
                <a:effectLst/>
              </a:rPr>
              <a:t>không</a:t>
            </a:r>
            <a:r>
              <a:rPr lang="en-US" baseline="0" dirty="0" smtClean="0">
                <a:effectLst/>
              </a:rPr>
              <a:t> </a:t>
            </a:r>
            <a:r>
              <a:rPr lang="vi-VN" dirty="0" smtClean="0">
                <a:effectLst/>
              </a:rPr>
              <a:t>dạy kế toán với nó. Tất cả các chương trình kế toán cung cấp trợ giúp với các điều kiện cụ thể</a:t>
            </a:r>
            <a:r>
              <a:rPr lang="en-US" dirty="0" smtClean="0">
                <a:effectLst/>
              </a:rPr>
              <a:t>.</a:t>
            </a:r>
            <a:r>
              <a:rPr lang="vi-VN" dirty="0" smtClean="0">
                <a:effectLst/>
              </a:rPr>
              <a:t> Tuy nhiên, họ </a:t>
            </a:r>
            <a:r>
              <a:rPr lang="en-US" dirty="0" err="1" smtClean="0">
                <a:effectLst/>
              </a:rPr>
              <a:t>chỉ</a:t>
            </a:r>
            <a:r>
              <a:rPr lang="en-US" baseline="0" dirty="0" smtClean="0">
                <a:effectLst/>
              </a:rPr>
              <a:t> </a:t>
            </a:r>
            <a:r>
              <a:rPr lang="vi-VN" dirty="0" smtClean="0">
                <a:effectLst/>
              </a:rPr>
              <a:t>có nghĩa là tham khảo, không phải để dạy các khái niệm mới.</a:t>
            </a:r>
            <a:endParaRPr lang="en-US" dirty="0" smtClean="0">
              <a:effectLst/>
            </a:endParaRPr>
          </a:p>
          <a:p>
            <a:pPr eaLnBrk="1" hangingPunct="1"/>
            <a:endParaRPr lang="en-US" dirty="0" smtClean="0"/>
          </a:p>
          <a:p>
            <a:pPr eaLnBrk="1" hangingPunct="1"/>
            <a:r>
              <a:rPr lang="vi-VN" dirty="0" smtClean="0">
                <a:effectLst/>
              </a:rPr>
              <a:t>Hãy chuẩn bị để cung cấp các ví dụ về các loại này</a:t>
            </a:r>
            <a:r>
              <a:rPr lang="en-US" dirty="0" smtClean="0">
                <a:effectLst/>
              </a:rPr>
              <a:t>.</a:t>
            </a:r>
            <a:r>
              <a:rPr lang="vi-VN" dirty="0" smtClean="0">
                <a:effectLst/>
              </a:rPr>
              <a:t> </a:t>
            </a:r>
            <a:r>
              <a:rPr lang="en-US" dirty="0" smtClean="0">
                <a:effectLst/>
              </a:rPr>
              <a:t>V</a:t>
            </a:r>
            <a:r>
              <a:rPr lang="vi-VN" dirty="0" smtClean="0">
                <a:effectLst/>
              </a:rPr>
              <a:t>í dụ như</a:t>
            </a:r>
            <a:r>
              <a:rPr lang="en-US" dirty="0" smtClean="0">
                <a:effectLst/>
              </a:rPr>
              <a:t>:</a:t>
            </a:r>
            <a:r>
              <a:rPr lang="vi-VN" dirty="0" smtClean="0">
                <a:effectLst/>
              </a:rPr>
              <a:t> </a:t>
            </a:r>
            <a:r>
              <a:rPr lang="en-US" dirty="0" smtClean="0"/>
              <a:t>Simply Accounting</a:t>
            </a:r>
            <a:r>
              <a:rPr lang="vi-VN" dirty="0" smtClean="0">
                <a:effectLst/>
              </a:rPr>
              <a:t>, QuickBooks, Peachtree </a:t>
            </a:r>
            <a:r>
              <a:rPr lang="en-US" dirty="0" err="1" smtClean="0">
                <a:effectLst/>
              </a:rPr>
              <a:t>cho</a:t>
            </a:r>
            <a:r>
              <a:rPr lang="en-US" dirty="0" smtClean="0">
                <a:effectLst/>
              </a:rPr>
              <a:t> </a:t>
            </a:r>
            <a:r>
              <a:rPr lang="vi-VN" dirty="0" smtClean="0">
                <a:effectLst/>
              </a:rPr>
              <a:t>kế toán; MS Money hoặc Quicken cho tài chính, v</a:t>
            </a:r>
            <a:r>
              <a:rPr lang="en-US" dirty="0" smtClean="0">
                <a:effectLst/>
              </a:rPr>
              <a:t>.</a:t>
            </a:r>
            <a:r>
              <a:rPr lang="vi-VN" dirty="0" smtClean="0">
                <a:effectLst/>
              </a:rPr>
              <a:t>v</a:t>
            </a:r>
            <a:r>
              <a:rPr lang="en-US" dirty="0" smtClean="0">
                <a:effectLst/>
              </a:rPr>
              <a:t>..</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dirty="0"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81</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46</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1-2.2.8</a:t>
            </a:r>
            <a:endParaRPr lang="en-US" dirty="0" smtClean="0"/>
          </a:p>
          <a:p>
            <a:pPr eaLnBrk="1" hangingPunct="1"/>
            <a:endParaRPr lang="en-US" sz="4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Một trong những lý do phổ biến nhất để có được trên Internet là khả năng để giao tiếp với nhau bằng cách sử dụng e-mail.</a:t>
            </a:r>
            <a:endParaRPr lang="en-US" dirty="0" smtClean="0">
              <a:effectLst/>
            </a:endParaRPr>
          </a:p>
          <a:p>
            <a:pPr eaLnBrk="1" hangingPunct="1"/>
            <a:endParaRPr lang="en-US" sz="4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Thảo luận làm thế nào có nhiều chương trình e-mail, cho cả kinh doanh, cá nhân, hoặc để xử lý thư rác. Đề cập đến làm thế nào một số đi kèm với một số chương trình trong khi những </a:t>
            </a:r>
            <a:r>
              <a:rPr lang="en-US" dirty="0" err="1" smtClean="0">
                <a:effectLst/>
              </a:rPr>
              <a:t>cái</a:t>
            </a:r>
            <a:r>
              <a:rPr lang="vi-VN" dirty="0" smtClean="0">
                <a:effectLst/>
              </a:rPr>
              <a:t> khác có thể được tải về từ Internet, cung cấp với Windows, hoặc từ một ISP. Cũng đề cập đến tất cả các chương trình e-mail chia sẻ tính năng tương tự như </a:t>
            </a:r>
            <a:r>
              <a:rPr lang="en-US" dirty="0" err="1" smtClean="0">
                <a:effectLst/>
              </a:rPr>
              <a:t>là</a:t>
            </a:r>
            <a:r>
              <a:rPr lang="en-US" baseline="0" dirty="0" smtClean="0">
                <a:effectLst/>
              </a:rPr>
              <a:t> </a:t>
            </a:r>
            <a:r>
              <a:rPr lang="vi-VN" dirty="0" smtClean="0">
                <a:effectLst/>
              </a:rPr>
              <a:t>quản lý e-mail và một danh sách địa chỉ liên lạc, một số chương trình như Outlook 2007 cung cấp</a:t>
            </a:r>
            <a:r>
              <a:rPr lang="en-US" dirty="0" smtClean="0">
                <a:effectLst/>
              </a:rPr>
              <a:t> </a:t>
            </a:r>
            <a:r>
              <a:rPr lang="en-US" dirty="0" err="1" smtClean="0">
                <a:effectLst/>
              </a:rPr>
              <a:t>thêm</a:t>
            </a:r>
            <a:r>
              <a:rPr lang="vi-VN" dirty="0" smtClean="0">
                <a:effectLst/>
              </a:rPr>
              <a:t> một công cụ quản lý thông tin cá nhân.</a:t>
            </a:r>
            <a:endParaRPr lang="en-US" dirty="0" smtClean="0">
              <a:effectLst/>
            </a:endParaRPr>
          </a:p>
          <a:p>
            <a:pPr eaLnBrk="1" hangingPunct="1"/>
            <a:endParaRPr lang="en-US" sz="400"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Hãy chắc chắn rằng sinh </a:t>
            </a:r>
            <a:r>
              <a:rPr lang="en-US" dirty="0" err="1" smtClean="0">
                <a:effectLst/>
              </a:rPr>
              <a:t>viên</a:t>
            </a:r>
            <a:r>
              <a:rPr lang="en-US" baseline="0" dirty="0" smtClean="0">
                <a:effectLst/>
              </a:rPr>
              <a:t> </a:t>
            </a:r>
            <a:r>
              <a:rPr lang="vi-VN" dirty="0" smtClean="0">
                <a:effectLst/>
              </a:rPr>
              <a:t>hiểu các chương trình e-mail họ nhận được với Vista là Windows Mail và nó là tương tự như trong nhiều cách để Outlook Express, nhưng không phải là Microsoft Office Outlook. Một màn hình của Windows Mail được cung cấp để tham khảo </a:t>
            </a:r>
            <a:r>
              <a:rPr lang="en-US" dirty="0" err="1" smtClean="0">
                <a:effectLst/>
              </a:rPr>
              <a:t>của</a:t>
            </a:r>
            <a:r>
              <a:rPr lang="en-US" baseline="0" dirty="0" smtClean="0">
                <a:effectLst/>
              </a:rPr>
              <a:t> </a:t>
            </a:r>
            <a:r>
              <a:rPr lang="vi-VN" dirty="0" smtClean="0">
                <a:effectLst/>
              </a:rPr>
              <a:t>bạn</a:t>
            </a:r>
            <a:r>
              <a:rPr lang="en-US" dirty="0" smtClean="0">
                <a:effectLst/>
              </a:rPr>
              <a:t> </a:t>
            </a:r>
            <a:r>
              <a:rPr lang="en-US" dirty="0" err="1" smtClean="0">
                <a:effectLst/>
              </a:rPr>
              <a:t>hiển</a:t>
            </a:r>
            <a:r>
              <a:rPr lang="en-US" baseline="0" dirty="0" smtClean="0">
                <a:effectLst/>
              </a:rPr>
              <a:t> </a:t>
            </a:r>
            <a:r>
              <a:rPr lang="en-US" baseline="0" dirty="0" err="1" smtClean="0">
                <a:effectLst/>
              </a:rPr>
              <a:t>thi</a:t>
            </a:r>
            <a:r>
              <a:rPr lang="en-US" baseline="0" dirty="0" smtClean="0">
                <a:effectLst/>
              </a:rPr>
              <a:t> </a:t>
            </a:r>
            <a:r>
              <a:rPr lang="vi-VN" dirty="0" smtClean="0">
                <a:effectLst/>
              </a:rPr>
              <a:t>cho sinh viên khi cần thiết.</a:t>
            </a:r>
            <a:endParaRPr lang="en-US" dirty="0" smtClean="0">
              <a:effectLst/>
            </a:endParaRPr>
          </a:p>
          <a:p>
            <a:pPr eaLnBrk="1" hangingPunct="1"/>
            <a:endParaRPr lang="en-US" sz="400" dirty="0" smtClean="0"/>
          </a:p>
          <a:p>
            <a:pPr eaLnBrk="1" hangingPunct="1"/>
            <a:r>
              <a:rPr lang="en-US" dirty="0" smtClean="0">
                <a:effectLst/>
              </a:rPr>
              <a:t>K</a:t>
            </a:r>
            <a:r>
              <a:rPr lang="vi-VN" dirty="0" smtClean="0">
                <a:effectLst/>
              </a:rPr>
              <a:t>hông dành nhiều thời gian </a:t>
            </a:r>
            <a:r>
              <a:rPr lang="en-US" dirty="0" err="1" smtClean="0">
                <a:effectLst/>
              </a:rPr>
              <a:t>để</a:t>
            </a:r>
            <a:r>
              <a:rPr lang="en-US" baseline="0" dirty="0" smtClean="0">
                <a:effectLst/>
              </a:rPr>
              <a:t> </a:t>
            </a:r>
            <a:r>
              <a:rPr lang="vi-VN" dirty="0" smtClean="0">
                <a:effectLst/>
              </a:rPr>
              <a:t>hiển thị các tính năng ở đây khi chúng được bao gồm trong các </a:t>
            </a:r>
            <a:r>
              <a:rPr lang="en-US" dirty="0" err="1" smtClean="0">
                <a:effectLst/>
              </a:rPr>
              <a:t>phần</a:t>
            </a:r>
            <a:r>
              <a:rPr lang="vi-VN" dirty="0" smtClean="0">
                <a:effectLst/>
              </a:rPr>
              <a:t> </a:t>
            </a:r>
            <a:r>
              <a:rPr lang="en-US" dirty="0" err="1" smtClean="0">
                <a:effectLst/>
              </a:rPr>
              <a:t>Cuộc</a:t>
            </a:r>
            <a:r>
              <a:rPr lang="en-US" baseline="0" dirty="0" smtClean="0">
                <a:effectLst/>
              </a:rPr>
              <a:t> </a:t>
            </a:r>
            <a:r>
              <a:rPr lang="vi-VN" dirty="0" smtClean="0">
                <a:effectLst/>
              </a:rPr>
              <a:t>sống</a:t>
            </a:r>
            <a:r>
              <a:rPr lang="en-US" dirty="0" smtClean="0">
                <a:effectLst/>
              </a:rPr>
              <a:t> </a:t>
            </a:r>
            <a:r>
              <a:rPr lang="vi-VN" dirty="0" smtClean="0">
                <a:effectLst/>
              </a:rPr>
              <a:t>trực tuyến. Microsoft Office Outlook là chương trình được sử dụng để </a:t>
            </a:r>
            <a:r>
              <a:rPr lang="en-US" dirty="0" smtClean="0">
                <a:effectLst/>
              </a:rPr>
              <a:t>minh </a:t>
            </a:r>
            <a:r>
              <a:rPr lang="en-US" dirty="0" err="1" smtClean="0">
                <a:effectLst/>
              </a:rPr>
              <a:t>họa</a:t>
            </a:r>
            <a:r>
              <a:rPr lang="en-US" baseline="0" dirty="0" smtClean="0">
                <a:effectLst/>
              </a:rPr>
              <a:t> </a:t>
            </a:r>
            <a:r>
              <a:rPr lang="en-US" baseline="0" dirty="0" err="1" smtClean="0">
                <a:effectLst/>
              </a:rPr>
              <a:t>cho</a:t>
            </a:r>
            <a:r>
              <a:rPr lang="vi-VN" dirty="0" smtClean="0">
                <a:effectLst/>
              </a:rPr>
              <a:t> e-mail và chương trình trong kỳ thi thực tế.</a:t>
            </a:r>
            <a:endParaRPr lang="en-US" dirty="0" smtClean="0"/>
          </a:p>
        </p:txBody>
      </p:sp>
      <p:sp>
        <p:nvSpPr>
          <p:cNvPr id="181252"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E330ADEA-9539-4FDB-BE39-A03150943096}" type="slidenum">
              <a:rPr lang="en-CA" sz="800">
                <a:latin typeface="Swis721 Lt BT" pitchFamily="34" charset="0"/>
              </a:rPr>
              <a:pPr defTabSz="911225">
                <a:tabLst>
                  <a:tab pos="2243138" algn="r"/>
                </a:tabLst>
              </a:pPr>
              <a:t>82</a:t>
            </a:fld>
            <a:endParaRPr lang="en-US" sz="800" dirty="0">
              <a:latin typeface="Swis721 Lt BT" pitchFamily="34" charset="0"/>
            </a:endParaRPr>
          </a:p>
        </p:txBody>
      </p:sp>
      <p:pic>
        <p:nvPicPr>
          <p:cNvPr id="181255" name="Picture 2" descr="win mail"/>
          <p:cNvPicPr>
            <a:picLocks noChangeAspect="1" noChangeArrowheads="1"/>
          </p:cNvPicPr>
          <p:nvPr/>
        </p:nvPicPr>
        <p:blipFill>
          <a:blip r:embed="rId3">
            <a:lum bright="-10000" contrast="20000"/>
          </a:blip>
          <a:srcRect/>
          <a:stretch>
            <a:fillRect/>
          </a:stretch>
        </p:blipFill>
        <p:spPr bwMode="auto">
          <a:xfrm>
            <a:off x="1893888" y="7062553"/>
            <a:ext cx="3135312" cy="1889125"/>
          </a:xfrm>
          <a:prstGeom prst="rect">
            <a:avLst/>
          </a:prstGeom>
          <a:noFill/>
          <a:ln w="9525">
            <a:noFill/>
            <a:miter lim="800000"/>
            <a:headEnd/>
            <a:tailEnd/>
          </a:ln>
        </p:spPr>
      </p:pic>
      <p:sp>
        <p:nvSpPr>
          <p:cNvPr id="15" name="Header Placeholder 14"/>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709478"/>
            <a:ext cx="2971800" cy="360363"/>
          </a:xfrm>
        </p:spPr>
        <p:txBody>
          <a:bodyPr/>
          <a:lstStyle/>
          <a:p>
            <a:pPr>
              <a:defRPr/>
            </a:pPr>
            <a:r>
              <a:rPr lang="en-CA" dirty="0" smtClean="0"/>
              <a:t>© IIG Vietnam</a:t>
            </a:r>
            <a:endParaRPr lang="en-CA"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ln/>
        </p:spPr>
      </p:sp>
      <p:sp>
        <p:nvSpPr>
          <p:cNvPr id="182275"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46</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1-2.2.8</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Cũng như phần e-mail, không dành nhiều thời gian thảo luận về các chi tiết ở đây khi chúng được bao gồm trong </a:t>
            </a:r>
            <a:r>
              <a:rPr lang="en-US" dirty="0" err="1" smtClean="0">
                <a:effectLst/>
              </a:rPr>
              <a:t>phần</a:t>
            </a:r>
            <a:r>
              <a:rPr lang="vi-VN" dirty="0" smtClean="0">
                <a:effectLst/>
              </a:rPr>
              <a:t> </a:t>
            </a:r>
            <a:r>
              <a:rPr lang="en-US" dirty="0" err="1" smtClean="0">
                <a:effectLst/>
              </a:rPr>
              <a:t>Cuộc</a:t>
            </a:r>
            <a:r>
              <a:rPr lang="en-US" baseline="0" dirty="0" smtClean="0">
                <a:effectLst/>
              </a:rPr>
              <a:t> </a:t>
            </a:r>
            <a:r>
              <a:rPr lang="vi-VN" dirty="0" smtClean="0">
                <a:effectLst/>
              </a:rPr>
              <a:t>sống trực tuyến.</a:t>
            </a:r>
            <a:endParaRPr lang="en-US" dirty="0" smtClean="0">
              <a:effectLst/>
            </a:endParaRPr>
          </a:p>
          <a:p>
            <a:pPr eaLnBrk="1" hangingPunct="1"/>
            <a:endParaRPr lang="en-US" dirty="0" smtClean="0"/>
          </a:p>
          <a:p>
            <a:pPr eaLnBrk="1" hangingPunct="1"/>
            <a:r>
              <a:rPr lang="vi-VN" dirty="0" smtClean="0">
                <a:effectLst/>
              </a:rPr>
              <a:t>Hãy chuẩn bị sẵn sàng để cung cấp các ví dụ </a:t>
            </a:r>
            <a:r>
              <a:rPr lang="en-US" dirty="0" err="1" smtClean="0">
                <a:effectLst/>
              </a:rPr>
              <a:t>về</a:t>
            </a:r>
            <a:r>
              <a:rPr lang="vi-VN" dirty="0" smtClean="0">
                <a:effectLst/>
              </a:rPr>
              <a:t> các trình duyệt web khác nhau có sẵn và ưu hay nhược điểm cho mỗi</a:t>
            </a:r>
            <a:r>
              <a:rPr lang="en-US" dirty="0" smtClean="0">
                <a:effectLst/>
              </a:rPr>
              <a:t> </a:t>
            </a:r>
            <a:r>
              <a:rPr lang="en-US" dirty="0" err="1" smtClean="0">
                <a:effectLst/>
              </a:rPr>
              <a:t>cái</a:t>
            </a:r>
            <a:r>
              <a:rPr lang="vi-VN" dirty="0" smtClean="0">
                <a:effectLst/>
              </a:rPr>
              <a:t>. Bạn có thể </a:t>
            </a:r>
            <a:r>
              <a:rPr lang="en-US" dirty="0" err="1" smtClean="0">
                <a:effectLst/>
              </a:rPr>
              <a:t>có</a:t>
            </a:r>
            <a:r>
              <a:rPr lang="en-US" baseline="0" dirty="0" smtClean="0">
                <a:effectLst/>
              </a:rPr>
              <a:t> </a:t>
            </a:r>
            <a:r>
              <a:rPr lang="en-US" baseline="0" dirty="0" err="1" smtClean="0">
                <a:effectLst/>
              </a:rPr>
              <a:t>một</a:t>
            </a:r>
            <a:r>
              <a:rPr lang="en-US" baseline="0" dirty="0" smtClean="0">
                <a:effectLst/>
              </a:rPr>
              <a:t> </a:t>
            </a:r>
            <a:r>
              <a:rPr lang="en-US" baseline="0" dirty="0" err="1" smtClean="0">
                <a:effectLst/>
              </a:rPr>
              <a:t>khoảng</a:t>
            </a:r>
            <a:r>
              <a:rPr lang="vi-VN" dirty="0" smtClean="0">
                <a:effectLst/>
              </a:rPr>
              <a:t> thời gian ngắn giới thiệu Firefox và Chrome cho học sinh để họ quen thuộc với tên, ngay cả khi họ không sử dụng nó trong khóa học này. Hãy lưu ý rằng Microsoft Internet Explorer 7.0 được sử dụng cho các kỳ thi thực tế ngay cả khi bạn có thể sử dụng IE8.0. </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83</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p:spPr>
        <p:txBody>
          <a:bodyPr/>
          <a:lstStyle/>
          <a:p>
            <a:pPr eaLnBrk="1" hangingPunct="1">
              <a:buFont typeface="Wingdings" pitchFamily="2" charset="2"/>
              <a:buNone/>
            </a:pPr>
            <a:r>
              <a:rPr lang="en-US" dirty="0" err="1" smtClean="0"/>
              <a:t>Trang</a:t>
            </a:r>
            <a:r>
              <a:rPr lang="en-US" dirty="0" smtClean="0"/>
              <a:t> 8</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Đây là phác thảo </a:t>
            </a:r>
            <a:r>
              <a:rPr lang="en-US" dirty="0" err="1" smtClean="0">
                <a:effectLst/>
              </a:rPr>
              <a:t>về</a:t>
            </a:r>
            <a:r>
              <a:rPr lang="vi-VN" dirty="0" smtClean="0">
                <a:effectLst/>
              </a:rPr>
              <a:t> các chủ đề trong bài học này.</a:t>
            </a:r>
            <a:r>
              <a:rPr lang="en-US" dirty="0" smtClean="0">
                <a:effectLst/>
              </a:rPr>
              <a:t> </a:t>
            </a:r>
            <a:r>
              <a:rPr lang="vi-VN" dirty="0" smtClean="0">
                <a:effectLst/>
              </a:rPr>
              <a:t>Mặc dù danh sách có vẻ tương đối </a:t>
            </a:r>
            <a:r>
              <a:rPr lang="en-US" dirty="0" err="1" smtClean="0">
                <a:effectLst/>
              </a:rPr>
              <a:t>ít</a:t>
            </a:r>
            <a:r>
              <a:rPr lang="vi-VN" dirty="0" smtClean="0">
                <a:effectLst/>
              </a:rPr>
              <a:t>, có một số thuộc các nhóm nhỏ hơn trong những </a:t>
            </a:r>
            <a:r>
              <a:rPr lang="en-US" dirty="0" err="1" smtClean="0">
                <a:effectLst/>
              </a:rPr>
              <a:t>mục</a:t>
            </a:r>
            <a:r>
              <a:rPr lang="vi-VN" dirty="0" smtClean="0">
                <a:effectLst/>
              </a:rPr>
              <a:t> này sẽ lấp đầy thời gian cho bài học này. Số lượng thời gian bạn </a:t>
            </a:r>
            <a:r>
              <a:rPr lang="en-US" dirty="0" err="1" smtClean="0">
                <a:effectLst/>
              </a:rPr>
              <a:t>tiêu</a:t>
            </a:r>
            <a:r>
              <a:rPr lang="en-US" baseline="0" dirty="0" smtClean="0">
                <a:effectLst/>
              </a:rPr>
              <a:t> </a:t>
            </a:r>
            <a:r>
              <a:rPr lang="en-US" baseline="0" dirty="0" err="1" smtClean="0">
                <a:effectLst/>
              </a:rPr>
              <a:t>tốn</a:t>
            </a:r>
            <a:r>
              <a:rPr lang="vi-VN" dirty="0" smtClean="0">
                <a:effectLst/>
              </a:rPr>
              <a:t> </a:t>
            </a:r>
            <a:r>
              <a:rPr lang="en-US" dirty="0" err="1" smtClean="0">
                <a:effectLst/>
              </a:rPr>
              <a:t>vào</a:t>
            </a:r>
            <a:r>
              <a:rPr lang="en-US" baseline="0" dirty="0" smtClean="0">
                <a:effectLst/>
              </a:rPr>
              <a:t> </a:t>
            </a:r>
            <a:r>
              <a:rPr lang="en-US" baseline="0" dirty="0" err="1" smtClean="0">
                <a:effectLst/>
              </a:rPr>
              <a:t>mỗi</a:t>
            </a:r>
            <a:r>
              <a:rPr lang="vi-VN" dirty="0" smtClean="0">
                <a:effectLst/>
              </a:rPr>
              <a:t> cuộc thảo luận cũng có thể phụ thuộc vào mức độ tham gia với lớp</a:t>
            </a:r>
            <a:r>
              <a:rPr lang="en-US" dirty="0" smtClean="0">
                <a:effectLst/>
              </a:rPr>
              <a:t>.</a:t>
            </a:r>
            <a:r>
              <a:rPr lang="vi-VN" dirty="0" smtClean="0">
                <a:effectLst/>
              </a:rPr>
              <a:t> </a:t>
            </a:r>
            <a:r>
              <a:rPr lang="en-US" dirty="0" smtClean="0">
                <a:effectLst/>
              </a:rPr>
              <a:t>V</a:t>
            </a:r>
            <a:r>
              <a:rPr lang="vi-VN" dirty="0" smtClean="0">
                <a:effectLst/>
              </a:rPr>
              <a:t>í dụ</a:t>
            </a:r>
            <a:r>
              <a:rPr lang="en-US" dirty="0" smtClean="0">
                <a:effectLst/>
              </a:rPr>
              <a:t>:</a:t>
            </a:r>
            <a:r>
              <a:rPr lang="vi-VN" dirty="0" smtClean="0">
                <a:effectLst/>
              </a:rPr>
              <a:t> câu hỏi </a:t>
            </a:r>
            <a:r>
              <a:rPr lang="en-US" dirty="0" err="1" smtClean="0">
                <a:effectLst/>
              </a:rPr>
              <a:t>của</a:t>
            </a:r>
            <a:r>
              <a:rPr lang="en-US" baseline="0" dirty="0" smtClean="0">
                <a:effectLst/>
              </a:rPr>
              <a:t> </a:t>
            </a:r>
            <a:r>
              <a:rPr lang="en-US" baseline="0" dirty="0" err="1" smtClean="0">
                <a:effectLst/>
              </a:rPr>
              <a:t>lớp</a:t>
            </a:r>
            <a:r>
              <a:rPr lang="vi-VN" dirty="0" smtClean="0">
                <a:effectLst/>
              </a:rPr>
              <a:t> có liên quan đến c</a:t>
            </a:r>
            <a:r>
              <a:rPr lang="en-US" dirty="0" err="1" smtClean="0">
                <a:effectLst/>
              </a:rPr>
              <a:t>ác</a:t>
            </a:r>
            <a:r>
              <a:rPr lang="en-US" baseline="0" dirty="0" smtClean="0">
                <a:effectLst/>
              </a:rPr>
              <a:t> </a:t>
            </a:r>
            <a:r>
              <a:rPr lang="en-US" baseline="0" dirty="0" err="1" smtClean="0">
                <a:effectLst/>
              </a:rPr>
              <a:t>thiết</a:t>
            </a:r>
            <a:r>
              <a:rPr lang="en-US" baseline="0" dirty="0" smtClean="0">
                <a:effectLst/>
              </a:rPr>
              <a:t> </a:t>
            </a:r>
            <a:r>
              <a:rPr lang="en-US" baseline="0" dirty="0" err="1" smtClean="0">
                <a:effectLst/>
              </a:rPr>
              <a:t>bị</a:t>
            </a:r>
            <a:r>
              <a:rPr lang="vi-VN" dirty="0" smtClean="0">
                <a:effectLst/>
              </a:rPr>
              <a:t> này, có bao nhiêu </a:t>
            </a:r>
            <a:r>
              <a:rPr lang="en-US" baseline="0" dirty="0" err="1" smtClean="0">
                <a:effectLst/>
              </a:rPr>
              <a:t>thiết</a:t>
            </a:r>
            <a:r>
              <a:rPr lang="en-US" baseline="0" dirty="0" smtClean="0">
                <a:effectLst/>
              </a:rPr>
              <a:t> </a:t>
            </a:r>
            <a:r>
              <a:rPr lang="en-US" baseline="0" dirty="0" err="1" smtClean="0">
                <a:effectLst/>
              </a:rPr>
              <a:t>bị</a:t>
            </a:r>
            <a:r>
              <a:rPr lang="vi-VN" dirty="0" smtClean="0">
                <a:effectLst/>
              </a:rPr>
              <a:t> mà bạn đã cho </a:t>
            </a:r>
            <a:r>
              <a:rPr lang="en-US" dirty="0" err="1" smtClean="0">
                <a:effectLst/>
              </a:rPr>
              <a:t>lớp</a:t>
            </a:r>
            <a:r>
              <a:rPr lang="vi-VN" dirty="0" smtClean="0">
                <a:effectLst/>
              </a:rPr>
              <a:t> để xem xét, vv</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dirty="0"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12</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183299" name="Notes Placeholder 2"/>
          <p:cNvSpPr>
            <a:spLocks noGrp="1"/>
          </p:cNvSpPr>
          <p:nvPr>
            <p:ph type="body" idx="1"/>
          </p:nvPr>
        </p:nvSpPr>
        <p:spPr>
          <a:noFill/>
          <a:ln/>
        </p:spPr>
        <p:txBody>
          <a:bodyPr/>
          <a:lstStyle/>
          <a:p>
            <a:pPr marL="0" indent="0">
              <a:buNone/>
            </a:pPr>
            <a:r>
              <a:rPr lang="en-US" dirty="0" err="1" smtClean="0"/>
              <a:t>Trang</a:t>
            </a:r>
            <a:r>
              <a:rPr lang="en-US" dirty="0" smtClean="0"/>
              <a:t> 47</a:t>
            </a:r>
          </a:p>
          <a:p>
            <a:pPr marL="0" indent="0">
              <a:buNone/>
            </a:pPr>
            <a:r>
              <a:rPr lang="en-US" b="1" dirty="0" err="1" smtClean="0"/>
              <a:t>Mục</a:t>
            </a:r>
            <a:r>
              <a:rPr lang="en-US" b="1" baseline="0" dirty="0" smtClean="0"/>
              <a:t> </a:t>
            </a:r>
            <a:r>
              <a:rPr lang="en-US" b="1" baseline="0" dirty="0" err="1" smtClean="0"/>
              <a:t>tiêu</a:t>
            </a:r>
            <a:r>
              <a:rPr lang="en-US" b="1" dirty="0" smtClean="0"/>
              <a:t> 1-2.2.8</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Đây là một mục tiêu mới đã được thêm vào do sự phổ biến của giao tiếp với nhau bằng cách sử dụng tất cả các hình thức khác nhau của tin nhắn. </a:t>
            </a:r>
            <a:r>
              <a:rPr lang="en-US" dirty="0" smtClean="0">
                <a:effectLst/>
              </a:rPr>
              <a:t>t</a:t>
            </a:r>
            <a:r>
              <a:rPr lang="vi-VN" dirty="0" smtClean="0">
                <a:effectLst/>
              </a:rPr>
              <a:t>hảo luận</a:t>
            </a:r>
            <a:r>
              <a:rPr lang="en-US" dirty="0" smtClean="0">
                <a:effectLst/>
              </a:rPr>
              <a:t> </a:t>
            </a:r>
            <a:r>
              <a:rPr lang="vi-VN" dirty="0" smtClean="0">
                <a:effectLst/>
              </a:rPr>
              <a:t>ngắn về những tin nhắn văn bản nếu mọi người trong lớp không biết nó là gì, và sau đó thảo luận làm thế nào nó thay đổi tin nhắn tức thời trực tuyến chẳng hạn như với Windows Live.</a:t>
            </a:r>
            <a:endParaRPr lang="en-US" dirty="0" smtClean="0">
              <a:effectLst/>
            </a:endParaRP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Nếu bạn có quyền truy cập đến một chương trình IM, bạn có thể muốn để giới thiệu </a:t>
            </a:r>
            <a:r>
              <a:rPr lang="en-US" dirty="0" err="1" smtClean="0">
                <a:effectLst/>
              </a:rPr>
              <a:t>chương</a:t>
            </a:r>
            <a:r>
              <a:rPr lang="en-US" baseline="0" dirty="0" smtClean="0">
                <a:effectLst/>
              </a:rPr>
              <a:t> </a:t>
            </a:r>
            <a:r>
              <a:rPr lang="en-US" baseline="0" dirty="0" err="1" smtClean="0">
                <a:effectLst/>
              </a:rPr>
              <a:t>trình</a:t>
            </a:r>
            <a:r>
              <a:rPr lang="en-US" baseline="0" dirty="0" smtClean="0">
                <a:effectLst/>
              </a:rPr>
              <a:t> </a:t>
            </a:r>
            <a:r>
              <a:rPr lang="vi-VN" dirty="0" smtClean="0">
                <a:effectLst/>
              </a:rPr>
              <a:t>này cho những người đã không làm điều này trước đây, cũng như làm thế nào để nhập vào các biểu tượng cảm xúc, dù là dựa trên văn bản như:) hoặc: p, hoặc sử dụng những </a:t>
            </a:r>
            <a:r>
              <a:rPr lang="en-US" dirty="0" err="1" smtClean="0">
                <a:effectLst/>
              </a:rPr>
              <a:t>cái</a:t>
            </a:r>
            <a:r>
              <a:rPr lang="en-US" baseline="0" dirty="0" smtClean="0">
                <a:effectLst/>
              </a:rPr>
              <a:t> </a:t>
            </a:r>
            <a:r>
              <a:rPr lang="vi-VN" dirty="0" smtClean="0">
                <a:effectLst/>
              </a:rPr>
              <a:t>có </a:t>
            </a:r>
            <a:r>
              <a:rPr lang="en-US" dirty="0" err="1" smtClean="0">
                <a:effectLst/>
              </a:rPr>
              <a:t>thể</a:t>
            </a:r>
            <a:r>
              <a:rPr lang="en-US" baseline="0" dirty="0" smtClean="0">
                <a:effectLst/>
              </a:rPr>
              <a:t> </a:t>
            </a:r>
            <a:r>
              <a:rPr lang="vi-VN" dirty="0" smtClean="0">
                <a:effectLst/>
              </a:rPr>
              <a:t>đi kèm với chương trình IM.</a:t>
            </a:r>
            <a:endParaRPr lang="en-US" dirty="0" smtClean="0">
              <a:effectLst/>
            </a:endParaRPr>
          </a:p>
          <a:p>
            <a:endParaRPr lang="en-US" dirty="0" smtClean="0"/>
          </a:p>
          <a:p>
            <a:r>
              <a:rPr lang="vi-VN" dirty="0" smtClean="0">
                <a:effectLst/>
              </a:rPr>
              <a:t>Nếu bạn có quyền truy cập vào một phòng chat, bạn có thể hiển thị nó để  sinh </a:t>
            </a:r>
            <a:r>
              <a:rPr lang="en-US" dirty="0" err="1" smtClean="0">
                <a:effectLst/>
              </a:rPr>
              <a:t>viên</a:t>
            </a:r>
            <a:r>
              <a:rPr lang="en-US" baseline="0" dirty="0" smtClean="0">
                <a:effectLst/>
              </a:rPr>
              <a:t> </a:t>
            </a:r>
            <a:r>
              <a:rPr lang="vi-VN" dirty="0" smtClean="0">
                <a:effectLst/>
              </a:rPr>
              <a:t>biết nó như thế nào và làm thế nào có thể có nhiều cuộc hội thoại xảy ra cùng một lúc. </a:t>
            </a:r>
            <a:r>
              <a:rPr lang="en-US" dirty="0" err="1" smtClean="0">
                <a:effectLst/>
              </a:rPr>
              <a:t>Điều</a:t>
            </a:r>
            <a:r>
              <a:rPr lang="en-US" baseline="0" dirty="0" smtClean="0">
                <a:effectLst/>
              </a:rPr>
              <a:t> </a:t>
            </a:r>
            <a:r>
              <a:rPr lang="en-US" baseline="0" dirty="0" err="1" smtClean="0">
                <a:effectLst/>
              </a:rPr>
              <a:t>này</a:t>
            </a:r>
            <a:r>
              <a:rPr lang="vi-VN" dirty="0" smtClean="0">
                <a:effectLst/>
              </a:rPr>
              <a:t> sau đó cũng cung cấp cho họ một cơ hội để xem tại sao một chút thời gian là cần thiết để trở nên quen với việc biết làm thế nào để trò chuyện với những người khác.</a:t>
            </a:r>
            <a:endParaRPr lang="en-US" dirty="0" smtClean="0"/>
          </a:p>
        </p:txBody>
      </p:sp>
      <p:sp>
        <p:nvSpPr>
          <p:cNvPr id="183301"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83302" name="Slide Number Placeholder 5"/>
          <p:cNvSpPr>
            <a:spLocks noGrp="1"/>
          </p:cNvSpPr>
          <p:nvPr>
            <p:ph type="sldNum" sz="quarter" idx="5"/>
          </p:nvPr>
        </p:nvSpPr>
        <p:spPr>
          <a:noFill/>
        </p:spPr>
        <p:txBody>
          <a:bodyPr/>
          <a:lstStyle/>
          <a:p>
            <a:pPr defTabSz="911225">
              <a:tabLst>
                <a:tab pos="2243138" algn="r"/>
              </a:tabLst>
            </a:pPr>
            <a:r>
              <a:rPr lang="en-CA" dirty="0" smtClean="0"/>
              <a:t>	</a:t>
            </a:r>
            <a:fld id="{4D9C9B7E-94B1-464D-8292-BAB73349FBA2}" type="slidenum">
              <a:rPr lang="en-CA" smtClean="0"/>
              <a:pPr defTabSz="911225">
                <a:tabLst>
                  <a:tab pos="2243138" algn="r"/>
                </a:tabLst>
              </a:pPr>
              <a:t>84</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a:ln/>
        </p:spPr>
      </p:sp>
      <p:sp>
        <p:nvSpPr>
          <p:cNvPr id="18432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47</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1-2.2.8</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Công cụ </a:t>
            </a:r>
            <a:r>
              <a:rPr lang="en-US" dirty="0" err="1" smtClean="0">
                <a:effectLst/>
              </a:rPr>
              <a:t>tạo</a:t>
            </a:r>
            <a:r>
              <a:rPr lang="en-US" baseline="0" dirty="0" smtClean="0">
                <a:effectLst/>
              </a:rPr>
              <a:t> </a:t>
            </a:r>
            <a:r>
              <a:rPr lang="en-US" baseline="0" dirty="0" err="1" smtClean="0">
                <a:effectLst/>
              </a:rPr>
              <a:t>trang</a:t>
            </a:r>
            <a:r>
              <a:rPr lang="en-US" baseline="0" dirty="0" smtClean="0">
                <a:effectLst/>
              </a:rPr>
              <a:t> </a:t>
            </a:r>
            <a:r>
              <a:rPr lang="vi-VN" dirty="0" smtClean="0">
                <a:effectLst/>
              </a:rPr>
              <a:t>Web</a:t>
            </a:r>
            <a:r>
              <a:rPr lang="en-US" dirty="0" smtClean="0">
                <a:effectLst/>
              </a:rPr>
              <a:t> </a:t>
            </a:r>
            <a:r>
              <a:rPr lang="vi-VN" dirty="0" smtClean="0">
                <a:effectLst/>
              </a:rPr>
              <a:t>đang trở nên dễ dàng hơn để sử dụng có nghĩa là bạn không cần một lớp học đầy đủ về HTML trước khi tạo một trang Web. Có một số nguyên tắc cơ bản hoặc các nguyên tắc quản lý cần được xem xét khi làm việc với các công cụ web như liên kết điều hướng trang web hoặc những thông tin được liên kết </a:t>
            </a:r>
            <a:r>
              <a:rPr lang="en-US" dirty="0" err="1" smtClean="0">
                <a:effectLst/>
              </a:rPr>
              <a:t>và</a:t>
            </a:r>
            <a:r>
              <a:rPr lang="en-US" baseline="0" dirty="0" smtClean="0">
                <a:effectLst/>
              </a:rPr>
              <a:t> </a:t>
            </a:r>
            <a:r>
              <a:rPr lang="vi-VN" dirty="0" smtClean="0">
                <a:effectLst/>
              </a:rPr>
              <a:t>nơi</a:t>
            </a:r>
            <a:r>
              <a:rPr lang="en-US" dirty="0" smtClean="0">
                <a:effectLst/>
              </a:rPr>
              <a:t> </a:t>
            </a:r>
            <a:r>
              <a:rPr lang="vi-VN" dirty="0" smtClean="0">
                <a:effectLst/>
              </a:rPr>
              <a:t>đến.</a:t>
            </a:r>
            <a:endParaRPr lang="en-US" dirty="0" smtClean="0">
              <a:effectLst/>
            </a:endParaRP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Dreamweaver là một trong các chương trình </a:t>
            </a:r>
            <a:r>
              <a:rPr lang="en-US" dirty="0" err="1" smtClean="0">
                <a:effectLst/>
              </a:rPr>
              <a:t>tạo</a:t>
            </a:r>
            <a:r>
              <a:rPr lang="en-US" baseline="0" dirty="0" smtClean="0">
                <a:effectLst/>
              </a:rPr>
              <a:t> </a:t>
            </a:r>
            <a:r>
              <a:rPr lang="en-US" baseline="0" dirty="0" err="1" smtClean="0">
                <a:effectLst/>
              </a:rPr>
              <a:t>trang</a:t>
            </a:r>
            <a:r>
              <a:rPr lang="en-US" baseline="0" dirty="0" smtClean="0">
                <a:effectLst/>
              </a:rPr>
              <a:t> </a:t>
            </a:r>
            <a:r>
              <a:rPr lang="vi-VN" dirty="0" smtClean="0">
                <a:effectLst/>
              </a:rPr>
              <a:t>Web phổ biến cho phép bạn thao tác các </a:t>
            </a:r>
            <a:r>
              <a:rPr lang="en-US" dirty="0" err="1" smtClean="0">
                <a:effectLst/>
              </a:rPr>
              <a:t>thành</a:t>
            </a:r>
            <a:r>
              <a:rPr lang="en-US" baseline="0" dirty="0" smtClean="0">
                <a:effectLst/>
              </a:rPr>
              <a:t> </a:t>
            </a:r>
            <a:r>
              <a:rPr lang="en-US" baseline="0" dirty="0" err="1" smtClean="0">
                <a:effectLst/>
              </a:rPr>
              <a:t>phần</a:t>
            </a:r>
            <a:r>
              <a:rPr lang="en-US" baseline="0" dirty="0" smtClean="0">
                <a:effectLst/>
              </a:rPr>
              <a:t> </a:t>
            </a:r>
            <a:r>
              <a:rPr lang="vi-VN" dirty="0" smtClean="0">
                <a:effectLst/>
              </a:rPr>
              <a:t>khác nhau cho xuất bản tài liệu </a:t>
            </a:r>
            <a:r>
              <a:rPr lang="en-US" dirty="0" err="1" smtClean="0">
                <a:effectLst/>
              </a:rPr>
              <a:t>thành</a:t>
            </a:r>
            <a:r>
              <a:rPr lang="vi-VN" dirty="0" smtClean="0">
                <a:effectLst/>
              </a:rPr>
              <a:t> một trang Web. Trong tất cả các khả năng, hình ảnh sẽ được thao tác trong một chương trình khác trước khi được sử dụng với Dreamweaver nhưng Dreamweaver cũng có các công cụ tinh chỉnh các bức ảnh trong trang web theo yêu cầu.</a:t>
            </a:r>
          </a:p>
          <a:p>
            <a:pPr eaLnBrk="1" hangingPunct="1"/>
            <a:endParaRPr lang="en-US" dirty="0" smtClean="0"/>
          </a:p>
        </p:txBody>
      </p:sp>
      <p:sp>
        <p:nvSpPr>
          <p:cNvPr id="184324"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511C2BE9-2CAB-45C5-A06A-6F74FD36C458}" type="slidenum">
              <a:rPr lang="en-CA" sz="800">
                <a:latin typeface="Swis721 Lt BT" pitchFamily="34" charset="0"/>
              </a:rPr>
              <a:pPr defTabSz="911225">
                <a:tabLst>
                  <a:tab pos="2243138" algn="r"/>
                </a:tabLst>
              </a:pPr>
              <a:t>85</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dirty="0" smtClean="0"/>
              <a:t>© IIG Vietnam</a:t>
            </a:r>
            <a:endParaRPr lang="en-CA"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ln/>
        </p:spPr>
      </p:sp>
      <p:sp>
        <p:nvSpPr>
          <p:cNvPr id="185347" name="Notes Placeholder 2"/>
          <p:cNvSpPr>
            <a:spLocks noGrp="1"/>
          </p:cNvSpPr>
          <p:nvPr>
            <p:ph type="body" idx="1"/>
          </p:nvPr>
        </p:nvSpPr>
        <p:spPr>
          <a:noFill/>
          <a:ln/>
        </p:spPr>
        <p:txBody>
          <a:bodyPr/>
          <a:lstStyle/>
          <a:p>
            <a:pPr marL="0" indent="0">
              <a:buNone/>
            </a:pPr>
            <a:r>
              <a:rPr lang="en-US" dirty="0" err="1" smtClean="0"/>
              <a:t>Trang</a:t>
            </a:r>
            <a:r>
              <a:rPr lang="en-US" dirty="0" smtClean="0"/>
              <a:t> 47-48</a:t>
            </a:r>
          </a:p>
          <a:p>
            <a:pPr marL="0" indent="0">
              <a:buNone/>
            </a:pPr>
            <a:r>
              <a:rPr lang="en-US" b="1" dirty="0" err="1" smtClean="0"/>
              <a:t>Mục</a:t>
            </a:r>
            <a:r>
              <a:rPr lang="en-US" b="1" baseline="0" dirty="0" smtClean="0"/>
              <a:t> </a:t>
            </a:r>
            <a:r>
              <a:rPr lang="en-US" b="1" baseline="0" dirty="0" err="1" smtClean="0"/>
              <a:t>tiêu</a:t>
            </a:r>
            <a:r>
              <a:rPr lang="en-US" b="1" dirty="0" smtClean="0"/>
              <a:t> 1-2.2.8</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Giải thích làm thế nào điều này thực sự là quá trình tương tự như </a:t>
            </a:r>
            <a:r>
              <a:rPr lang="en-US" dirty="0" err="1" smtClean="0">
                <a:effectLst/>
              </a:rPr>
              <a:t>hội</a:t>
            </a:r>
            <a:r>
              <a:rPr lang="en-US" baseline="0" dirty="0" smtClean="0">
                <a:effectLst/>
              </a:rPr>
              <a:t> </a:t>
            </a:r>
            <a:r>
              <a:rPr lang="en-US" baseline="0" dirty="0" err="1" smtClean="0">
                <a:effectLst/>
              </a:rPr>
              <a:t>thảo</a:t>
            </a:r>
            <a:r>
              <a:rPr lang="en-US" baseline="0" dirty="0" smtClean="0">
                <a:effectLst/>
              </a:rPr>
              <a:t> </a:t>
            </a:r>
            <a:r>
              <a:rPr lang="en-US" baseline="0" dirty="0" err="1" smtClean="0">
                <a:effectLst/>
              </a:rPr>
              <a:t>từ</a:t>
            </a:r>
            <a:r>
              <a:rPr lang="en-US" baseline="0" dirty="0" smtClean="0">
                <a:effectLst/>
              </a:rPr>
              <a:t> </a:t>
            </a:r>
            <a:r>
              <a:rPr lang="en-US" baseline="0" dirty="0" err="1" smtClean="0">
                <a:effectLst/>
              </a:rPr>
              <a:t>xa</a:t>
            </a:r>
            <a:r>
              <a:rPr lang="en-US" baseline="0" dirty="0" smtClean="0">
                <a:effectLst/>
              </a:rPr>
              <a:t> (</a:t>
            </a:r>
            <a:r>
              <a:rPr lang="vi-VN" dirty="0" smtClean="0">
                <a:effectLst/>
              </a:rPr>
              <a:t>teleconferencing</a:t>
            </a:r>
            <a:r>
              <a:rPr lang="en-US" dirty="0" smtClean="0">
                <a:effectLst/>
              </a:rPr>
              <a:t>)</a:t>
            </a:r>
            <a:r>
              <a:rPr lang="vi-VN" dirty="0" smtClean="0">
                <a:effectLst/>
              </a:rPr>
              <a:t> với sự khác biệt chính là bạn có thể trình bày một cái gì đó để </a:t>
            </a:r>
            <a:r>
              <a:rPr lang="en-US" dirty="0" err="1" smtClean="0">
                <a:effectLst/>
              </a:rPr>
              <a:t>người</a:t>
            </a:r>
            <a:r>
              <a:rPr lang="en-US" baseline="0" dirty="0" smtClean="0">
                <a:effectLst/>
              </a:rPr>
              <a:t> </a:t>
            </a:r>
            <a:r>
              <a:rPr lang="en-US" baseline="0" dirty="0" err="1" smtClean="0">
                <a:effectLst/>
              </a:rPr>
              <a:t>tham</a:t>
            </a:r>
            <a:r>
              <a:rPr lang="en-US" baseline="0" dirty="0" smtClean="0">
                <a:effectLst/>
              </a:rPr>
              <a:t> </a:t>
            </a:r>
            <a:r>
              <a:rPr lang="en-US" baseline="0" dirty="0" err="1" smtClean="0">
                <a:effectLst/>
              </a:rPr>
              <a:t>dự</a:t>
            </a:r>
            <a:r>
              <a:rPr lang="vi-VN" dirty="0" smtClean="0">
                <a:effectLst/>
              </a:rPr>
              <a:t> không phân biệt nơi </a:t>
            </a:r>
            <a:r>
              <a:rPr lang="en-US" dirty="0" err="1" smtClean="0">
                <a:effectLst/>
              </a:rPr>
              <a:t>chúng</a:t>
            </a:r>
            <a:r>
              <a:rPr lang="vi-VN" dirty="0" smtClean="0">
                <a:effectLst/>
              </a:rPr>
              <a:t> </a:t>
            </a:r>
            <a:r>
              <a:rPr lang="en-US" dirty="0" smtClean="0">
                <a:effectLst/>
              </a:rPr>
              <a:t>ở</a:t>
            </a:r>
            <a:r>
              <a:rPr lang="vi-VN" dirty="0" smtClean="0">
                <a:effectLst/>
              </a:rPr>
              <a:t>. Hầu hết các phần mềm </a:t>
            </a:r>
            <a:r>
              <a:rPr lang="en-US" dirty="0" err="1" smtClean="0"/>
              <a:t>Hội</a:t>
            </a:r>
            <a:r>
              <a:rPr lang="en-US" dirty="0" smtClean="0"/>
              <a:t> </a:t>
            </a:r>
            <a:r>
              <a:rPr lang="en-US" dirty="0" err="1" smtClean="0"/>
              <a:t>thảo</a:t>
            </a:r>
            <a:r>
              <a:rPr lang="en-US" dirty="0" smtClean="0"/>
              <a:t> </a:t>
            </a:r>
            <a:r>
              <a:rPr lang="en-US" dirty="0" err="1" smtClean="0"/>
              <a:t>trực</a:t>
            </a:r>
            <a:r>
              <a:rPr lang="en-US" dirty="0" smtClean="0"/>
              <a:t> </a:t>
            </a:r>
            <a:r>
              <a:rPr lang="en-US" dirty="0" err="1" smtClean="0"/>
              <a:t>tuyến</a:t>
            </a:r>
            <a:r>
              <a:rPr lang="en-US" dirty="0" smtClean="0"/>
              <a:t> </a:t>
            </a:r>
            <a:r>
              <a:rPr lang="en-US" dirty="0" err="1" smtClean="0"/>
              <a:t>trên</a:t>
            </a:r>
            <a:r>
              <a:rPr lang="en-US" dirty="0" smtClean="0"/>
              <a:t> web</a:t>
            </a:r>
            <a:r>
              <a:rPr lang="vi-VN" dirty="0" smtClean="0">
                <a:effectLst/>
              </a:rPr>
              <a:t> cho phép người trình bày cung cấp </a:t>
            </a:r>
            <a:r>
              <a:rPr lang="en-US" dirty="0" err="1" smtClean="0">
                <a:effectLst/>
              </a:rPr>
              <a:t>quyền</a:t>
            </a:r>
            <a:r>
              <a:rPr lang="en-US" baseline="0" dirty="0" smtClean="0">
                <a:effectLst/>
              </a:rPr>
              <a:t> </a:t>
            </a:r>
            <a:r>
              <a:rPr lang="vi-VN" dirty="0" smtClean="0">
                <a:effectLst/>
              </a:rPr>
              <a:t>kiểm soát </a:t>
            </a:r>
            <a:r>
              <a:rPr lang="en-US" dirty="0" err="1" smtClean="0">
                <a:effectLst/>
              </a:rPr>
              <a:t>cho</a:t>
            </a:r>
            <a:r>
              <a:rPr lang="en-US" dirty="0" smtClean="0">
                <a:effectLst/>
              </a:rPr>
              <a:t> </a:t>
            </a:r>
            <a:r>
              <a:rPr lang="en-US" dirty="0" err="1" smtClean="0">
                <a:effectLst/>
              </a:rPr>
              <a:t>một</a:t>
            </a:r>
            <a:r>
              <a:rPr lang="vi-VN" dirty="0" smtClean="0">
                <a:effectLst/>
              </a:rPr>
              <a:t> thành viên </a:t>
            </a:r>
            <a:r>
              <a:rPr lang="en-US" dirty="0" err="1" smtClean="0">
                <a:effectLst/>
              </a:rPr>
              <a:t>tham</a:t>
            </a:r>
            <a:r>
              <a:rPr lang="en-US" dirty="0" smtClean="0">
                <a:effectLst/>
              </a:rPr>
              <a:t> </a:t>
            </a:r>
            <a:r>
              <a:rPr lang="en-US" dirty="0" err="1" smtClean="0">
                <a:effectLst/>
              </a:rPr>
              <a:t>gia</a:t>
            </a:r>
            <a:r>
              <a:rPr lang="vi-VN" dirty="0" smtClean="0">
                <a:effectLst/>
              </a:rPr>
              <a:t> để thử một cái gì đó, làm </a:t>
            </a:r>
            <a:r>
              <a:rPr lang="en-US" dirty="0" err="1" smtClean="0">
                <a:effectLst/>
              </a:rPr>
              <a:t>điều</a:t>
            </a:r>
            <a:r>
              <a:rPr lang="en-US" dirty="0" smtClean="0">
                <a:effectLst/>
              </a:rPr>
              <a:t> </a:t>
            </a:r>
            <a:r>
              <a:rPr lang="en-US" dirty="0" err="1" smtClean="0">
                <a:effectLst/>
              </a:rPr>
              <a:t>này</a:t>
            </a:r>
            <a:r>
              <a:rPr lang="en-US" baseline="0" dirty="0" smtClean="0">
                <a:effectLst/>
              </a:rPr>
              <a:t> </a:t>
            </a:r>
            <a:r>
              <a:rPr lang="en-US" baseline="0" dirty="0" err="1" smtClean="0">
                <a:effectLst/>
              </a:rPr>
              <a:t>trở</a:t>
            </a:r>
            <a:r>
              <a:rPr lang="en-US" baseline="0" dirty="0" smtClean="0">
                <a:effectLst/>
              </a:rPr>
              <a:t> </a:t>
            </a:r>
            <a:r>
              <a:rPr lang="en-US" baseline="0" dirty="0" err="1" smtClean="0">
                <a:effectLst/>
              </a:rPr>
              <a:t>thành</a:t>
            </a:r>
            <a:r>
              <a:rPr lang="en-US" baseline="0" dirty="0" smtClean="0">
                <a:effectLst/>
              </a:rPr>
              <a:t> </a:t>
            </a:r>
            <a:r>
              <a:rPr lang="vi-VN" dirty="0" smtClean="0">
                <a:effectLst/>
              </a:rPr>
              <a:t>một công cụ tuyệt vời cho các khóa học đào tạo.</a:t>
            </a:r>
            <a:endParaRPr lang="en-US" dirty="0" smtClean="0">
              <a:effectLst/>
            </a:endParaRP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Mỗi chương trình có khái niệm tương tự và một số sẽ có thêm nhiều tính năng tiên tiến hơn những </a:t>
            </a:r>
            <a:r>
              <a:rPr lang="en-US" dirty="0" err="1" smtClean="0">
                <a:effectLst/>
              </a:rPr>
              <a:t>cái</a:t>
            </a:r>
            <a:r>
              <a:rPr lang="en-US" baseline="0" dirty="0" smtClean="0">
                <a:effectLst/>
              </a:rPr>
              <a:t> </a:t>
            </a:r>
            <a:r>
              <a:rPr lang="vi-VN" dirty="0" smtClean="0">
                <a:effectLst/>
              </a:rPr>
              <a:t>khác, tùy thuộc vào nhà cung cấp. Ví dụ, tất cả cung cấp một khu vực trò chuyện nơi bạn có thể gửi một thông điệp tới các máy chủ hoặc trình bày, hoặc cho người khác trong </a:t>
            </a:r>
            <a:r>
              <a:rPr lang="en-US" dirty="0" err="1" smtClean="0">
                <a:effectLst/>
              </a:rPr>
              <a:t>những</a:t>
            </a:r>
            <a:r>
              <a:rPr lang="en-US" baseline="0" dirty="0" smtClean="0">
                <a:effectLst/>
              </a:rPr>
              <a:t> </a:t>
            </a:r>
            <a:r>
              <a:rPr lang="en-US" baseline="0" dirty="0" err="1" smtClean="0">
                <a:effectLst/>
              </a:rPr>
              <a:t>người</a:t>
            </a:r>
            <a:r>
              <a:rPr lang="en-US" baseline="0" dirty="0" smtClean="0">
                <a:effectLst/>
              </a:rPr>
              <a:t> </a:t>
            </a:r>
            <a:r>
              <a:rPr lang="en-US" baseline="0" dirty="0" err="1" smtClean="0">
                <a:effectLst/>
              </a:rPr>
              <a:t>tham</a:t>
            </a:r>
            <a:r>
              <a:rPr lang="en-US" baseline="0" dirty="0" smtClean="0">
                <a:effectLst/>
              </a:rPr>
              <a:t> </a:t>
            </a:r>
            <a:r>
              <a:rPr lang="en-US" baseline="0" dirty="0" err="1" smtClean="0">
                <a:effectLst/>
              </a:rPr>
              <a:t>dự</a:t>
            </a:r>
            <a:r>
              <a:rPr lang="vi-VN" dirty="0" smtClean="0">
                <a:effectLst/>
              </a:rPr>
              <a:t>.</a:t>
            </a:r>
            <a:endParaRPr lang="en-US" dirty="0" smtClean="0">
              <a:effectLst/>
            </a:endParaRPr>
          </a:p>
          <a:p>
            <a:endParaRPr lang="en-US" dirty="0" smtClean="0"/>
          </a:p>
          <a:p>
            <a:r>
              <a:rPr lang="vi-VN" dirty="0" smtClean="0">
                <a:effectLst/>
              </a:rPr>
              <a:t>Các chi phí khác nhau, với chi phí chính là những chi phí đường dài bạn phải trả tiền để gọi tất cả mọi người trong hội </a:t>
            </a:r>
            <a:r>
              <a:rPr lang="en-US" dirty="0" err="1" smtClean="0">
                <a:effectLst/>
              </a:rPr>
              <a:t>thảo</a:t>
            </a:r>
            <a:r>
              <a:rPr lang="vi-VN" dirty="0" smtClean="0">
                <a:effectLst/>
              </a:rPr>
              <a:t> này.</a:t>
            </a:r>
            <a:endParaRPr lang="en-US" dirty="0" smtClean="0"/>
          </a:p>
        </p:txBody>
      </p:sp>
      <p:sp>
        <p:nvSpPr>
          <p:cNvPr id="185349"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85350" name="Slide Number Placeholder 5"/>
          <p:cNvSpPr>
            <a:spLocks noGrp="1"/>
          </p:cNvSpPr>
          <p:nvPr>
            <p:ph type="sldNum" sz="quarter" idx="5"/>
          </p:nvPr>
        </p:nvSpPr>
        <p:spPr>
          <a:noFill/>
        </p:spPr>
        <p:txBody>
          <a:bodyPr/>
          <a:lstStyle/>
          <a:p>
            <a:pPr defTabSz="911225">
              <a:tabLst>
                <a:tab pos="2243138" algn="r"/>
              </a:tabLst>
            </a:pPr>
            <a:r>
              <a:rPr lang="en-CA" dirty="0" smtClean="0"/>
              <a:t>	</a:t>
            </a:r>
            <a:fld id="{3826D77F-8356-40A4-8A8F-2F56C596E936}" type="slidenum">
              <a:rPr lang="en-CA" smtClean="0"/>
              <a:pPr defTabSz="911225">
                <a:tabLst>
                  <a:tab pos="2243138" algn="r"/>
                </a:tabLst>
              </a:pPr>
              <a:t>86</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pPr marL="0" indent="0">
              <a:buNone/>
            </a:pPr>
            <a:r>
              <a:rPr lang="en-US" dirty="0" err="1" smtClean="0"/>
              <a:t>Trang</a:t>
            </a:r>
            <a:r>
              <a:rPr lang="en-US" dirty="0" smtClean="0"/>
              <a:t> 48</a:t>
            </a:r>
          </a:p>
          <a:p>
            <a:pPr marL="0" indent="0">
              <a:buNone/>
            </a:pPr>
            <a:r>
              <a:rPr lang="en-US" b="1" dirty="0" err="1" smtClean="0"/>
              <a:t>Mục</a:t>
            </a:r>
            <a:r>
              <a:rPr lang="en-US" b="1" baseline="0" dirty="0" smtClean="0"/>
              <a:t> </a:t>
            </a:r>
            <a:r>
              <a:rPr lang="en-US" b="1" baseline="0" dirty="0" err="1" smtClean="0"/>
              <a:t>tiêu</a:t>
            </a:r>
            <a:r>
              <a:rPr lang="en-US" b="1" dirty="0" smtClean="0"/>
              <a:t> 1-2.2.8</a:t>
            </a:r>
            <a:endParaRPr lang="en-US" dirty="0" smtClean="0"/>
          </a:p>
          <a:p>
            <a:endParaRPr lang="en-US" dirty="0" smtClean="0"/>
          </a:p>
          <a:p>
            <a:r>
              <a:rPr lang="vi-VN" dirty="0" smtClean="0">
                <a:effectLst/>
              </a:rPr>
              <a:t>Chương trình phổ biến nhất mà mọi người có thể đã nghe nói </a:t>
            </a:r>
            <a:r>
              <a:rPr lang="en-US" dirty="0" err="1" smtClean="0">
                <a:effectLst/>
              </a:rPr>
              <a:t>đến</a:t>
            </a:r>
            <a:r>
              <a:rPr lang="en-US" baseline="0" dirty="0" smtClean="0">
                <a:effectLst/>
              </a:rPr>
              <a:t> </a:t>
            </a:r>
            <a:r>
              <a:rPr lang="en-US" baseline="0" dirty="0" err="1" smtClean="0">
                <a:effectLst/>
              </a:rPr>
              <a:t>là</a:t>
            </a:r>
            <a:r>
              <a:rPr lang="vi-VN" dirty="0" smtClean="0">
                <a:effectLst/>
              </a:rPr>
              <a:t> AutoCAD. Cung cấp các ví dụ về các chương trình này có thể được sử dụng và những </a:t>
            </a:r>
            <a:r>
              <a:rPr lang="en-US" dirty="0" err="1" smtClean="0">
                <a:effectLst/>
              </a:rPr>
              <a:t>cái</a:t>
            </a:r>
            <a:r>
              <a:rPr lang="en-US" baseline="0" dirty="0" smtClean="0">
                <a:effectLst/>
              </a:rPr>
              <a:t> </a:t>
            </a:r>
            <a:r>
              <a:rPr lang="vi-VN" dirty="0" smtClean="0">
                <a:effectLst/>
              </a:rPr>
              <a:t>khác có khái niệm tương tự, nhưng có thể được thiết kế cho người dùng cuối, chẳng hạn như cảnh quan cho nhà thiết kế nội thất cho ngôi nhà</a:t>
            </a:r>
            <a:r>
              <a:rPr lang="en-US" baseline="0" dirty="0" smtClean="0">
                <a:effectLst/>
              </a:rPr>
              <a:t> v.v..</a:t>
            </a:r>
            <a:endParaRPr lang="en-US" dirty="0" smtClean="0"/>
          </a:p>
        </p:txBody>
      </p:sp>
      <p:sp>
        <p:nvSpPr>
          <p:cNvPr id="186373"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86374" name="Slide Number Placeholder 5"/>
          <p:cNvSpPr>
            <a:spLocks noGrp="1"/>
          </p:cNvSpPr>
          <p:nvPr>
            <p:ph type="sldNum" sz="quarter" idx="5"/>
          </p:nvPr>
        </p:nvSpPr>
        <p:spPr>
          <a:noFill/>
        </p:spPr>
        <p:txBody>
          <a:bodyPr/>
          <a:lstStyle/>
          <a:p>
            <a:pPr defTabSz="911225">
              <a:tabLst>
                <a:tab pos="2243138" algn="r"/>
              </a:tabLst>
            </a:pPr>
            <a:r>
              <a:rPr lang="en-CA" dirty="0" smtClean="0"/>
              <a:t>	</a:t>
            </a:r>
            <a:fld id="{2C1AFADA-CB4B-4EC3-A63A-79ABC7F501E5}" type="slidenum">
              <a:rPr lang="en-CA" smtClean="0"/>
              <a:pPr defTabSz="911225">
                <a:tabLst>
                  <a:tab pos="2243138" algn="r"/>
                </a:tabLst>
              </a:pPr>
              <a:t>87</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187395" name="Notes Placeholder 2"/>
          <p:cNvSpPr>
            <a:spLocks noGrp="1"/>
          </p:cNvSpPr>
          <p:nvPr>
            <p:ph type="body" idx="1"/>
          </p:nvPr>
        </p:nvSpPr>
        <p:spPr>
          <a:noFill/>
          <a:ln/>
        </p:spPr>
        <p:txBody>
          <a:bodyPr/>
          <a:lstStyle/>
          <a:p>
            <a:pPr marL="0" indent="0">
              <a:buNone/>
            </a:pPr>
            <a:r>
              <a:rPr lang="en-US" dirty="0" err="1" smtClean="0"/>
              <a:t>Trang</a:t>
            </a:r>
            <a:r>
              <a:rPr lang="en-US" dirty="0" smtClean="0"/>
              <a:t> 48</a:t>
            </a:r>
          </a:p>
          <a:p>
            <a:pPr marL="0" indent="0">
              <a:buNone/>
            </a:pPr>
            <a:r>
              <a:rPr lang="en-US" b="1" dirty="0" err="1" smtClean="0"/>
              <a:t>Mục</a:t>
            </a:r>
            <a:r>
              <a:rPr lang="en-US" b="1" baseline="0" dirty="0" smtClean="0"/>
              <a:t> </a:t>
            </a:r>
            <a:r>
              <a:rPr lang="en-US" b="1" baseline="0" dirty="0" err="1" smtClean="0"/>
              <a:t>tiêu</a:t>
            </a:r>
            <a:r>
              <a:rPr lang="en-US" b="1" dirty="0" smtClean="0"/>
              <a:t> 1-2.2.8</a:t>
            </a:r>
          </a:p>
          <a:p>
            <a:endParaRPr lang="en-US" dirty="0" smtClean="0"/>
          </a:p>
          <a:p>
            <a:r>
              <a:rPr lang="vi-VN" dirty="0" smtClean="0">
                <a:effectLst/>
              </a:rPr>
              <a:t>Trước khi bất cứ ai </a:t>
            </a:r>
            <a:r>
              <a:rPr lang="en-US" dirty="0" err="1" smtClean="0">
                <a:effectLst/>
              </a:rPr>
              <a:t>sử</a:t>
            </a:r>
            <a:r>
              <a:rPr lang="en-US" baseline="0" dirty="0" smtClean="0">
                <a:effectLst/>
              </a:rPr>
              <a:t> </a:t>
            </a:r>
            <a:r>
              <a:rPr lang="en-US" baseline="0" dirty="0" err="1" smtClean="0">
                <a:effectLst/>
              </a:rPr>
              <a:t>dụng</a:t>
            </a:r>
            <a:r>
              <a:rPr lang="en-US" baseline="0" dirty="0" smtClean="0">
                <a:effectLst/>
              </a:rPr>
              <a:t> </a:t>
            </a:r>
            <a:r>
              <a:rPr lang="vi-VN" dirty="0" smtClean="0">
                <a:effectLst/>
              </a:rPr>
              <a:t>phần mềm quản lý dự án, có một số thông tin cơ bản mà họ cần phải hiểu </a:t>
            </a:r>
            <a:r>
              <a:rPr lang="en-US" dirty="0" err="1" smtClean="0">
                <a:effectLst/>
              </a:rPr>
              <a:t>là</a:t>
            </a:r>
            <a:r>
              <a:rPr lang="en-US" baseline="0" dirty="0" smtClean="0">
                <a:effectLst/>
              </a:rPr>
              <a:t> </a:t>
            </a:r>
            <a:r>
              <a:rPr lang="vi-VN" dirty="0" smtClean="0">
                <a:effectLst/>
              </a:rPr>
              <a:t>về quản lý dự án. Đây là một chủ đề tạo ra nhiều cuộc thảo luận dựa trên dự án có thể được quản lý</a:t>
            </a:r>
            <a:r>
              <a:rPr lang="en-US" dirty="0" smtClean="0">
                <a:effectLst/>
              </a:rPr>
              <a:t> </a:t>
            </a:r>
            <a:r>
              <a:rPr lang="en-US" dirty="0" err="1" smtClean="0">
                <a:effectLst/>
              </a:rPr>
              <a:t>như</a:t>
            </a:r>
            <a:r>
              <a:rPr lang="en-US" baseline="0" dirty="0" smtClean="0">
                <a:effectLst/>
              </a:rPr>
              <a:t> </a:t>
            </a:r>
            <a:r>
              <a:rPr lang="en-US" baseline="0" dirty="0" err="1" smtClean="0">
                <a:effectLst/>
              </a:rPr>
              <a:t>thế</a:t>
            </a:r>
            <a:r>
              <a:rPr lang="en-US" baseline="0" dirty="0" smtClean="0">
                <a:effectLst/>
              </a:rPr>
              <a:t> </a:t>
            </a:r>
            <a:r>
              <a:rPr lang="en-US" baseline="0" dirty="0" err="1" smtClean="0">
                <a:effectLst/>
              </a:rPr>
              <a:t>nào</a:t>
            </a:r>
            <a:r>
              <a:rPr lang="vi-VN" dirty="0" smtClean="0">
                <a:effectLst/>
              </a:rPr>
              <a:t>. Có một số tiêu chuẩn phải được </a:t>
            </a:r>
            <a:r>
              <a:rPr lang="en-US" dirty="0" err="1" smtClean="0">
                <a:effectLst/>
              </a:rPr>
              <a:t>tuân</a:t>
            </a:r>
            <a:r>
              <a:rPr lang="en-US" baseline="0" dirty="0" smtClean="0">
                <a:effectLst/>
              </a:rPr>
              <a:t> </a:t>
            </a:r>
            <a:r>
              <a:rPr lang="vi-VN" dirty="0" smtClean="0">
                <a:effectLst/>
              </a:rPr>
              <a:t>theo. Nếu sinh </a:t>
            </a:r>
            <a:r>
              <a:rPr lang="en-US" dirty="0" err="1" smtClean="0">
                <a:effectLst/>
              </a:rPr>
              <a:t>viên</a:t>
            </a:r>
            <a:r>
              <a:rPr lang="vi-VN" dirty="0" smtClean="0">
                <a:effectLst/>
              </a:rPr>
              <a:t> quan tâm trong lĩnh vực này, khuyến khích họ thực hiện quá trình cơ bản đầu tiên và sau đó tiến đến các phần mềm thực tế để áp dụng các kiến thức.</a:t>
            </a:r>
            <a:endParaRPr lang="en-US" dirty="0" smtClean="0">
              <a:effectLst/>
            </a:endParaRPr>
          </a:p>
          <a:p>
            <a:endParaRPr lang="en-US" dirty="0" smtClean="0"/>
          </a:p>
          <a:p>
            <a:r>
              <a:rPr lang="vi-VN" dirty="0" smtClean="0">
                <a:effectLst/>
              </a:rPr>
              <a:t>Hãy chuẩn bị để mô tả làm thế nào chương trình này có thể hữu ích và khi </a:t>
            </a:r>
            <a:r>
              <a:rPr lang="en-US" dirty="0" err="1" smtClean="0">
                <a:effectLst/>
              </a:rPr>
              <a:t>nào</a:t>
            </a:r>
            <a:r>
              <a:rPr lang="en-US" baseline="0" dirty="0" smtClean="0">
                <a:effectLst/>
              </a:rPr>
              <a:t> </a:t>
            </a:r>
            <a:r>
              <a:rPr lang="vi-VN" dirty="0" smtClean="0">
                <a:effectLst/>
              </a:rPr>
              <a:t>nó </a:t>
            </a:r>
            <a:r>
              <a:rPr lang="en-US" dirty="0" err="1" smtClean="0">
                <a:effectLst/>
              </a:rPr>
              <a:t>trở</a:t>
            </a:r>
            <a:r>
              <a:rPr lang="en-US" baseline="0" dirty="0" smtClean="0">
                <a:effectLst/>
              </a:rPr>
              <a:t> </a:t>
            </a:r>
            <a:r>
              <a:rPr lang="en-US" baseline="0" dirty="0" err="1" smtClean="0">
                <a:effectLst/>
              </a:rPr>
              <a:t>nên</a:t>
            </a:r>
            <a:r>
              <a:rPr lang="vi-VN" dirty="0" smtClean="0">
                <a:effectLst/>
              </a:rPr>
              <a:t> tiện dụng, ví dụ</a:t>
            </a:r>
            <a:r>
              <a:rPr lang="en-US" dirty="0" smtClean="0">
                <a:effectLst/>
              </a:rPr>
              <a:t>:</a:t>
            </a:r>
            <a:r>
              <a:rPr lang="vi-VN" dirty="0" smtClean="0">
                <a:effectLst/>
              </a:rPr>
              <a:t> bạn đang di chuyển đến một ngôi nhà mới và thay vì chỉ liệt kê tất cả những điều bạn cần làm, bạn có thể </a:t>
            </a:r>
            <a:r>
              <a:rPr lang="en-US" dirty="0" err="1" smtClean="0">
                <a:effectLst/>
              </a:rPr>
              <a:t>đưa</a:t>
            </a:r>
            <a:r>
              <a:rPr lang="vi-VN" dirty="0" smtClean="0">
                <a:effectLst/>
              </a:rPr>
              <a:t> chúng vào chương trình này và nhìn thấy ở một cái nhìn của các khoản mục có thể được thực hiện cùng một lúc, và dựa vào người khác để hoàn thành một nhiệm vụ trước khi bạn có thể tiến hành.</a:t>
            </a:r>
            <a:endParaRPr lang="en-US" dirty="0" smtClean="0"/>
          </a:p>
        </p:txBody>
      </p:sp>
      <p:sp>
        <p:nvSpPr>
          <p:cNvPr id="187397"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87398" name="Slide Number Placeholder 5"/>
          <p:cNvSpPr>
            <a:spLocks noGrp="1"/>
          </p:cNvSpPr>
          <p:nvPr>
            <p:ph type="sldNum" sz="quarter" idx="5"/>
          </p:nvPr>
        </p:nvSpPr>
        <p:spPr>
          <a:noFill/>
        </p:spPr>
        <p:txBody>
          <a:bodyPr/>
          <a:lstStyle/>
          <a:p>
            <a:pPr defTabSz="911225">
              <a:tabLst>
                <a:tab pos="2243138" algn="r"/>
              </a:tabLst>
            </a:pPr>
            <a:r>
              <a:rPr lang="en-CA" dirty="0" smtClean="0"/>
              <a:t>	</a:t>
            </a:r>
            <a:fld id="{FA293C33-520E-46B8-930D-87C5B105DC75}" type="slidenum">
              <a:rPr lang="en-CA" smtClean="0"/>
              <a:pPr defTabSz="911225">
                <a:tabLst>
                  <a:tab pos="2243138" algn="r"/>
                </a:tabLst>
              </a:pPr>
              <a:t>88</a:t>
            </a:fld>
            <a:endParaRPr lang="en-US" dirty="0" smtClean="0"/>
          </a:p>
        </p:txBody>
      </p:sp>
      <p:sp>
        <p:nvSpPr>
          <p:cNvPr id="11" name="Header Placeholder 10"/>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a:ln/>
        </p:spPr>
        <p:txBody>
          <a:bodyPr/>
          <a:lstStyle/>
          <a:p>
            <a:pPr marL="0" indent="0">
              <a:buNone/>
            </a:pPr>
            <a:r>
              <a:rPr lang="en-US" dirty="0" err="1" smtClean="0"/>
              <a:t>Trang</a:t>
            </a:r>
            <a:r>
              <a:rPr lang="en-US" dirty="0" smtClean="0"/>
              <a:t> 49</a:t>
            </a:r>
          </a:p>
          <a:p>
            <a:pPr marL="0" indent="0">
              <a:buNone/>
            </a:pPr>
            <a:r>
              <a:rPr lang="en-US" b="1" dirty="0" err="1" smtClean="0"/>
              <a:t>Mục</a:t>
            </a:r>
            <a:r>
              <a:rPr lang="en-US" b="1" baseline="0" dirty="0" smtClean="0"/>
              <a:t> </a:t>
            </a:r>
            <a:r>
              <a:rPr lang="en-US" b="1" baseline="0" dirty="0" err="1" smtClean="0"/>
              <a:t>tiêu</a:t>
            </a:r>
            <a:r>
              <a:rPr lang="en-US" b="1" dirty="0" smtClean="0"/>
              <a:t> 1-2.2.8</a:t>
            </a:r>
          </a:p>
          <a:p>
            <a:endParaRPr lang="en-US" dirty="0" smtClean="0"/>
          </a:p>
          <a:p>
            <a:pPr marL="114300" marR="0" indent="-114300" algn="l" defTabSz="914400" rtl="0" eaLnBrk="0" fontAlgn="base" latinLnBrk="0" hangingPunct="0">
              <a:lnSpc>
                <a:spcPct val="100000"/>
              </a:lnSpc>
              <a:spcBef>
                <a:spcPct val="30000"/>
              </a:spcBef>
              <a:spcAft>
                <a:spcPct val="0"/>
              </a:spcAft>
              <a:buClr>
                <a:srgbClr val="035174"/>
              </a:buClr>
              <a:buSzTx/>
              <a:buFont typeface="Wingdings" pitchFamily="2" charset="2"/>
              <a:buChar char="§"/>
              <a:tabLst/>
              <a:defRPr/>
            </a:pPr>
            <a:r>
              <a:rPr lang="vi-VN" dirty="0" smtClean="0">
                <a:effectLst/>
              </a:rPr>
              <a:t>Hãy chuẩn bị để cung cấp các ví dụ </a:t>
            </a:r>
            <a:r>
              <a:rPr lang="en-US" dirty="0" err="1" smtClean="0">
                <a:effectLst/>
              </a:rPr>
              <a:t>về</a:t>
            </a:r>
            <a:r>
              <a:rPr lang="en-US" baseline="0" dirty="0" smtClean="0">
                <a:effectLst/>
              </a:rPr>
              <a:t> </a:t>
            </a:r>
            <a:r>
              <a:rPr lang="en-US" baseline="0" dirty="0" err="1" smtClean="0">
                <a:effectLst/>
              </a:rPr>
              <a:t>c</a:t>
            </a:r>
            <a:r>
              <a:rPr lang="en-US" dirty="0" err="1" smtClean="0"/>
              <a:t>ộng</a:t>
            </a:r>
            <a:r>
              <a:rPr lang="vi-VN" dirty="0" smtClean="0"/>
              <a:t> tác </a:t>
            </a:r>
            <a:r>
              <a:rPr lang="en-US" dirty="0" err="1" smtClean="0"/>
              <a:t>theo</a:t>
            </a:r>
            <a:r>
              <a:rPr lang="en-US" dirty="0" smtClean="0"/>
              <a:t> </a:t>
            </a:r>
            <a:r>
              <a:rPr lang="en-US" dirty="0" err="1" smtClean="0"/>
              <a:t>nhóm</a:t>
            </a:r>
            <a:r>
              <a:rPr lang="en-US" dirty="0" smtClean="0"/>
              <a:t> </a:t>
            </a:r>
            <a:r>
              <a:rPr lang="vi-VN" dirty="0" smtClean="0">
                <a:effectLst/>
              </a:rPr>
              <a:t>có nghĩa là</a:t>
            </a:r>
            <a:r>
              <a:rPr lang="en-US" dirty="0" smtClean="0">
                <a:effectLst/>
              </a:rPr>
              <a:t> </a:t>
            </a:r>
            <a:r>
              <a:rPr lang="en-US" dirty="0" err="1" smtClean="0">
                <a:effectLst/>
              </a:rPr>
              <a:t>gì</a:t>
            </a:r>
            <a:r>
              <a:rPr lang="vi-VN" dirty="0" smtClean="0">
                <a:effectLst/>
              </a:rPr>
              <a:t>, và nếu có thể</a:t>
            </a:r>
            <a:r>
              <a:rPr lang="en-US" dirty="0" smtClean="0">
                <a:effectLst/>
              </a:rPr>
              <a:t>,</a:t>
            </a:r>
            <a:r>
              <a:rPr lang="vi-VN" dirty="0" smtClean="0">
                <a:effectLst/>
              </a:rPr>
              <a:t> </a:t>
            </a:r>
            <a:r>
              <a:rPr lang="en-US" dirty="0" smtClean="0">
                <a:effectLst/>
              </a:rPr>
              <a:t>minh </a:t>
            </a:r>
            <a:r>
              <a:rPr lang="en-US" dirty="0" err="1" smtClean="0">
                <a:effectLst/>
              </a:rPr>
              <a:t>họa</a:t>
            </a:r>
            <a:r>
              <a:rPr lang="vi-VN" dirty="0" smtClean="0">
                <a:effectLst/>
              </a:rPr>
              <a:t> một màn hình hiển thị </a:t>
            </a:r>
            <a:r>
              <a:rPr lang="en-US" dirty="0" err="1" smtClean="0">
                <a:effectLst/>
              </a:rPr>
              <a:t>điều</a:t>
            </a:r>
            <a:r>
              <a:rPr lang="en-US" baseline="0" dirty="0" smtClean="0">
                <a:effectLst/>
              </a:rPr>
              <a:t> </a:t>
            </a:r>
            <a:r>
              <a:rPr lang="vi-VN" dirty="0" smtClean="0">
                <a:effectLst/>
              </a:rPr>
              <a:t>này xuất hiện như thế nào. Nếu tổ chức của bạn sử dụng SharePoint, cố gắng kích hoạt nó để hiển thị </a:t>
            </a:r>
            <a:r>
              <a:rPr lang="en-US" dirty="0" err="1" smtClean="0">
                <a:effectLst/>
              </a:rPr>
              <a:t>làm</a:t>
            </a:r>
            <a:r>
              <a:rPr lang="vi-VN" dirty="0" smtClean="0">
                <a:effectLst/>
              </a:rPr>
              <a:t> thế nào </a:t>
            </a:r>
            <a:r>
              <a:rPr lang="en-US" dirty="0" err="1" smtClean="0">
                <a:effectLst/>
              </a:rPr>
              <a:t>đó</a:t>
            </a:r>
            <a:r>
              <a:rPr lang="en-US" baseline="0" dirty="0" smtClean="0">
                <a:effectLst/>
              </a:rPr>
              <a:t> </a:t>
            </a:r>
            <a:r>
              <a:rPr lang="vi-VN" dirty="0" smtClean="0">
                <a:effectLst/>
              </a:rPr>
              <a:t>là một vị trí trung tâm và làm thế nào quản trị mạng có thể tổ chức các mục cho mỗi phòng ban, cũng như cho phép cá nhân xem hoặc thêm các mục.</a:t>
            </a:r>
          </a:p>
        </p:txBody>
      </p:sp>
      <p:sp>
        <p:nvSpPr>
          <p:cNvPr id="188421" name="Footer Placeholder 4"/>
          <p:cNvSpPr>
            <a:spLocks noGrp="1"/>
          </p:cNvSpPr>
          <p:nvPr>
            <p:ph type="ftr" sz="quarter" idx="4"/>
          </p:nvPr>
        </p:nvSpPr>
        <p:spPr>
          <a:noFill/>
        </p:spPr>
        <p:txBody>
          <a:bodyPr/>
          <a:lstStyle/>
          <a:p>
            <a:pPr marL="230188" defTabSz="911225"/>
            <a:r>
              <a:rPr lang="en-CA" smtClean="0"/>
              <a:t>© IIG Vietnam</a:t>
            </a:r>
            <a:endParaRPr lang="en-CA" dirty="0" smtClean="0"/>
          </a:p>
        </p:txBody>
      </p:sp>
      <p:sp>
        <p:nvSpPr>
          <p:cNvPr id="188422" name="Slide Number Placeholder 5"/>
          <p:cNvSpPr>
            <a:spLocks noGrp="1"/>
          </p:cNvSpPr>
          <p:nvPr>
            <p:ph type="sldNum" sz="quarter" idx="5"/>
          </p:nvPr>
        </p:nvSpPr>
        <p:spPr>
          <a:noFill/>
        </p:spPr>
        <p:txBody>
          <a:bodyPr/>
          <a:lstStyle/>
          <a:p>
            <a:pPr defTabSz="911225">
              <a:tabLst>
                <a:tab pos="2243138" algn="r"/>
              </a:tabLst>
            </a:pPr>
            <a:r>
              <a:rPr lang="en-CA" dirty="0" smtClean="0"/>
              <a:t>	</a:t>
            </a:r>
            <a:fld id="{27732F9E-2E93-41DD-BA5B-105AF0271FDB}" type="slidenum">
              <a:rPr lang="en-CA" smtClean="0"/>
              <a:pPr defTabSz="911225">
                <a:tabLst>
                  <a:tab pos="2243138" algn="r"/>
                </a:tabLst>
              </a:pPr>
              <a:t>89</a:t>
            </a:fld>
            <a:endParaRPr lang="en-US" dirty="0" smtClean="0"/>
          </a:p>
        </p:txBody>
      </p:sp>
      <p:pic>
        <p:nvPicPr>
          <p:cNvPr id="188423" name="Picture 7" descr="C:\Documents and Settings\swong.SPRINGFIELD\My Documents\Manuals\7300 IC3 GS3 Prep Files sw\IR Files\sharepoint demo.png"/>
          <p:cNvPicPr>
            <a:picLocks noChangeAspect="1" noChangeArrowheads="1"/>
          </p:cNvPicPr>
          <p:nvPr/>
        </p:nvPicPr>
        <p:blipFill>
          <a:blip r:embed="rId3"/>
          <a:srcRect/>
          <a:stretch>
            <a:fillRect/>
          </a:stretch>
        </p:blipFill>
        <p:spPr bwMode="auto">
          <a:xfrm>
            <a:off x="1412875" y="5639025"/>
            <a:ext cx="4121150" cy="2192337"/>
          </a:xfrm>
          <a:prstGeom prst="rect">
            <a:avLst/>
          </a:prstGeom>
          <a:noFill/>
          <a:ln w="9525">
            <a:noFill/>
            <a:miter lim="800000"/>
            <a:headEnd/>
            <a:tailEnd/>
          </a:ln>
        </p:spPr>
      </p:pic>
      <p:sp>
        <p:nvSpPr>
          <p:cNvPr id="12" name="Header Placeholder 11"/>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49</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2.2.7</a:t>
            </a:r>
            <a:endParaRPr lang="en-US" dirty="0" smtClean="0"/>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Cung cấp các ví dụ về chi phí của một gói </a:t>
            </a:r>
            <a:r>
              <a:rPr lang="en-US" dirty="0" smtClean="0">
                <a:effectLst/>
              </a:rPr>
              <a:t>/ </a:t>
            </a:r>
            <a:r>
              <a:rPr lang="vi-VN" dirty="0" smtClean="0">
                <a:effectLst/>
              </a:rPr>
              <a:t>hệ thống</a:t>
            </a:r>
            <a:r>
              <a:rPr lang="en-US" dirty="0" smtClean="0">
                <a:effectLst/>
              </a:rPr>
              <a:t> </a:t>
            </a:r>
            <a:r>
              <a:rPr lang="vi-VN" dirty="0" smtClean="0">
                <a:effectLst/>
              </a:rPr>
              <a:t>phần mềm chứ không phải là gói riêng</a:t>
            </a:r>
            <a:r>
              <a:rPr lang="en-US" dirty="0" smtClean="0">
                <a:effectLst/>
              </a:rPr>
              <a:t> </a:t>
            </a:r>
            <a:r>
              <a:rPr lang="en-US" dirty="0" err="1" smtClean="0">
                <a:effectLst/>
              </a:rPr>
              <a:t>lẻ</a:t>
            </a:r>
            <a:r>
              <a:rPr lang="vi-VN" dirty="0" smtClean="0">
                <a:effectLst/>
              </a:rPr>
              <a:t>. Tuy nhiên, nhắc nhở sinh </a:t>
            </a:r>
            <a:r>
              <a:rPr lang="en-US" dirty="0" err="1" smtClean="0">
                <a:effectLst/>
              </a:rPr>
              <a:t>viên</a:t>
            </a:r>
            <a:r>
              <a:rPr lang="en-US" baseline="0" dirty="0" smtClean="0">
                <a:effectLst/>
              </a:rPr>
              <a:t> </a:t>
            </a:r>
            <a:r>
              <a:rPr lang="vi-VN" dirty="0" smtClean="0">
                <a:effectLst/>
              </a:rPr>
              <a:t>rằng nếu bạn chỉ muốn một hoặc hai chương trình, thay vì </a:t>
            </a:r>
            <a:r>
              <a:rPr lang="en-US" dirty="0" err="1" smtClean="0">
                <a:effectLst/>
              </a:rPr>
              <a:t>mua</a:t>
            </a:r>
            <a:r>
              <a:rPr lang="vi-VN" dirty="0" smtClean="0">
                <a:effectLst/>
              </a:rPr>
              <a:t> đầy đủ, </a:t>
            </a:r>
            <a:r>
              <a:rPr lang="en-US" dirty="0" err="1" smtClean="0">
                <a:effectLst/>
              </a:rPr>
              <a:t>chúng</a:t>
            </a:r>
            <a:r>
              <a:rPr lang="vi-VN" dirty="0" smtClean="0">
                <a:effectLst/>
              </a:rPr>
              <a:t> có thể được mua riêng. Ví dụ, một người sử dụng </a:t>
            </a:r>
            <a:r>
              <a:rPr lang="en-US" dirty="0" err="1" smtClean="0">
                <a:effectLst/>
              </a:rPr>
              <a:t>tại</a:t>
            </a:r>
            <a:r>
              <a:rPr lang="en-US" baseline="0" dirty="0" smtClean="0">
                <a:effectLst/>
              </a:rPr>
              <a:t> </a:t>
            </a:r>
            <a:r>
              <a:rPr lang="vi-VN" dirty="0" smtClean="0">
                <a:effectLst/>
              </a:rPr>
              <a:t>nhà có thể muốn mua một bản sao của Word cho máy tính ở nhà của họ vì vậy nó phù hợp với những gì họ có trong văn phòng nhưng họ không muốn hoặc cần tất cả các chương trình khác bao gồm Microsoft Office.</a:t>
            </a:r>
            <a:endParaRPr lang="en-US" dirty="0" smtClean="0">
              <a:effectLst/>
            </a:endParaRPr>
          </a:p>
          <a:p>
            <a:pPr eaLnBrk="1" hangingPunct="1"/>
            <a:endParaRPr lang="en-US" dirty="0" smtClean="0"/>
          </a:p>
          <a:p>
            <a:pPr eaLnBrk="1" hangingPunct="1"/>
            <a:r>
              <a:rPr lang="vi-VN" dirty="0" smtClean="0">
                <a:effectLst/>
              </a:rPr>
              <a:t>Bạn cũng có thể giải thích các chương trình thường có một loại văn phòng của gói bộ phần mềm. Thảo luận làm thế nào các công ty khác cung cấp chương trình đóng gói không được sử dụng cho văn phòng chính thống</a:t>
            </a:r>
            <a:r>
              <a:rPr lang="en-US" dirty="0" smtClean="0">
                <a:effectLst/>
              </a:rPr>
              <a:t>.</a:t>
            </a:r>
            <a:r>
              <a:rPr lang="en-US" baseline="0" dirty="0" smtClean="0">
                <a:effectLst/>
              </a:rPr>
              <a:t> V</a:t>
            </a:r>
            <a:r>
              <a:rPr lang="vi-VN" dirty="0" smtClean="0">
                <a:effectLst/>
              </a:rPr>
              <a:t>í dụ</a:t>
            </a:r>
            <a:r>
              <a:rPr lang="en-US" dirty="0" smtClean="0">
                <a:effectLst/>
              </a:rPr>
              <a:t>:</a:t>
            </a:r>
            <a:r>
              <a:rPr lang="vi-VN" dirty="0" smtClean="0">
                <a:effectLst/>
              </a:rPr>
              <a:t> Adobe cho thiết kế đồ họa</a:t>
            </a:r>
            <a:r>
              <a:rPr lang="en-US" dirty="0" smtClean="0">
                <a:effectLst/>
              </a:rPr>
              <a:t> </a:t>
            </a:r>
            <a:r>
              <a:rPr lang="en-US" dirty="0" err="1" smtClean="0">
                <a:effectLst/>
              </a:rPr>
              <a:t>hoặc</a:t>
            </a:r>
            <a:r>
              <a:rPr lang="vi-VN" dirty="0" smtClean="0">
                <a:effectLst/>
              </a:rPr>
              <a:t> thiết kế trang Web.</a:t>
            </a:r>
            <a:endParaRPr lang="en-US" dirty="0" smtClean="0"/>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a:xfrm>
            <a:off x="166688" y="8680450"/>
            <a:ext cx="2971800" cy="360363"/>
          </a:xfrm>
        </p:spPr>
        <p:txBody>
          <a:bodyPr/>
          <a:lstStyle/>
          <a:p>
            <a:pPr>
              <a:defRPr/>
            </a:pPr>
            <a:r>
              <a:rPr lang="en-CA" dirty="0"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90</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ChangeArrowheads="1" noTextEdit="1"/>
          </p:cNvSpPr>
          <p:nvPr>
            <p:ph type="sldImg"/>
          </p:nvPr>
        </p:nvSpPr>
        <p:spPr>
          <a:ln/>
        </p:spPr>
      </p:sp>
      <p:sp>
        <p:nvSpPr>
          <p:cNvPr id="190467"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49</a:t>
            </a:r>
          </a:p>
          <a:p>
            <a:pPr marL="0" indent="0" eaLnBrk="1" hangingPunct="1">
              <a:buNone/>
            </a:pPr>
            <a:r>
              <a:rPr lang="en-US" b="1" dirty="0" err="1" smtClean="0"/>
              <a:t>Mục</a:t>
            </a:r>
            <a:r>
              <a:rPr lang="en-US" b="1" baseline="0" dirty="0" smtClean="0"/>
              <a:t> </a:t>
            </a:r>
            <a:r>
              <a:rPr lang="en-US" b="1" baseline="0" dirty="0" err="1" smtClean="0"/>
              <a:t>tiêu</a:t>
            </a:r>
            <a:r>
              <a:rPr lang="en-US" b="1" dirty="0" smtClean="0"/>
              <a:t> 1-2.2.8</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Cung cấp các ví dụ về một chương trình chuyên </a:t>
            </a:r>
            <a:r>
              <a:rPr lang="en-US" dirty="0" err="1" smtClean="0">
                <a:effectLst/>
              </a:rPr>
              <a:t>dụng</a:t>
            </a:r>
            <a:r>
              <a:rPr lang="vi-VN" dirty="0" smtClean="0">
                <a:effectLst/>
              </a:rPr>
              <a:t> là</a:t>
            </a:r>
            <a:r>
              <a:rPr lang="en-US" dirty="0" smtClean="0">
                <a:effectLst/>
              </a:rPr>
              <a:t> </a:t>
            </a:r>
            <a:r>
              <a:rPr lang="en-US" dirty="0" err="1" smtClean="0">
                <a:effectLst/>
              </a:rPr>
              <a:t>gì</a:t>
            </a:r>
            <a:r>
              <a:rPr lang="vi-VN" dirty="0" smtClean="0">
                <a:effectLst/>
              </a:rPr>
              <a:t>, và những khác </a:t>
            </a:r>
            <a:r>
              <a:rPr lang="en-US" dirty="0" err="1" smtClean="0">
                <a:effectLst/>
              </a:rPr>
              <a:t>biệt</a:t>
            </a:r>
            <a:r>
              <a:rPr lang="vi-VN" dirty="0" smtClean="0">
                <a:effectLst/>
              </a:rPr>
              <a:t> </a:t>
            </a:r>
            <a:r>
              <a:rPr lang="en-US" dirty="0" err="1" smtClean="0">
                <a:effectLst/>
              </a:rPr>
              <a:t>với</a:t>
            </a:r>
            <a:r>
              <a:rPr lang="en-US" baseline="0" dirty="0" smtClean="0">
                <a:effectLst/>
              </a:rPr>
              <a:t> </a:t>
            </a:r>
            <a:r>
              <a:rPr lang="en-US" baseline="0" dirty="0" err="1" smtClean="0">
                <a:effectLst/>
              </a:rPr>
              <a:t>cái</a:t>
            </a:r>
            <a:r>
              <a:rPr lang="en-US" baseline="0" dirty="0" smtClean="0">
                <a:effectLst/>
              </a:rPr>
              <a:t> </a:t>
            </a:r>
            <a:r>
              <a:rPr lang="vi-VN" dirty="0" smtClean="0">
                <a:effectLst/>
              </a:rPr>
              <a:t>khác hơn được hiển thị ở đây, hoặc các thương hiệu khác sử dụng cùng loại của các chương trình ở đây. Ví dụ, một chương trình quản lý liên lạc phổ biến là Goldmine hoặc </a:t>
            </a:r>
            <a:r>
              <a:rPr lang="en-US" dirty="0" err="1" smtClean="0"/>
              <a:t>Maximizer</a:t>
            </a:r>
            <a:r>
              <a:rPr lang="vi-VN" dirty="0" smtClean="0">
                <a:effectLst/>
              </a:rPr>
              <a:t>.</a:t>
            </a:r>
            <a:endParaRPr lang="en-US" dirty="0" smtClean="0">
              <a:effectLst/>
            </a:endParaRPr>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endParaRPr lang="en-US" dirty="0" smtClean="0">
              <a:effectLst/>
            </a:endParaRPr>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dirty="0" smtClean="0">
                <a:effectLst/>
              </a:rPr>
              <a:t>Nhấn mạnh rằng các chương trình mục tiêu </a:t>
            </a:r>
            <a:r>
              <a:rPr lang="en-US" dirty="0" err="1" smtClean="0">
                <a:effectLst/>
              </a:rPr>
              <a:t>hướng</a:t>
            </a:r>
            <a:r>
              <a:rPr lang="en-US" baseline="0" dirty="0" smtClean="0">
                <a:effectLst/>
              </a:rPr>
              <a:t> </a:t>
            </a:r>
            <a:r>
              <a:rPr lang="en-US" baseline="0" dirty="0" err="1" smtClean="0">
                <a:effectLst/>
              </a:rPr>
              <a:t>đến</a:t>
            </a:r>
            <a:r>
              <a:rPr lang="en-US" baseline="0" dirty="0" smtClean="0">
                <a:effectLst/>
              </a:rPr>
              <a:t> </a:t>
            </a:r>
            <a:r>
              <a:rPr lang="vi-VN" dirty="0" smtClean="0">
                <a:effectLst/>
              </a:rPr>
              <a:t>một thị trường hoặc loại công việc</a:t>
            </a:r>
            <a:r>
              <a:rPr lang="en-US" dirty="0" smtClean="0">
                <a:effectLst/>
              </a:rPr>
              <a:t> </a:t>
            </a:r>
            <a:r>
              <a:rPr lang="vi-VN" dirty="0" smtClean="0">
                <a:effectLst/>
              </a:rPr>
              <a:t>cụ thể, và làm thế nào </a:t>
            </a:r>
            <a:r>
              <a:rPr lang="en-US" dirty="0" err="1" smtClean="0">
                <a:effectLst/>
              </a:rPr>
              <a:t>chúng</a:t>
            </a:r>
            <a:r>
              <a:rPr lang="vi-VN" dirty="0" smtClean="0">
                <a:effectLst/>
              </a:rPr>
              <a:t> có thể được sử dụng trong các thị trường khác. Sử dụng danh sách</a:t>
            </a:r>
            <a:r>
              <a:rPr lang="en-US" dirty="0" smtClean="0">
                <a:effectLst/>
              </a:rPr>
              <a:t> </a:t>
            </a:r>
            <a:r>
              <a:rPr lang="en-US" dirty="0" err="1" smtClean="0">
                <a:effectLst/>
              </a:rPr>
              <a:t>trong</a:t>
            </a:r>
            <a:r>
              <a:rPr lang="vi-VN" dirty="0" smtClean="0">
                <a:effectLst/>
              </a:rPr>
              <a:t> slide tiếp theo như </a:t>
            </a:r>
            <a:r>
              <a:rPr lang="en-US" dirty="0" err="1" smtClean="0">
                <a:effectLst/>
              </a:rPr>
              <a:t>là</a:t>
            </a:r>
            <a:r>
              <a:rPr lang="en-US" baseline="0" dirty="0" smtClean="0">
                <a:effectLst/>
              </a:rPr>
              <a:t> </a:t>
            </a:r>
            <a:r>
              <a:rPr lang="vi-VN" dirty="0" smtClean="0">
                <a:effectLst/>
              </a:rPr>
              <a:t>tài liệu tham khảo.</a:t>
            </a:r>
          </a:p>
          <a:p>
            <a:pPr eaLnBrk="1" hangingPunct="1"/>
            <a:endParaRPr lang="en-US" dirty="0" smtClean="0"/>
          </a:p>
        </p:txBody>
      </p:sp>
      <p:sp>
        <p:nvSpPr>
          <p:cNvPr id="14" name="Header Placeholder 13"/>
          <p:cNvSpPr>
            <a:spLocks noGrp="1"/>
          </p:cNvSpPr>
          <p:nvPr>
            <p:ph type="hdr" sz="quarter" idx="10"/>
          </p:nvPr>
        </p:nvSpPr>
        <p:spPr/>
        <p:txBody>
          <a:bodyPr/>
          <a:lstStyle/>
          <a:p>
            <a:pPr>
              <a:defRPr/>
            </a:pPr>
            <a:r>
              <a:rPr lang="en-US" smtClean="0"/>
              <a:t>Internet and Computing Core Certification Guide  Phần A Máy tính căn 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
        <p:nvSpPr>
          <p:cNvPr id="3" name="Slide Number Placeholder 2"/>
          <p:cNvSpPr>
            <a:spLocks noGrp="1"/>
          </p:cNvSpPr>
          <p:nvPr>
            <p:ph type="sldNum" sz="quarter" idx="12"/>
          </p:nvPr>
        </p:nvSpPr>
        <p:spPr/>
        <p:txBody>
          <a:bodyPr/>
          <a:lstStyle/>
          <a:p>
            <a:pPr>
              <a:defRPr/>
            </a:pPr>
            <a:r>
              <a:rPr lang="en-CA" smtClean="0"/>
              <a:t>	</a:t>
            </a:r>
            <a:fld id="{F04A01C5-19D3-4B4B-9DC1-665A64C6CD2F}" type="slidenum">
              <a:rPr lang="en-CA" smtClean="0"/>
              <a:pPr>
                <a:defRPr/>
              </a:pPr>
              <a:t>91</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a:noFill/>
          <a:ln/>
        </p:spPr>
        <p:txBody>
          <a:bodyPr/>
          <a:lstStyle/>
          <a:p>
            <a:pPr marL="0" indent="0" eaLnBrk="1" hangingPunct="1">
              <a:buNone/>
            </a:pPr>
            <a:r>
              <a:rPr lang="en-US" dirty="0" err="1" smtClean="0"/>
              <a:t>Trang</a:t>
            </a:r>
            <a:r>
              <a:rPr lang="en-US" dirty="0" smtClean="0"/>
              <a:t> 49</a:t>
            </a:r>
          </a:p>
          <a:p>
            <a:pPr marL="0" indent="0" eaLnBrk="1" hangingPunct="1">
              <a:buNone/>
            </a:pPr>
            <a:r>
              <a:rPr lang="en-US" b="1" dirty="0" err="1" smtClean="0"/>
              <a:t>Mụ</a:t>
            </a:r>
            <a:r>
              <a:rPr lang="en-US" b="1" baseline="0" dirty="0" err="1" smtClean="0"/>
              <a:t>c</a:t>
            </a:r>
            <a:r>
              <a:rPr lang="en-US" b="1" baseline="0" dirty="0" smtClean="0"/>
              <a:t> </a:t>
            </a:r>
            <a:r>
              <a:rPr lang="en-US" b="1" baseline="0" dirty="0" err="1" smtClean="0"/>
              <a:t>tiêu</a:t>
            </a:r>
            <a:r>
              <a:rPr lang="en-US" b="1" dirty="0" smtClean="0"/>
              <a:t> 2.2.7</a:t>
            </a:r>
          </a:p>
          <a:p>
            <a:pPr eaLnBrk="1" hangingPunct="1"/>
            <a:endParaRPr lang="en-US" dirty="0" smtClean="0"/>
          </a:p>
          <a:p>
            <a:pPr marL="114300" marR="0" indent="-114300" algn="l" defTabSz="914400" rtl="0" eaLnBrk="1" fontAlgn="base" latinLnBrk="0" hangingPunct="1">
              <a:lnSpc>
                <a:spcPct val="100000"/>
              </a:lnSpc>
              <a:spcBef>
                <a:spcPct val="30000"/>
              </a:spcBef>
              <a:spcAft>
                <a:spcPct val="0"/>
              </a:spcAft>
              <a:buClr>
                <a:srgbClr val="035174"/>
              </a:buClr>
              <a:buSzTx/>
              <a:buFont typeface="Wingdings" pitchFamily="2" charset="2"/>
              <a:buChar char="§"/>
              <a:tabLst/>
              <a:defRPr/>
            </a:pPr>
            <a:r>
              <a:rPr lang="vi-VN" smtClean="0">
                <a:effectLst/>
              </a:rPr>
              <a:t>Danh </a:t>
            </a:r>
            <a:r>
              <a:rPr lang="vi-VN" dirty="0" smtClean="0">
                <a:effectLst/>
              </a:rPr>
              <a:t>sách này không có nghĩa là hoàn thành nhưng cung cấp một ví dụ về các loại khác nhau của các chương trình phần mềm tùy chỉnh mà người dùng có thể nhìn thấy và có thể không nhận ra đây là tất cả </a:t>
            </a:r>
            <a:r>
              <a:rPr lang="en-US" dirty="0" err="1" smtClean="0">
                <a:effectLst/>
              </a:rPr>
              <a:t>dẫn</a:t>
            </a:r>
            <a:r>
              <a:rPr lang="en-US" baseline="0" dirty="0" smtClean="0">
                <a:effectLst/>
              </a:rPr>
              <a:t> </a:t>
            </a:r>
            <a:r>
              <a:rPr lang="en-US" baseline="0" dirty="0" err="1" smtClean="0">
                <a:effectLst/>
              </a:rPr>
              <a:t>xuất</a:t>
            </a:r>
            <a:r>
              <a:rPr lang="vi-VN" dirty="0" smtClean="0">
                <a:effectLst/>
              </a:rPr>
              <a:t> từ một phần mềm chuyên </a:t>
            </a:r>
            <a:r>
              <a:rPr lang="en-US" dirty="0" err="1" smtClean="0">
                <a:effectLst/>
              </a:rPr>
              <a:t>dụng</a:t>
            </a:r>
            <a:r>
              <a:rPr lang="vi-VN" dirty="0" smtClean="0">
                <a:effectLst/>
              </a:rPr>
              <a:t> / tùy chỉnh được sử dụng bởi công ty. Sự nhấn mạnh ở đây là làm cho sinh </a:t>
            </a:r>
            <a:r>
              <a:rPr lang="en-US" dirty="0" err="1" smtClean="0">
                <a:effectLst/>
              </a:rPr>
              <a:t>viên</a:t>
            </a:r>
            <a:r>
              <a:rPr lang="en-US" baseline="0" dirty="0" smtClean="0">
                <a:effectLst/>
              </a:rPr>
              <a:t> </a:t>
            </a:r>
            <a:r>
              <a:rPr lang="vi-VN" dirty="0" smtClean="0">
                <a:effectLst/>
              </a:rPr>
              <a:t>nhận thức được rằng máy tính tồn tại xung quanh chúng ta, ngay cả khi chúng ta không thấy </a:t>
            </a:r>
            <a:r>
              <a:rPr lang="en-US" dirty="0" err="1" smtClean="0">
                <a:effectLst/>
              </a:rPr>
              <a:t>chúng</a:t>
            </a:r>
            <a:r>
              <a:rPr lang="en-US" baseline="0" dirty="0" smtClean="0">
                <a:effectLst/>
              </a:rPr>
              <a:t> </a:t>
            </a:r>
            <a:r>
              <a:rPr lang="vi-VN" dirty="0" smtClean="0">
                <a:effectLst/>
              </a:rPr>
              <a:t>làm việc giống như nếu nó đã </a:t>
            </a:r>
            <a:r>
              <a:rPr lang="en-US" dirty="0" err="1" smtClean="0">
                <a:effectLst/>
              </a:rPr>
              <a:t>làm</a:t>
            </a:r>
            <a:r>
              <a:rPr lang="en-US" baseline="0" dirty="0" smtClean="0">
                <a:effectLst/>
              </a:rPr>
              <a:t> </a:t>
            </a:r>
            <a:r>
              <a:rPr lang="vi-VN" dirty="0" smtClean="0">
                <a:effectLst/>
              </a:rPr>
              <a:t>trên một máy tính để bàn.</a:t>
            </a:r>
          </a:p>
          <a:p>
            <a:pPr eaLnBrk="1" hangingPunct="1"/>
            <a:endParaRPr lang="en-US" dirty="0" smtClean="0"/>
          </a:p>
        </p:txBody>
      </p:sp>
      <p:sp>
        <p:nvSpPr>
          <p:cNvPr id="191492"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4DEBC1ED-B8B6-46E3-8C8D-6F2CD2674A2B}" type="slidenum">
              <a:rPr lang="en-CA" sz="800">
                <a:latin typeface="Swis721 Lt BT" pitchFamily="34" charset="0"/>
              </a:rPr>
              <a:pPr defTabSz="911225">
                <a:tabLst>
                  <a:tab pos="2243138" algn="r"/>
                </a:tabLst>
              </a:pPr>
              <a:t>92</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pPr eaLnBrk="1" hangingPunct="1">
              <a:buFont typeface="Wingdings" pitchFamily="2" charset="2"/>
              <a:buNone/>
            </a:pPr>
            <a:r>
              <a:rPr lang="en-US" dirty="0" err="1" smtClean="0"/>
              <a:t>Trang</a:t>
            </a:r>
            <a:r>
              <a:rPr lang="en-US" dirty="0" smtClean="0"/>
              <a:t> 8</a:t>
            </a:r>
          </a:p>
          <a:p>
            <a:pPr eaLnBrk="1" hangingPunct="1">
              <a:buFont typeface="Wingdings" pitchFamily="2" charset="2"/>
              <a:buNone/>
            </a:pPr>
            <a:r>
              <a:rPr lang="en-US" b="1" dirty="0" err="1" smtClean="0"/>
              <a:t>Mục</a:t>
            </a:r>
            <a:r>
              <a:rPr lang="en-US" b="1" baseline="0" dirty="0" smtClean="0"/>
              <a:t> </a:t>
            </a:r>
            <a:r>
              <a:rPr lang="en-US" b="1" baseline="0" dirty="0" err="1" smtClean="0"/>
              <a:t>tiêu</a:t>
            </a:r>
            <a:r>
              <a:rPr lang="en-US" dirty="0" smtClean="0"/>
              <a:t> </a:t>
            </a:r>
            <a:r>
              <a:rPr lang="en-US" b="1" dirty="0" smtClean="0"/>
              <a:t>1-1.1.2 </a:t>
            </a:r>
          </a:p>
          <a:p>
            <a:pPr eaLnBrk="1" hangingPunct="1"/>
            <a:endParaRPr lang="en-US" dirty="0" smtClean="0"/>
          </a:p>
          <a:p>
            <a:pPr eaLnBrk="1" hangingPunct="1"/>
            <a:r>
              <a:rPr lang="vi-VN" dirty="0" smtClean="0">
                <a:effectLst/>
              </a:rPr>
              <a:t>Hãy chắc chắn rằng sinh </a:t>
            </a:r>
            <a:r>
              <a:rPr lang="en-US" dirty="0" err="1" smtClean="0">
                <a:effectLst/>
              </a:rPr>
              <a:t>viên</a:t>
            </a:r>
            <a:r>
              <a:rPr lang="en-US" baseline="0" dirty="0" smtClean="0">
                <a:effectLst/>
              </a:rPr>
              <a:t> </a:t>
            </a:r>
            <a:r>
              <a:rPr lang="vi-VN" dirty="0" smtClean="0">
                <a:effectLst/>
              </a:rPr>
              <a:t>hiểu là không có sự khác biệt giữa một máy tính</a:t>
            </a:r>
            <a:r>
              <a:rPr lang="en-US" dirty="0" smtClean="0">
                <a:effectLst/>
              </a:rPr>
              <a:t> </a:t>
            </a:r>
            <a:r>
              <a:rPr lang="en-US" dirty="0" err="1" smtClean="0">
                <a:effectLst/>
              </a:rPr>
              <a:t>dạng</a:t>
            </a:r>
            <a:r>
              <a:rPr lang="en-US" baseline="0" dirty="0" smtClean="0">
                <a:effectLst/>
              </a:rPr>
              <a:t> </a:t>
            </a:r>
            <a:r>
              <a:rPr lang="vi-VN" dirty="0" smtClean="0">
                <a:effectLst/>
              </a:rPr>
              <a:t>tháp và </a:t>
            </a:r>
            <a:r>
              <a:rPr lang="en-US" dirty="0" err="1" smtClean="0">
                <a:effectLst/>
              </a:rPr>
              <a:t>một</a:t>
            </a:r>
            <a:r>
              <a:rPr lang="en-US" baseline="0" dirty="0" smtClean="0">
                <a:effectLst/>
              </a:rPr>
              <a:t> </a:t>
            </a:r>
            <a:r>
              <a:rPr lang="vi-VN" dirty="0" smtClean="0">
                <a:effectLst/>
              </a:rPr>
              <a:t>máy tính để bàn khi đề cập đến một </a:t>
            </a:r>
            <a:r>
              <a:rPr lang="en-US" dirty="0" err="1" smtClean="0">
                <a:effectLst/>
              </a:rPr>
              <a:t>khối</a:t>
            </a:r>
            <a:r>
              <a:rPr lang="en-US" baseline="0" dirty="0" smtClean="0">
                <a:effectLst/>
              </a:rPr>
              <a:t> </a:t>
            </a:r>
            <a:r>
              <a:rPr lang="vi-VN" dirty="0" smtClean="0">
                <a:effectLst/>
              </a:rPr>
              <a:t>hệ thống, </a:t>
            </a:r>
            <a:r>
              <a:rPr lang="en-US" dirty="0" err="1" smtClean="0">
                <a:effectLst/>
              </a:rPr>
              <a:t>nếu</a:t>
            </a:r>
            <a:r>
              <a:rPr lang="en-US" baseline="0" dirty="0" smtClean="0">
                <a:effectLst/>
              </a:rPr>
              <a:t> </a:t>
            </a:r>
            <a:r>
              <a:rPr lang="vi-VN" dirty="0" smtClean="0">
                <a:effectLst/>
              </a:rPr>
              <a:t>thời gian cho phép, </a:t>
            </a:r>
            <a:r>
              <a:rPr lang="en-US" dirty="0" err="1" smtClean="0">
                <a:effectLst/>
              </a:rPr>
              <a:t>thảo</a:t>
            </a:r>
            <a:r>
              <a:rPr lang="en-US" baseline="0" dirty="0" smtClean="0">
                <a:effectLst/>
              </a:rPr>
              <a:t> </a:t>
            </a:r>
            <a:r>
              <a:rPr lang="en-US" baseline="0" dirty="0" err="1" smtClean="0">
                <a:effectLst/>
              </a:rPr>
              <a:t>luận</a:t>
            </a:r>
            <a:r>
              <a:rPr lang="en-US" baseline="0" dirty="0" smtClean="0">
                <a:effectLst/>
              </a:rPr>
              <a:t> chi </a:t>
            </a:r>
            <a:r>
              <a:rPr lang="en-US" baseline="0" dirty="0" err="1" smtClean="0">
                <a:effectLst/>
              </a:rPr>
              <a:t>tiết</a:t>
            </a:r>
            <a:r>
              <a:rPr lang="vi-VN" dirty="0" smtClean="0">
                <a:effectLst/>
              </a:rPr>
              <a:t> </a:t>
            </a:r>
            <a:r>
              <a:rPr lang="en-US" dirty="0" err="1" smtClean="0">
                <a:effectLst/>
              </a:rPr>
              <a:t>về</a:t>
            </a:r>
            <a:r>
              <a:rPr lang="vi-VN" dirty="0" smtClean="0">
                <a:effectLst/>
              </a:rPr>
              <a:t> các loại khác nhau của máy tính</a:t>
            </a:r>
            <a:r>
              <a:rPr lang="en-US" dirty="0" smtClean="0">
                <a:effectLst/>
              </a:rPr>
              <a:t> </a:t>
            </a:r>
            <a:r>
              <a:rPr lang="en-US" dirty="0" err="1" smtClean="0">
                <a:effectLst/>
              </a:rPr>
              <a:t>dạng</a:t>
            </a:r>
            <a:r>
              <a:rPr lang="en-US" dirty="0" smtClean="0">
                <a:effectLst/>
              </a:rPr>
              <a:t> </a:t>
            </a:r>
            <a:r>
              <a:rPr lang="vi-VN" dirty="0" smtClean="0">
                <a:effectLst/>
              </a:rPr>
              <a:t>tháp và máy tính để bàn dựa trên những gì </a:t>
            </a:r>
            <a:r>
              <a:rPr lang="en-US" dirty="0" err="1" smtClean="0">
                <a:effectLst/>
              </a:rPr>
              <a:t>chúng</a:t>
            </a:r>
            <a:r>
              <a:rPr lang="vi-VN" dirty="0" smtClean="0">
                <a:effectLst/>
              </a:rPr>
              <a:t> có thể cung cấp, ví dụ như, một hoặc nhiều ổ đĩa CD / DVD, số lượng cổng USB, vv</a:t>
            </a:r>
            <a:br>
              <a:rPr lang="vi-VN" dirty="0" smtClean="0">
                <a:effectLst/>
              </a:rPr>
            </a:br>
            <a:endParaRPr lang="en-US" dirty="0" smtClean="0"/>
          </a:p>
          <a:p>
            <a:pPr eaLnBrk="1" hangingPunct="1"/>
            <a:r>
              <a:rPr lang="vi-VN" dirty="0" smtClean="0">
                <a:effectLst/>
              </a:rPr>
              <a:t>Chip đi kèm với bo mạch chủ và đôi khi có thể được thay thế bằng một con chip </a:t>
            </a:r>
            <a:r>
              <a:rPr lang="en-US" dirty="0" err="1" smtClean="0">
                <a:effectLst/>
              </a:rPr>
              <a:t>với</a:t>
            </a:r>
            <a:r>
              <a:rPr lang="en-US" baseline="0" dirty="0" smtClean="0">
                <a:effectLst/>
              </a:rPr>
              <a:t> </a:t>
            </a:r>
            <a:r>
              <a:rPr lang="vi-VN" dirty="0" smtClean="0">
                <a:effectLst/>
              </a:rPr>
              <a:t>tốc độ bộ vi xử lý khác (sử dụng </a:t>
            </a:r>
            <a:r>
              <a:rPr lang="en-US" dirty="0" err="1" smtClean="0">
                <a:effectLst/>
              </a:rPr>
              <a:t>danh</a:t>
            </a:r>
            <a:r>
              <a:rPr lang="en-US" dirty="0" smtClean="0">
                <a:effectLst/>
              </a:rPr>
              <a:t> </a:t>
            </a:r>
            <a:r>
              <a:rPr lang="en-US" dirty="0" err="1" smtClean="0">
                <a:effectLst/>
              </a:rPr>
              <a:t>sách</a:t>
            </a:r>
            <a:r>
              <a:rPr lang="vi-VN" dirty="0" smtClean="0">
                <a:effectLst/>
              </a:rPr>
              <a:t> </a:t>
            </a:r>
            <a:r>
              <a:rPr lang="en-US" dirty="0" smtClean="0">
                <a:effectLst/>
              </a:rPr>
              <a:t>ở</a:t>
            </a:r>
            <a:r>
              <a:rPr lang="vi-VN" dirty="0" smtClean="0">
                <a:effectLst/>
              </a:rPr>
              <a:t> trang </a:t>
            </a:r>
            <a:r>
              <a:rPr lang="en-US" dirty="0" err="1" smtClean="0">
                <a:effectLst/>
              </a:rPr>
              <a:t>hoặc</a:t>
            </a:r>
            <a:r>
              <a:rPr lang="en-US" baseline="0" dirty="0" smtClean="0">
                <a:effectLst/>
              </a:rPr>
              <a:t> slide </a:t>
            </a:r>
            <a:r>
              <a:rPr lang="vi-VN" dirty="0" smtClean="0">
                <a:effectLst/>
              </a:rPr>
              <a:t>tiếp theo).</a:t>
            </a:r>
            <a:br>
              <a:rPr lang="vi-VN" dirty="0" smtClean="0">
                <a:effectLst/>
              </a:rPr>
            </a:br>
            <a:endParaRPr lang="en-US" dirty="0" smtClean="0"/>
          </a:p>
          <a:p>
            <a:pPr eaLnBrk="1" hangingPunct="1"/>
            <a:r>
              <a:rPr lang="en-US" dirty="0" smtClean="0">
                <a:effectLst/>
              </a:rPr>
              <a:t>C</a:t>
            </a:r>
            <a:r>
              <a:rPr lang="vi-VN" dirty="0" smtClean="0">
                <a:effectLst/>
              </a:rPr>
              <a:t>hip có thể được thay đổi phụ thuộc vào độ tuổi và </a:t>
            </a:r>
            <a:r>
              <a:rPr lang="en-US" dirty="0" err="1" smtClean="0">
                <a:effectLst/>
              </a:rPr>
              <a:t>việc</a:t>
            </a:r>
            <a:r>
              <a:rPr lang="en-US" baseline="0" dirty="0" smtClean="0">
                <a:effectLst/>
              </a:rPr>
              <a:t> </a:t>
            </a:r>
            <a:r>
              <a:rPr lang="vi-VN" dirty="0" smtClean="0">
                <a:effectLst/>
              </a:rPr>
              <a:t>làm </a:t>
            </a:r>
            <a:r>
              <a:rPr lang="en-US" dirty="0" err="1" smtClean="0">
                <a:effectLst/>
              </a:rPr>
              <a:t>ra</a:t>
            </a:r>
            <a:r>
              <a:rPr lang="vi-VN" dirty="0" smtClean="0">
                <a:effectLst/>
              </a:rPr>
              <a:t> máy tính.</a:t>
            </a:r>
            <a:br>
              <a:rPr lang="vi-VN" dirty="0" smtClean="0">
                <a:effectLst/>
              </a:rPr>
            </a:br>
            <a:endParaRPr lang="en-US" dirty="0" smtClean="0"/>
          </a:p>
          <a:p>
            <a:pPr eaLnBrk="1" hangingPunct="1"/>
            <a:r>
              <a:rPr lang="vi-VN" dirty="0" smtClean="0">
                <a:effectLst/>
              </a:rPr>
              <a:t>Thảo luận </a:t>
            </a:r>
            <a:r>
              <a:rPr lang="en-US" dirty="0" err="1" smtClean="0">
                <a:effectLst/>
              </a:rPr>
              <a:t>làm</a:t>
            </a:r>
            <a:r>
              <a:rPr lang="en-US" baseline="0" dirty="0" smtClean="0">
                <a:effectLst/>
              </a:rPr>
              <a:t> </a:t>
            </a:r>
            <a:r>
              <a:rPr lang="en-US" baseline="0" dirty="0" err="1" smtClean="0">
                <a:effectLst/>
              </a:rPr>
              <a:t>thế</a:t>
            </a:r>
            <a:r>
              <a:rPr lang="en-US" baseline="0" dirty="0" smtClean="0">
                <a:effectLst/>
              </a:rPr>
              <a:t> </a:t>
            </a:r>
            <a:r>
              <a:rPr lang="en-US" baseline="0" dirty="0" err="1" smtClean="0">
                <a:effectLst/>
              </a:rPr>
              <a:t>nào</a:t>
            </a:r>
            <a:r>
              <a:rPr lang="en-US" baseline="0" dirty="0" smtClean="0">
                <a:effectLst/>
              </a:rPr>
              <a:t> </a:t>
            </a:r>
            <a:r>
              <a:rPr lang="en-US" baseline="0" dirty="0" err="1" smtClean="0">
                <a:effectLst/>
              </a:rPr>
              <a:t>việc</a:t>
            </a:r>
            <a:r>
              <a:rPr lang="en-US" baseline="0" dirty="0" smtClean="0">
                <a:effectLst/>
              </a:rPr>
              <a:t> </a:t>
            </a:r>
            <a:r>
              <a:rPr lang="vi-VN" dirty="0" smtClean="0">
                <a:effectLst/>
              </a:rPr>
              <a:t>tăng tốc độ bộ vi xử lý sẽ không làm cho máy tính chạy nhanh hơn nếu số lượng RAM được giữ</a:t>
            </a:r>
            <a:r>
              <a:rPr lang="en-US" dirty="0" smtClean="0">
                <a:effectLst/>
              </a:rPr>
              <a:t> </a:t>
            </a:r>
            <a:r>
              <a:rPr lang="en-US" dirty="0" err="1" smtClean="0">
                <a:effectLst/>
              </a:rPr>
              <a:t>nguyên</a:t>
            </a:r>
            <a:r>
              <a:rPr lang="vi-VN" dirty="0" smtClean="0">
                <a:effectLst/>
              </a:rPr>
              <a:t>. Điều này đặc biệt đúng khi nâng cấp hệ thống so với </a:t>
            </a:r>
            <a:r>
              <a:rPr lang="en-US" dirty="0" err="1" smtClean="0">
                <a:effectLst/>
              </a:rPr>
              <a:t>việc</a:t>
            </a:r>
            <a:r>
              <a:rPr lang="en-US" baseline="0" dirty="0" smtClean="0">
                <a:effectLst/>
              </a:rPr>
              <a:t> </a:t>
            </a:r>
            <a:r>
              <a:rPr lang="vi-VN" dirty="0" smtClean="0">
                <a:effectLst/>
              </a:rPr>
              <a:t>mua một hệ thống mới.</a:t>
            </a:r>
            <a:br>
              <a:rPr lang="vi-VN" dirty="0" smtClean="0">
                <a:effectLst/>
              </a:rPr>
            </a:br>
            <a:endParaRPr lang="en-US" dirty="0" smtClean="0"/>
          </a:p>
          <a:p>
            <a:pPr eaLnBrk="1" hangingPunct="1"/>
            <a:r>
              <a:rPr lang="vi-VN" dirty="0" smtClean="0">
                <a:effectLst/>
              </a:rPr>
              <a:t>Tùy thuộc vào máy tính và  </a:t>
            </a:r>
            <a:r>
              <a:rPr lang="en-US" dirty="0" err="1" smtClean="0">
                <a:effectLst/>
              </a:rPr>
              <a:t>việc</a:t>
            </a:r>
            <a:r>
              <a:rPr lang="en-US" baseline="0" dirty="0" smtClean="0">
                <a:effectLst/>
              </a:rPr>
              <a:t> </a:t>
            </a:r>
            <a:r>
              <a:rPr lang="vi-VN" dirty="0" smtClean="0">
                <a:effectLst/>
              </a:rPr>
              <a:t>làm </a:t>
            </a:r>
            <a:r>
              <a:rPr lang="en-US" dirty="0" err="1" smtClean="0">
                <a:effectLst/>
              </a:rPr>
              <a:t>ra</a:t>
            </a:r>
            <a:r>
              <a:rPr lang="vi-VN" dirty="0" smtClean="0">
                <a:effectLst/>
              </a:rPr>
              <a:t> chip vi xử lý, chi phí cho các chip mới có thể bắt đầu khoảng $ 150 +.</a:t>
            </a:r>
            <a:endParaRPr lang="en-US" dirty="0" smtClean="0"/>
          </a:p>
          <a:p>
            <a:pPr eaLnBrk="1" hangingPunct="1"/>
            <a:endParaRPr lang="en-US" dirty="0" smtClean="0"/>
          </a:p>
        </p:txBody>
      </p:sp>
      <p:sp>
        <p:nvSpPr>
          <p:cNvPr id="110596" name="Slide Number Placeholder 7"/>
          <p:cNvSpPr txBox="1">
            <a:spLocks noGrp="1"/>
          </p:cNvSpPr>
          <p:nvPr/>
        </p:nvSpPr>
        <p:spPr bwMode="auto">
          <a:xfrm>
            <a:off x="4000500" y="8763000"/>
            <a:ext cx="2703513" cy="277813"/>
          </a:xfrm>
          <a:prstGeom prst="rect">
            <a:avLst/>
          </a:prstGeom>
          <a:noFill/>
          <a:ln w="9525">
            <a:noFill/>
            <a:miter lim="800000"/>
            <a:headEnd/>
            <a:tailEnd/>
          </a:ln>
        </p:spPr>
        <p:txBody>
          <a:bodyPr lIns="91121" tIns="45561" rIns="91121" bIns="45561" anchor="b"/>
          <a:lstStyle/>
          <a:p>
            <a:pPr defTabSz="911225">
              <a:tabLst>
                <a:tab pos="2243138" algn="r"/>
              </a:tabLst>
            </a:pPr>
            <a:r>
              <a:rPr lang="en-CA" sz="1000" dirty="0">
                <a:cs typeface="Arial" pitchFamily="34" charset="0"/>
              </a:rPr>
              <a:t>	</a:t>
            </a:r>
            <a:fld id="{C71B8E0A-B038-4C96-8664-90026EA11570}" type="slidenum">
              <a:rPr lang="en-CA" sz="800">
                <a:latin typeface="Swis721 Lt BT" pitchFamily="34" charset="0"/>
              </a:rPr>
              <a:pPr defTabSz="911225">
                <a:tabLst>
                  <a:tab pos="2243138" algn="r"/>
                </a:tabLst>
              </a:pPr>
              <a:t>13</a:t>
            </a:fld>
            <a:endParaRPr lang="en-US" sz="800" dirty="0">
              <a:latin typeface="Swis721 Lt BT" pitchFamily="34" charset="0"/>
            </a:endParaRPr>
          </a:p>
        </p:txBody>
      </p:sp>
      <p:sp>
        <p:nvSpPr>
          <p:cNvPr id="14" name="Header Placeholder 13"/>
          <p:cNvSpPr>
            <a:spLocks noGrp="1"/>
          </p:cNvSpPr>
          <p:nvPr>
            <p:ph type="hdr" sz="quarter" idx="10"/>
          </p:nvPr>
        </p:nvSpPr>
        <p:spPr/>
        <p:txBody>
          <a:bodyPr/>
          <a:lstStyle/>
          <a:p>
            <a:pPr>
              <a:defRPr/>
            </a:pPr>
            <a:r>
              <a:rPr lang="en-US" dirty="0" smtClean="0"/>
              <a:t>Internet and Computing Core Certification Guide  	</a:t>
            </a:r>
            <a:r>
              <a:rPr lang="en-US" dirty="0" err="1" smtClean="0"/>
              <a:t>Phần</a:t>
            </a:r>
            <a:r>
              <a:rPr lang="en-US" dirty="0" smtClean="0"/>
              <a:t> A </a:t>
            </a:r>
            <a:r>
              <a:rPr lang="en-US" dirty="0" err="1" smtClean="0"/>
              <a:t>Máy</a:t>
            </a:r>
            <a:r>
              <a:rPr lang="en-US" dirty="0" smtClean="0"/>
              <a:t> </a:t>
            </a:r>
            <a:r>
              <a:rPr lang="en-US" dirty="0" err="1" smtClean="0"/>
              <a:t>tính</a:t>
            </a:r>
            <a:r>
              <a:rPr lang="en-US" dirty="0" smtClean="0"/>
              <a:t> </a:t>
            </a:r>
            <a:r>
              <a:rPr lang="en-US" dirty="0" err="1" smtClean="0"/>
              <a:t>căn</a:t>
            </a:r>
            <a:r>
              <a:rPr lang="en-US" dirty="0" smtClean="0"/>
              <a:t> </a:t>
            </a:r>
            <a:r>
              <a:rPr lang="en-US" dirty="0" err="1" smtClean="0"/>
              <a:t>bản</a:t>
            </a:r>
            <a:endParaRPr lang="en-CA" dirty="0"/>
          </a:p>
        </p:txBody>
      </p:sp>
      <p:sp>
        <p:nvSpPr>
          <p:cNvPr id="2" name="Footer Placeholder 1"/>
          <p:cNvSpPr>
            <a:spLocks noGrp="1"/>
          </p:cNvSpPr>
          <p:nvPr>
            <p:ph type="ftr" sz="quarter" idx="11"/>
          </p:nvPr>
        </p:nvSpPr>
        <p:spPr/>
        <p:txBody>
          <a:bodyPr/>
          <a:lstStyle/>
          <a:p>
            <a:pPr>
              <a:defRPr/>
            </a:pPr>
            <a:r>
              <a:rPr lang="en-CA" smtClean="0"/>
              <a:t>© IIG Vietnam</a:t>
            </a:r>
            <a:endParaRPr lang="en-CA"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9525" y="2708275"/>
            <a:ext cx="9183688" cy="1501775"/>
            <a:chOff x="-23" y="1319"/>
            <a:chExt cx="5799" cy="946"/>
          </a:xfrm>
        </p:grpSpPr>
        <p:sp>
          <p:nvSpPr>
            <p:cNvPr id="5" name="Freeform 3"/>
            <p:cNvSpPr>
              <a:spLocks/>
            </p:cNvSpPr>
            <p:nvPr/>
          </p:nvSpPr>
          <p:spPr bwMode="gray">
            <a:xfrm>
              <a:off x="-20" y="1319"/>
              <a:ext cx="5779" cy="946"/>
            </a:xfrm>
            <a:custGeom>
              <a:avLst/>
              <a:gdLst>
                <a:gd name="T0" fmla="*/ 6 w 5779"/>
                <a:gd name="T1" fmla="*/ 454 h 946"/>
                <a:gd name="T2" fmla="*/ 355 w 5779"/>
                <a:gd name="T3" fmla="*/ 454 h 946"/>
                <a:gd name="T4" fmla="*/ 757 w 5779"/>
                <a:gd name="T5" fmla="*/ 1 h 946"/>
                <a:gd name="T6" fmla="*/ 2511 w 5779"/>
                <a:gd name="T7" fmla="*/ 0 h 946"/>
                <a:gd name="T8" fmla="*/ 2646 w 5779"/>
                <a:gd name="T9" fmla="*/ 144 h 946"/>
                <a:gd name="T10" fmla="*/ 5779 w 5779"/>
                <a:gd name="T11" fmla="*/ 137 h 946"/>
                <a:gd name="T12" fmla="*/ 5779 w 5779"/>
                <a:gd name="T13" fmla="*/ 772 h 946"/>
                <a:gd name="T14" fmla="*/ 2899 w 5779"/>
                <a:gd name="T15" fmla="*/ 765 h 946"/>
                <a:gd name="T16" fmla="*/ 2757 w 5779"/>
                <a:gd name="T17" fmla="*/ 946 h 946"/>
                <a:gd name="T18" fmla="*/ 1883 w 5779"/>
                <a:gd name="T19" fmla="*/ 946 h 946"/>
                <a:gd name="T20" fmla="*/ 1663 w 5779"/>
                <a:gd name="T21" fmla="*/ 687 h 946"/>
                <a:gd name="T22" fmla="*/ 0 w 5779"/>
                <a:gd name="T23" fmla="*/ 687 h 946"/>
                <a:gd name="T24" fmla="*/ 35 w 5779"/>
                <a:gd name="T25" fmla="*/ 480 h 9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79" h="946">
                  <a:moveTo>
                    <a:pt x="6" y="454"/>
                  </a:moveTo>
                  <a:lnTo>
                    <a:pt x="355" y="454"/>
                  </a:lnTo>
                  <a:lnTo>
                    <a:pt x="757" y="1"/>
                  </a:lnTo>
                  <a:lnTo>
                    <a:pt x="2511" y="0"/>
                  </a:lnTo>
                  <a:lnTo>
                    <a:pt x="2646" y="144"/>
                  </a:lnTo>
                  <a:lnTo>
                    <a:pt x="5779" y="137"/>
                  </a:lnTo>
                  <a:lnTo>
                    <a:pt x="5779" y="772"/>
                  </a:lnTo>
                  <a:lnTo>
                    <a:pt x="2899" y="765"/>
                  </a:lnTo>
                  <a:lnTo>
                    <a:pt x="2757" y="946"/>
                  </a:lnTo>
                  <a:lnTo>
                    <a:pt x="1883" y="946"/>
                  </a:lnTo>
                  <a:lnTo>
                    <a:pt x="1663" y="687"/>
                  </a:lnTo>
                  <a:lnTo>
                    <a:pt x="0" y="687"/>
                  </a:lnTo>
                  <a:lnTo>
                    <a:pt x="35" y="480"/>
                  </a:lnTo>
                </a:path>
              </a:pathLst>
            </a:custGeom>
            <a:solidFill>
              <a:schemeClr val="bg1"/>
            </a:solidFill>
            <a:ln>
              <a:noFill/>
            </a:ln>
            <a:effectLst>
              <a:outerShdw dist="77251" dir="4832261" algn="ctr" rotWithShape="0">
                <a:srgbClr val="000066">
                  <a:alpha val="18999"/>
                </a:srgbClr>
              </a:outerShdw>
            </a:effectLst>
            <a:extLst>
              <a:ext uri="{91240B29-F687-4F45-9708-019B960494DF}">
                <a14:hiddenLine xmlns:a14="http://schemas.microsoft.com/office/drawing/2010/main" w="9525">
                  <a:solidFill>
                    <a:schemeClr val="bg1"/>
                  </a:solidFill>
                  <a:round/>
                  <a:headEnd/>
                  <a:tailEnd/>
                </a14:hiddenLine>
              </a:ext>
            </a:extLst>
          </p:spPr>
          <p:txBody>
            <a:bodyPr/>
            <a:lstStyle/>
            <a:p>
              <a:endParaRPr lang="en-US"/>
            </a:p>
          </p:txBody>
        </p:sp>
        <p:sp>
          <p:nvSpPr>
            <p:cNvPr id="6" name="Freeform 4" descr="01_img(Global Digtal Desigm(imageState)"/>
            <p:cNvSpPr>
              <a:spLocks/>
            </p:cNvSpPr>
            <p:nvPr/>
          </p:nvSpPr>
          <p:spPr bwMode="gray">
            <a:xfrm>
              <a:off x="-23" y="1344"/>
              <a:ext cx="5799" cy="895"/>
            </a:xfrm>
            <a:custGeom>
              <a:avLst/>
              <a:gdLst>
                <a:gd name="T0" fmla="*/ 0 w 5799"/>
                <a:gd name="T1" fmla="*/ 455 h 895"/>
                <a:gd name="T2" fmla="*/ 369 w 5799"/>
                <a:gd name="T3" fmla="*/ 454 h 895"/>
                <a:gd name="T4" fmla="*/ 776 w 5799"/>
                <a:gd name="T5" fmla="*/ 0 h 895"/>
                <a:gd name="T6" fmla="*/ 2496 w 5799"/>
                <a:gd name="T7" fmla="*/ 0 h 895"/>
                <a:gd name="T8" fmla="*/ 2632 w 5799"/>
                <a:gd name="T9" fmla="*/ 136 h 895"/>
                <a:gd name="T10" fmla="*/ 5799 w 5799"/>
                <a:gd name="T11" fmla="*/ 136 h 895"/>
                <a:gd name="T12" fmla="*/ 5788 w 5799"/>
                <a:gd name="T13" fmla="*/ 727 h 895"/>
                <a:gd name="T14" fmla="*/ 2883 w 5799"/>
                <a:gd name="T15" fmla="*/ 708 h 895"/>
                <a:gd name="T16" fmla="*/ 2747 w 5799"/>
                <a:gd name="T17" fmla="*/ 895 h 895"/>
                <a:gd name="T18" fmla="*/ 1899 w 5799"/>
                <a:gd name="T19" fmla="*/ 895 h 895"/>
                <a:gd name="T20" fmla="*/ 1681 w 5799"/>
                <a:gd name="T21" fmla="*/ 635 h 895"/>
                <a:gd name="T22" fmla="*/ 7 w 5799"/>
                <a:gd name="T23" fmla="*/ 635 h 895"/>
                <a:gd name="T24" fmla="*/ 7 w 5799"/>
                <a:gd name="T25" fmla="*/ 454 h 8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99" h="895">
                  <a:moveTo>
                    <a:pt x="0" y="455"/>
                  </a:moveTo>
                  <a:lnTo>
                    <a:pt x="369" y="454"/>
                  </a:lnTo>
                  <a:lnTo>
                    <a:pt x="776" y="0"/>
                  </a:lnTo>
                  <a:lnTo>
                    <a:pt x="2496" y="0"/>
                  </a:lnTo>
                  <a:lnTo>
                    <a:pt x="2632" y="136"/>
                  </a:lnTo>
                  <a:lnTo>
                    <a:pt x="5799" y="136"/>
                  </a:lnTo>
                  <a:lnTo>
                    <a:pt x="5788" y="727"/>
                  </a:lnTo>
                  <a:lnTo>
                    <a:pt x="2883" y="708"/>
                  </a:lnTo>
                  <a:lnTo>
                    <a:pt x="2747" y="895"/>
                  </a:lnTo>
                  <a:lnTo>
                    <a:pt x="1899" y="895"/>
                  </a:lnTo>
                  <a:lnTo>
                    <a:pt x="1681" y="635"/>
                  </a:lnTo>
                  <a:lnTo>
                    <a:pt x="7" y="635"/>
                  </a:lnTo>
                  <a:lnTo>
                    <a:pt x="7" y="454"/>
                  </a:lnTo>
                </a:path>
              </a:pathLst>
            </a:custGeom>
            <a:blipFill dpi="0" rotWithShape="1">
              <a:blip r:embed="rId2"/>
              <a:srcRect/>
              <a:stretch>
                <a:fillRect/>
              </a:stretch>
            </a:bli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7" name="Picture 7" descr="logo chuan cop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5750" y="152400"/>
            <a:ext cx="93345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3653" name="Rectangle 5"/>
          <p:cNvSpPr>
            <a:spLocks noGrp="1" noChangeArrowheads="1"/>
          </p:cNvSpPr>
          <p:nvPr>
            <p:ph type="subTitle" idx="1"/>
          </p:nvPr>
        </p:nvSpPr>
        <p:spPr bwMode="black">
          <a:xfrm>
            <a:off x="990600" y="4953000"/>
            <a:ext cx="7315200" cy="381000"/>
          </a:xfrm>
        </p:spPr>
        <p:txBody>
          <a:bodyPr/>
          <a:lstStyle>
            <a:lvl1pPr marL="0" indent="0" algn="ctr">
              <a:buFont typeface="Wingdings" pitchFamily="2" charset="2"/>
              <a:buNone/>
              <a:defRPr sz="1800">
                <a:latin typeface="Verdana" pitchFamily="34" charset="0"/>
              </a:defRPr>
            </a:lvl1pPr>
          </a:lstStyle>
          <a:p>
            <a:pPr lvl="0"/>
            <a:r>
              <a:rPr lang="en-US" noProof="0" smtClean="0"/>
              <a:t>Click to edit Master subtitle style</a:t>
            </a:r>
          </a:p>
        </p:txBody>
      </p:sp>
      <p:sp>
        <p:nvSpPr>
          <p:cNvPr id="283654" name="Rectangle 6"/>
          <p:cNvSpPr>
            <a:spLocks noGrp="1" noChangeArrowheads="1"/>
          </p:cNvSpPr>
          <p:nvPr>
            <p:ph type="ctrTitle" sz="quarter"/>
          </p:nvPr>
        </p:nvSpPr>
        <p:spPr bwMode="black">
          <a:xfrm>
            <a:off x="611188" y="1700213"/>
            <a:ext cx="8137525" cy="792162"/>
          </a:xfrm>
          <a:effectLst>
            <a:outerShdw dist="53882" dir="2700000" algn="ctr" rotWithShape="0">
              <a:schemeClr val="bg2">
                <a:alpha val="50000"/>
              </a:schemeClr>
            </a:outerShdw>
          </a:effectLst>
        </p:spPr>
        <p:txBody>
          <a:bodyPr/>
          <a:lstStyle>
            <a:lvl1pPr>
              <a:defRPr sz="3600" b="1">
                <a:solidFill>
                  <a:schemeClr val="tx1"/>
                </a:solidFill>
              </a:defRPr>
            </a:lvl1pPr>
          </a:lstStyle>
          <a:p>
            <a:pPr lvl="0"/>
            <a:r>
              <a:rPr lang="en-US" altLang="ko-KR" noProof="0" smtClean="0"/>
              <a:t>Click to edit Master title style</a:t>
            </a:r>
          </a:p>
        </p:txBody>
      </p:sp>
    </p:spTree>
    <p:extLst>
      <p:ext uri="{BB962C8B-B14F-4D97-AF65-F5344CB8AC3E}">
        <p14:creationId xmlns:p14="http://schemas.microsoft.com/office/powerpoint/2010/main" val="3972925555"/>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fld id="{4EFB4BFC-65BA-47B9-A3E1-980A13184457}" type="slidenum">
              <a:rPr lang="en-US" smtClean="0"/>
              <a:t>‹#›</a:t>
            </a:fld>
            <a:endParaRPr lang="en-US"/>
          </a:p>
        </p:txBody>
      </p:sp>
    </p:spTree>
    <p:extLst>
      <p:ext uri="{BB962C8B-B14F-4D97-AF65-F5344CB8AC3E}">
        <p14:creationId xmlns:p14="http://schemas.microsoft.com/office/powerpoint/2010/main" val="2273346951"/>
      </p:ext>
    </p:extLst>
  </p:cSld>
  <p:clrMapOvr>
    <a:masterClrMapping/>
  </p:clrMapOvr>
  <p:transition>
    <p:check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79438"/>
            <a:ext cx="2057400" cy="59007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79438"/>
            <a:ext cx="6019800" cy="59007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fld id="{4EFB4BFC-65BA-47B9-A3E1-980A13184457}" type="slidenum">
              <a:rPr lang="en-US" smtClean="0"/>
              <a:t>‹#›</a:t>
            </a:fld>
            <a:endParaRPr lang="en-US"/>
          </a:p>
        </p:txBody>
      </p:sp>
    </p:spTree>
    <p:extLst>
      <p:ext uri="{BB962C8B-B14F-4D97-AF65-F5344CB8AC3E}">
        <p14:creationId xmlns:p14="http://schemas.microsoft.com/office/powerpoint/2010/main" val="302984471"/>
      </p:ext>
    </p:extLst>
  </p:cSld>
  <p:clrMapOvr>
    <a:masterClrMapping/>
  </p:clrMapOvr>
  <p:transition>
    <p:check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219200" y="533400"/>
            <a:ext cx="7848600" cy="563562"/>
          </a:xfrm>
          <a:noFill/>
        </p:spPr>
        <p:txBody>
          <a:bodyPr/>
          <a:lstStyle/>
          <a:p>
            <a:r>
              <a:rPr lang="en-US" dirty="0" smtClean="0"/>
              <a:t>Click to edit Master title style</a:t>
            </a:r>
            <a:endParaRPr lang="en-US" dirty="0"/>
          </a:p>
        </p:txBody>
      </p:sp>
      <p:sp>
        <p:nvSpPr>
          <p:cNvPr id="6" name="Content Placeholder 5"/>
          <p:cNvSpPr>
            <a:spLocks noGrp="1"/>
          </p:cNvSpPr>
          <p:nvPr>
            <p:ph sz="quarter" idx="12"/>
          </p:nvPr>
        </p:nvSpPr>
        <p:spPr>
          <a:xfrm>
            <a:off x="363539" y="1300163"/>
            <a:ext cx="8394872" cy="496843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6"/>
          <p:cNvSpPr>
            <a:spLocks noGrp="1" noChangeArrowheads="1"/>
          </p:cNvSpPr>
          <p:nvPr>
            <p:ph type="sldNum" sz="quarter" idx="14"/>
          </p:nvPr>
        </p:nvSpPr>
        <p:spPr>
          <a:ln/>
        </p:spPr>
        <p:txBody>
          <a:bodyPr/>
          <a:lstStyle>
            <a:lvl1pPr>
              <a:defRPr/>
            </a:lvl1pPr>
          </a:lstStyle>
          <a:p>
            <a:pPr>
              <a:defRPr/>
            </a:pPr>
            <a:fld id="{9C21A3C0-3F49-4409-8F0F-4E6CCEE3AD94}" type="slidenum">
              <a:rPr lang="en-US"/>
              <a:pPr>
                <a:defRPr/>
              </a:pPr>
              <a:t>‹#›</a:t>
            </a:fld>
            <a:endParaRPr lang="en-US" dirty="0"/>
          </a:p>
        </p:txBody>
      </p:sp>
    </p:spTree>
    <p:extLst>
      <p:ext uri="{BB962C8B-B14F-4D97-AF65-F5344CB8AC3E}">
        <p14:creationId xmlns:p14="http://schemas.microsoft.com/office/powerpoint/2010/main" val="277045558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88271406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88271406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88271406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Content Placeholder 5"/>
          <p:cNvSpPr>
            <a:spLocks noGrp="1"/>
          </p:cNvSpPr>
          <p:nvPr>
            <p:ph sz="quarter" idx="12"/>
          </p:nvPr>
        </p:nvSpPr>
        <p:spPr>
          <a:xfrm>
            <a:off x="363538" y="1288974"/>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5"/>
          <p:cNvSpPr>
            <a:spLocks noGrp="1"/>
          </p:cNvSpPr>
          <p:nvPr>
            <p:ph sz="quarter" idx="13"/>
          </p:nvPr>
        </p:nvSpPr>
        <p:spPr>
          <a:xfrm>
            <a:off x="4647265" y="1287138"/>
            <a:ext cx="4109310" cy="4990640"/>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Rectangle 6"/>
          <p:cNvSpPr>
            <a:spLocks noGrp="1" noChangeArrowheads="1"/>
          </p:cNvSpPr>
          <p:nvPr>
            <p:ph type="sldNum" sz="quarter" idx="15"/>
          </p:nvPr>
        </p:nvSpPr>
        <p:spPr>
          <a:ln/>
        </p:spPr>
        <p:txBody>
          <a:bodyPr/>
          <a:lstStyle>
            <a:lvl1pPr>
              <a:defRPr/>
            </a:lvl1pPr>
          </a:lstStyle>
          <a:p>
            <a:pPr>
              <a:defRPr/>
            </a:pPr>
            <a:fld id="{3B3A439C-1D43-49FE-9ED0-6F1657F62FA0}" type="slidenum">
              <a:rPr lang="en-US"/>
              <a:pPr>
                <a:defRPr/>
              </a:pPr>
              <a:t>‹#›</a:t>
            </a:fld>
            <a:endParaRPr lang="en-US" dirty="0"/>
          </a:p>
        </p:txBody>
      </p:sp>
    </p:spTree>
    <p:extLst>
      <p:ext uri="{BB962C8B-B14F-4D97-AF65-F5344CB8AC3E}">
        <p14:creationId xmlns:p14="http://schemas.microsoft.com/office/powerpoint/2010/main" val="37685085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91119025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91119025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91119025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fld id="{4EFB4BFC-65BA-47B9-A3E1-980A13184457}" type="slidenum">
              <a:rPr lang="en-US" smtClean="0"/>
              <a:t>‹#›</a:t>
            </a:fld>
            <a:endParaRPr lang="en-US"/>
          </a:p>
        </p:txBody>
      </p:sp>
    </p:spTree>
    <p:extLst>
      <p:ext uri="{BB962C8B-B14F-4D97-AF65-F5344CB8AC3E}">
        <p14:creationId xmlns:p14="http://schemas.microsoft.com/office/powerpoint/2010/main" val="2529565043"/>
      </p:ext>
    </p:extLst>
  </p:cSld>
  <p:clrMapOvr>
    <a:masterClrMapping/>
  </p:clrMapOvr>
  <p:transition>
    <p:check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6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fld id="{4EFB4BFC-65BA-47B9-A3E1-980A13184457}" type="slidenum">
              <a:rPr lang="en-US" smtClean="0"/>
              <a:t>‹#›</a:t>
            </a:fld>
            <a:endParaRPr lang="en-US"/>
          </a:p>
        </p:txBody>
      </p:sp>
    </p:spTree>
    <p:extLst>
      <p:ext uri="{BB962C8B-B14F-4D97-AF65-F5344CB8AC3E}">
        <p14:creationId xmlns:p14="http://schemas.microsoft.com/office/powerpoint/2010/main" val="1254216815"/>
      </p:ext>
    </p:extLst>
  </p:cSld>
  <p:clrMapOvr>
    <a:masterClrMapping/>
  </p:clrMapOvr>
  <p:transition>
    <p:checke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7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8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9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4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6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43025"/>
            <a:ext cx="4038600" cy="5137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43025"/>
            <a:ext cx="4038600" cy="5137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fld id="{4EFB4BFC-65BA-47B9-A3E1-980A13184457}" type="slidenum">
              <a:rPr lang="en-US" smtClean="0"/>
              <a:t>‹#›</a:t>
            </a:fld>
            <a:endParaRPr lang="en-US"/>
          </a:p>
        </p:txBody>
      </p:sp>
    </p:spTree>
    <p:extLst>
      <p:ext uri="{BB962C8B-B14F-4D97-AF65-F5344CB8AC3E}">
        <p14:creationId xmlns:p14="http://schemas.microsoft.com/office/powerpoint/2010/main" val="2246409440"/>
      </p:ext>
    </p:extLst>
  </p:cSld>
  <p:clrMapOvr>
    <a:masterClrMapping/>
  </p:clrMapOvr>
  <p:transition>
    <p:checke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7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8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31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2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3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4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5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6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fld id="{4EFB4BFC-65BA-47B9-A3E1-980A13184457}" type="slidenum">
              <a:rPr lang="en-US" smtClean="0"/>
              <a:t>‹#›</a:t>
            </a:fld>
            <a:endParaRPr lang="en-US"/>
          </a:p>
        </p:txBody>
      </p:sp>
    </p:spTree>
    <p:extLst>
      <p:ext uri="{BB962C8B-B14F-4D97-AF65-F5344CB8AC3E}">
        <p14:creationId xmlns:p14="http://schemas.microsoft.com/office/powerpoint/2010/main" val="2883054943"/>
      </p:ext>
    </p:extLst>
  </p:cSld>
  <p:clrMapOvr>
    <a:masterClrMapping/>
  </p:clrMapOvr>
  <p:transition>
    <p:checke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7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38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9_Title Slide">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551113" y="490538"/>
            <a:ext cx="5630862" cy="915987"/>
          </a:xfrm>
          <a:prstGeom prst="rect">
            <a:avLst/>
          </a:prstGeom>
          <a:noFill/>
          <a:ln w="9525">
            <a:noFill/>
            <a:miter lim="800000"/>
            <a:headEnd/>
            <a:tailEnd/>
          </a:ln>
          <a:effectLst/>
        </p:spPr>
        <p:txBody>
          <a:bodyPr>
            <a:spAutoFit/>
          </a:bodyPr>
          <a:lstStyle/>
          <a:p>
            <a:pPr>
              <a:defRPr/>
            </a:pPr>
            <a:endParaRPr lang="en-US" sz="3600" b="1" i="1" dirty="0">
              <a:latin typeface="Gill Sans MT" pitchFamily="34" charset="0"/>
            </a:endParaRPr>
          </a:p>
          <a:p>
            <a:pPr>
              <a:defRPr/>
            </a:pPr>
            <a:r>
              <a:rPr lang="en-US" sz="1800" b="1" dirty="0">
                <a:latin typeface="Gill Sans MT" pitchFamily="34" charset="0"/>
              </a:rPr>
              <a:t> </a:t>
            </a:r>
            <a:endParaRPr lang="en-US" sz="3600" b="1" dirty="0">
              <a:latin typeface="Verdana" pitchFamily="34" charset="0"/>
            </a:endParaRPr>
          </a:p>
        </p:txBody>
      </p:sp>
      <p:sp>
        <p:nvSpPr>
          <p:cNvPr id="3" name="Rectangle 5"/>
          <p:cNvSpPr>
            <a:spLocks noGrp="1" noChangeArrowheads="1"/>
          </p:cNvSpPr>
          <p:nvPr>
            <p:ph type="ftr" sz="quarter" idx="10"/>
          </p:nvPr>
        </p:nvSpPr>
        <p:spPr>
          <a:xfrm>
            <a:off x="252413" y="6445250"/>
            <a:ext cx="2895600" cy="250825"/>
          </a:xfrm>
          <a:prstGeom prst="rect">
            <a:avLst/>
          </a:prstGeom>
        </p:spPr>
        <p:txBody>
          <a:bodyPr/>
          <a:lstStyle>
            <a:lvl1pPr>
              <a:defRPr/>
            </a:lvl1pPr>
          </a:lstStyle>
          <a:p>
            <a:pPr>
              <a:defRPr/>
            </a:pPr>
            <a:r>
              <a:rPr lang="en-US" smtClean="0"/>
              <a:t>© IIG Vietnam</a:t>
            </a:r>
            <a:endParaRPr lang="en-US" dirty="0"/>
          </a:p>
        </p:txBody>
      </p:sp>
      <p:sp>
        <p:nvSpPr>
          <p:cNvPr id="4" name="Rectangle 6"/>
          <p:cNvSpPr>
            <a:spLocks noGrp="1" noChangeArrowheads="1"/>
          </p:cNvSpPr>
          <p:nvPr>
            <p:ph type="sldNum" sz="quarter" idx="11"/>
          </p:nvPr>
        </p:nvSpPr>
        <p:spPr/>
        <p:txBody>
          <a:bodyPr/>
          <a:lstStyle>
            <a:lvl1pPr>
              <a:defRPr/>
            </a:lvl1pPr>
          </a:lstStyle>
          <a:p>
            <a:pPr>
              <a:defRPr/>
            </a:pPr>
            <a:fld id="{588F1656-D96B-4264-B6CA-80CEB236DE82}" type="slidenum">
              <a:rPr lang="en-US"/>
              <a:pPr>
                <a:defRPr/>
              </a:pPr>
              <a:t>‹#›</a:t>
            </a:fld>
            <a:endParaRPr lang="en-US" dirty="0"/>
          </a:p>
        </p:txBody>
      </p:sp>
    </p:spTree>
    <p:extLst>
      <p:ext uri="{BB962C8B-B14F-4D97-AF65-F5344CB8AC3E}">
        <p14:creationId xmlns:p14="http://schemas.microsoft.com/office/powerpoint/2010/main" val="21602282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fld id="{4EFB4BFC-65BA-47B9-A3E1-980A13184457}" type="slidenum">
              <a:rPr lang="en-US" smtClean="0"/>
              <a:t>‹#›</a:t>
            </a:fld>
            <a:endParaRPr lang="en-US"/>
          </a:p>
        </p:txBody>
      </p:sp>
    </p:spTree>
    <p:extLst>
      <p:ext uri="{BB962C8B-B14F-4D97-AF65-F5344CB8AC3E}">
        <p14:creationId xmlns:p14="http://schemas.microsoft.com/office/powerpoint/2010/main" val="1640911570"/>
      </p:ext>
    </p:extLst>
  </p:cSld>
  <p:clrMapOvr>
    <a:masterClrMapping/>
  </p:clrMapOvr>
  <p:transition>
    <p:check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fld id="{4EFB4BFC-65BA-47B9-A3E1-980A13184457}" type="slidenum">
              <a:rPr lang="en-US" smtClean="0"/>
              <a:t>‹#›</a:t>
            </a:fld>
            <a:endParaRPr lang="en-US"/>
          </a:p>
        </p:txBody>
      </p:sp>
    </p:spTree>
    <p:extLst>
      <p:ext uri="{BB962C8B-B14F-4D97-AF65-F5344CB8AC3E}">
        <p14:creationId xmlns:p14="http://schemas.microsoft.com/office/powerpoint/2010/main" val="1294755195"/>
      </p:ext>
    </p:extLst>
  </p:cSld>
  <p:clrMapOvr>
    <a:masterClrMapping/>
  </p:clrMapOvr>
  <p:transition>
    <p:check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fld id="{4EFB4BFC-65BA-47B9-A3E1-980A13184457}" type="slidenum">
              <a:rPr lang="en-US" smtClean="0"/>
              <a:t>‹#›</a:t>
            </a:fld>
            <a:endParaRPr lang="en-US"/>
          </a:p>
        </p:txBody>
      </p:sp>
    </p:spTree>
    <p:extLst>
      <p:ext uri="{BB962C8B-B14F-4D97-AF65-F5344CB8AC3E}">
        <p14:creationId xmlns:p14="http://schemas.microsoft.com/office/powerpoint/2010/main" val="2675285839"/>
      </p:ext>
    </p:extLst>
  </p:cSld>
  <p:clrMapOvr>
    <a:masterClrMapping/>
  </p:clrMapOvr>
  <p:transition>
    <p:check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fld id="{4EFB4BFC-65BA-47B9-A3E1-980A13184457}" type="slidenum">
              <a:rPr lang="en-US" smtClean="0"/>
              <a:t>‹#›</a:t>
            </a:fld>
            <a:endParaRPr lang="en-US"/>
          </a:p>
        </p:txBody>
      </p:sp>
    </p:spTree>
    <p:extLst>
      <p:ext uri="{BB962C8B-B14F-4D97-AF65-F5344CB8AC3E}">
        <p14:creationId xmlns:p14="http://schemas.microsoft.com/office/powerpoint/2010/main" val="3006302879"/>
      </p:ext>
    </p:extLst>
  </p:cSld>
  <p:clrMapOvr>
    <a:masterClrMapping/>
  </p:clrMapOvr>
  <p:transition>
    <p:checker/>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3.jpe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54"/>
          <a:srcRect/>
          <a:stretch>
            <a:fillRect/>
          </a:stretch>
        </a:blipFill>
        <a:effectLst/>
      </p:bgPr>
    </p:bg>
    <p:spTree>
      <p:nvGrpSpPr>
        <p:cNvPr id="1" name=""/>
        <p:cNvGrpSpPr/>
        <p:nvPr/>
      </p:nvGrpSpPr>
      <p:grpSpPr>
        <a:xfrm>
          <a:off x="0" y="0"/>
          <a:ext cx="0" cy="0"/>
          <a:chOff x="0" y="0"/>
          <a:chExt cx="0" cy="0"/>
        </a:xfrm>
      </p:grpSpPr>
      <p:sp>
        <p:nvSpPr>
          <p:cNvPr id="1026" name="Freeform 2"/>
          <p:cNvSpPr>
            <a:spLocks/>
          </p:cNvSpPr>
          <p:nvPr/>
        </p:nvSpPr>
        <p:spPr bwMode="gray">
          <a:xfrm>
            <a:off x="0" y="360363"/>
            <a:ext cx="9148763" cy="900112"/>
          </a:xfrm>
          <a:custGeom>
            <a:avLst/>
            <a:gdLst>
              <a:gd name="T0" fmla="*/ 0 w 5763"/>
              <a:gd name="T1" fmla="*/ 927416985 h 567"/>
              <a:gd name="T2" fmla="*/ 1108868811 w 5763"/>
              <a:gd name="T3" fmla="*/ 927416985 h 567"/>
              <a:gd name="T4" fmla="*/ 1958162307 w 5763"/>
              <a:gd name="T5" fmla="*/ 0 h 567"/>
              <a:gd name="T6" fmla="*/ 2147483647 w 5763"/>
              <a:gd name="T7" fmla="*/ 0 h 567"/>
              <a:gd name="T8" fmla="*/ 2147483647 w 5763"/>
              <a:gd name="T9" fmla="*/ 292337963 h 567"/>
              <a:gd name="T10" fmla="*/ 2147483647 w 5763"/>
              <a:gd name="T11" fmla="*/ 282257343 h 567"/>
              <a:gd name="T12" fmla="*/ 2147483647 w 5763"/>
              <a:gd name="T13" fmla="*/ 1428927006 h 567"/>
              <a:gd name="T14" fmla="*/ 15120938 w 5763"/>
              <a:gd name="T15" fmla="*/ 1401206097 h 5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63" h="567">
                <a:moveTo>
                  <a:pt x="0" y="368"/>
                </a:moveTo>
                <a:lnTo>
                  <a:pt x="440" y="368"/>
                </a:lnTo>
                <a:lnTo>
                  <a:pt x="777" y="0"/>
                </a:lnTo>
                <a:lnTo>
                  <a:pt x="2162" y="0"/>
                </a:lnTo>
                <a:lnTo>
                  <a:pt x="2265" y="116"/>
                </a:lnTo>
                <a:lnTo>
                  <a:pt x="5756" y="112"/>
                </a:lnTo>
                <a:lnTo>
                  <a:pt x="5763" y="567"/>
                </a:lnTo>
                <a:lnTo>
                  <a:pt x="6" y="556"/>
                </a:lnTo>
              </a:path>
            </a:pathLst>
          </a:custGeom>
          <a:solidFill>
            <a:schemeClr val="bg2"/>
          </a:solid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77251" dir="4832261" algn="ctr" rotWithShape="0">
                    <a:srgbClr val="000066">
                      <a:alpha val="18999"/>
                    </a:srgbClr>
                  </a:outerShdw>
                </a:effectLst>
              </a14:hiddenEffects>
            </a:ext>
          </a:extLst>
        </p:spPr>
        <p:txBody>
          <a:bodyPr/>
          <a:lstStyle/>
          <a:p>
            <a:endParaRPr lang="en-US"/>
          </a:p>
        </p:txBody>
      </p:sp>
      <p:sp>
        <p:nvSpPr>
          <p:cNvPr id="1027" name="Freeform 3" descr="01b_img(Global Digtal Desigm(imageState)"/>
          <p:cNvSpPr>
            <a:spLocks/>
          </p:cNvSpPr>
          <p:nvPr/>
        </p:nvSpPr>
        <p:spPr bwMode="gray">
          <a:xfrm>
            <a:off x="-9525" y="336550"/>
            <a:ext cx="9182100" cy="838200"/>
          </a:xfrm>
          <a:custGeom>
            <a:avLst/>
            <a:gdLst>
              <a:gd name="T0" fmla="*/ 1131550950 w 5784"/>
              <a:gd name="T1" fmla="*/ 932457813 h 528"/>
              <a:gd name="T2" fmla="*/ 1935480000 w 5784"/>
              <a:gd name="T3" fmla="*/ 2520950 h 528"/>
              <a:gd name="T4" fmla="*/ 2147483647 w 5784"/>
              <a:gd name="T5" fmla="*/ 0 h 528"/>
              <a:gd name="T6" fmla="*/ 2147483647 w 5784"/>
              <a:gd name="T7" fmla="*/ 289818763 h 528"/>
              <a:gd name="T8" fmla="*/ 2147483647 w 5784"/>
              <a:gd name="T9" fmla="*/ 289818763 h 528"/>
              <a:gd name="T10" fmla="*/ 2147483647 w 5784"/>
              <a:gd name="T11" fmla="*/ 1330642500 h 528"/>
              <a:gd name="T12" fmla="*/ 0 w 5784"/>
              <a:gd name="T13" fmla="*/ 1307961888 h 528"/>
              <a:gd name="T14" fmla="*/ 0 w 5784"/>
              <a:gd name="T15" fmla="*/ 934978763 h 5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84" h="528">
                <a:moveTo>
                  <a:pt x="449" y="370"/>
                </a:moveTo>
                <a:lnTo>
                  <a:pt x="768" y="1"/>
                </a:lnTo>
                <a:lnTo>
                  <a:pt x="2158" y="0"/>
                </a:lnTo>
                <a:lnTo>
                  <a:pt x="2258" y="115"/>
                </a:lnTo>
                <a:lnTo>
                  <a:pt x="5784" y="115"/>
                </a:lnTo>
                <a:lnTo>
                  <a:pt x="5779" y="528"/>
                </a:lnTo>
                <a:lnTo>
                  <a:pt x="0" y="519"/>
                </a:lnTo>
                <a:lnTo>
                  <a:pt x="0" y="371"/>
                </a:lnTo>
              </a:path>
            </a:pathLst>
          </a:custGeom>
          <a:blipFill dpi="0" rotWithShape="1">
            <a:blip r:embed="rId55"/>
            <a:srcRect/>
            <a:stretch>
              <a:fillRect/>
            </a:stretch>
          </a:bli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77251" dir="16767739" algn="ctr" rotWithShape="0">
                    <a:schemeClr val="bg2"/>
                  </a:outerShdw>
                </a:effectLst>
              </a14:hiddenEffects>
            </a:ext>
          </a:extLst>
        </p:spPr>
        <p:txBody>
          <a:bodyPr/>
          <a:lstStyle/>
          <a:p>
            <a:endParaRPr lang="en-US"/>
          </a:p>
        </p:txBody>
      </p:sp>
      <p:sp>
        <p:nvSpPr>
          <p:cNvPr id="282628" name="Rectangle 4"/>
          <p:cNvSpPr>
            <a:spLocks noGrp="1" noChangeArrowheads="1"/>
          </p:cNvSpPr>
          <p:nvPr>
            <p:ph type="body" idx="1"/>
          </p:nvPr>
        </p:nvSpPr>
        <p:spPr bwMode="auto">
          <a:xfrm>
            <a:off x="457200" y="1343025"/>
            <a:ext cx="8229600" cy="513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2629" name="Rectangle 5"/>
          <p:cNvSpPr>
            <a:spLocks noGrp="1" noChangeArrowheads="1"/>
          </p:cNvSpPr>
          <p:nvPr>
            <p:ph type="sldNum" sz="quarter" idx="4"/>
          </p:nvPr>
        </p:nvSpPr>
        <p:spPr bwMode="auto">
          <a:xfrm>
            <a:off x="3671888" y="6537325"/>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latin typeface="+mj-lt"/>
              </a:defRPr>
            </a:lvl1pPr>
          </a:lstStyle>
          <a:p>
            <a:fld id="{4EFB4BFC-65BA-47B9-A3E1-980A13184457}" type="slidenum">
              <a:rPr lang="en-US" smtClean="0"/>
              <a:t>‹#›</a:t>
            </a:fld>
            <a:endParaRPr lang="en-US"/>
          </a:p>
        </p:txBody>
      </p:sp>
      <p:sp>
        <p:nvSpPr>
          <p:cNvPr id="282630" name="Rectangle 6"/>
          <p:cNvSpPr>
            <a:spLocks noGrp="1" noChangeArrowheads="1"/>
          </p:cNvSpPr>
          <p:nvPr>
            <p:ph type="title"/>
          </p:nvPr>
        </p:nvSpPr>
        <p:spPr bwMode="white">
          <a:xfrm>
            <a:off x="609600" y="579438"/>
            <a:ext cx="7848600" cy="563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pic>
        <p:nvPicPr>
          <p:cNvPr id="1031" name="Picture 8" descr="logo chuan copy"/>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39526" y="77786"/>
            <a:ext cx="67786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Lst>
  <p:transition>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82630"/>
                                        </p:tgtEl>
                                        <p:attrNameLst>
                                          <p:attrName>style.visibility</p:attrName>
                                        </p:attrNameLst>
                                      </p:cBhvr>
                                      <p:to>
                                        <p:strVal val="visible"/>
                                      </p:to>
                                    </p:set>
                                    <p:anim calcmode="lin" valueType="num">
                                      <p:cBhvr>
                                        <p:cTn id="7" dur="1000" fill="hold"/>
                                        <p:tgtEl>
                                          <p:spTgt spid="282630"/>
                                        </p:tgtEl>
                                        <p:attrNameLst>
                                          <p:attrName>ppt_x</p:attrName>
                                        </p:attrNameLst>
                                      </p:cBhvr>
                                      <p:tavLst>
                                        <p:tav tm="0">
                                          <p:val>
                                            <p:strVal val="#ppt_x-.2"/>
                                          </p:val>
                                        </p:tav>
                                        <p:tav tm="100000">
                                          <p:val>
                                            <p:strVal val="#ppt_x"/>
                                          </p:val>
                                        </p:tav>
                                      </p:tavLst>
                                    </p:anim>
                                    <p:anim calcmode="lin" valueType="num">
                                      <p:cBhvr>
                                        <p:cTn id="8" dur="1000" fill="hold"/>
                                        <p:tgtEl>
                                          <p:spTgt spid="28263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263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82628">
                                            <p:txEl>
                                              <p:pRg st="0" end="0"/>
                                            </p:txEl>
                                          </p:spTgt>
                                        </p:tgtEl>
                                        <p:attrNameLst>
                                          <p:attrName>style.visibility</p:attrName>
                                        </p:attrNameLst>
                                      </p:cBhvr>
                                      <p:to>
                                        <p:strVal val="visible"/>
                                      </p:to>
                                    </p:set>
                                    <p:animEffect transition="in" filter="blinds(horizontal)">
                                      <p:cBhvr>
                                        <p:cTn id="14" dur="500"/>
                                        <p:tgtEl>
                                          <p:spTgt spid="282628">
                                            <p:txEl>
                                              <p:pRg st="0" end="0"/>
                                            </p:txEl>
                                          </p:spTgt>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282628">
                                            <p:txEl>
                                              <p:pRg st="1" end="1"/>
                                            </p:txEl>
                                          </p:spTgt>
                                        </p:tgtEl>
                                        <p:attrNameLst>
                                          <p:attrName>style.visibility</p:attrName>
                                        </p:attrNameLst>
                                      </p:cBhvr>
                                      <p:to>
                                        <p:strVal val="visible"/>
                                      </p:to>
                                    </p:set>
                                    <p:animEffect transition="in" filter="blinds(horizontal)">
                                      <p:cBhvr>
                                        <p:cTn id="17" dur="500"/>
                                        <p:tgtEl>
                                          <p:spTgt spid="282628">
                                            <p:txEl>
                                              <p:pRg st="1" end="1"/>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82628">
                                            <p:txEl>
                                              <p:pRg st="2" end="2"/>
                                            </p:txEl>
                                          </p:spTgt>
                                        </p:tgtEl>
                                        <p:attrNameLst>
                                          <p:attrName>style.visibility</p:attrName>
                                        </p:attrNameLst>
                                      </p:cBhvr>
                                      <p:to>
                                        <p:strVal val="visible"/>
                                      </p:to>
                                    </p:set>
                                    <p:animEffect transition="in" filter="blinds(horizontal)">
                                      <p:cBhvr>
                                        <p:cTn id="20" dur="500"/>
                                        <p:tgtEl>
                                          <p:spTgt spid="282628">
                                            <p:txEl>
                                              <p:pRg st="2" end="2"/>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82628">
                                            <p:txEl>
                                              <p:pRg st="3" end="3"/>
                                            </p:txEl>
                                          </p:spTgt>
                                        </p:tgtEl>
                                        <p:attrNameLst>
                                          <p:attrName>style.visibility</p:attrName>
                                        </p:attrNameLst>
                                      </p:cBhvr>
                                      <p:to>
                                        <p:strVal val="visible"/>
                                      </p:to>
                                    </p:set>
                                    <p:animEffect transition="in" filter="blinds(horizontal)">
                                      <p:cBhvr>
                                        <p:cTn id="23" dur="500"/>
                                        <p:tgtEl>
                                          <p:spTgt spid="282628">
                                            <p:txEl>
                                              <p:pRg st="3" end="3"/>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82628">
                                            <p:txEl>
                                              <p:pRg st="4" end="4"/>
                                            </p:txEl>
                                          </p:spTgt>
                                        </p:tgtEl>
                                        <p:attrNameLst>
                                          <p:attrName>style.visibility</p:attrName>
                                        </p:attrNameLst>
                                      </p:cBhvr>
                                      <p:to>
                                        <p:strVal val="visible"/>
                                      </p:to>
                                    </p:set>
                                    <p:animEffect transition="in" filter="blinds(horizontal)">
                                      <p:cBhvr>
                                        <p:cTn id="26" dur="500"/>
                                        <p:tgtEl>
                                          <p:spTgt spid="2826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8" grpId="0" build="p">
        <p:tmplLst>
          <p:tmpl lvl="1">
            <p:tnLst>
              <p:par>
                <p:cTn presetID="3" presetClass="entr" presetSubtype="10" fill="hold" nodeType="click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2">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3">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4">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 lvl="5">
            <p:tnLst>
              <p:par>
                <p:cTn presetID="3" presetClass="entr" presetSubtype="10" fill="hold" nodeType="withEffect">
                  <p:stCondLst>
                    <p:cond delay="0"/>
                  </p:stCondLst>
                  <p:childTnLst>
                    <p:set>
                      <p:cBhvr>
                        <p:cTn dur="1" fill="hold">
                          <p:stCondLst>
                            <p:cond delay="0"/>
                          </p:stCondLst>
                        </p:cTn>
                        <p:tgtEl>
                          <p:spTgt spid="282628"/>
                        </p:tgtEl>
                        <p:attrNameLst>
                          <p:attrName>style.visibility</p:attrName>
                        </p:attrNameLst>
                      </p:cBhvr>
                      <p:to>
                        <p:strVal val="visible"/>
                      </p:to>
                    </p:set>
                    <p:animEffect transition="in" filter="blinds(horizontal)">
                      <p:cBhvr>
                        <p:cTn dur="500"/>
                        <p:tgtEl>
                          <p:spTgt spid="282628"/>
                        </p:tgtEl>
                      </p:cBhvr>
                    </p:animEffect>
                  </p:childTnLst>
                </p:cTn>
              </p:par>
            </p:tnLst>
          </p:tmpl>
        </p:tmplLst>
      </p:bldP>
      <p:bldP spid="282630" grpId="0"/>
    </p:bldLst>
  </p:timing>
  <p:txStyles>
    <p:titleStyle>
      <a:lvl1pPr algn="ctr" rtl="0" eaLnBrk="1" fontAlgn="base" hangingPunct="1">
        <a:spcBef>
          <a:spcPct val="0"/>
        </a:spcBef>
        <a:spcAft>
          <a:spcPct val="0"/>
        </a:spcAft>
        <a:defRPr sz="3200">
          <a:solidFill>
            <a:schemeClr val="bg1"/>
          </a:solidFill>
          <a:latin typeface="+mj-lt"/>
          <a:ea typeface="+mj-ea"/>
          <a:cs typeface="+mj-cs"/>
        </a:defRPr>
      </a:lvl1pPr>
      <a:lvl2pPr algn="ctr" rtl="0" eaLnBrk="1" fontAlgn="base" hangingPunct="1">
        <a:spcBef>
          <a:spcPct val="0"/>
        </a:spcBef>
        <a:spcAft>
          <a:spcPct val="0"/>
        </a:spcAft>
        <a:defRPr sz="3200">
          <a:solidFill>
            <a:schemeClr val="bg1"/>
          </a:solidFill>
          <a:latin typeface="Verdana" pitchFamily="34" charset="0"/>
        </a:defRPr>
      </a:lvl2pPr>
      <a:lvl3pPr algn="ctr" rtl="0" eaLnBrk="1" fontAlgn="base" hangingPunct="1">
        <a:spcBef>
          <a:spcPct val="0"/>
        </a:spcBef>
        <a:spcAft>
          <a:spcPct val="0"/>
        </a:spcAft>
        <a:defRPr sz="3200">
          <a:solidFill>
            <a:schemeClr val="bg1"/>
          </a:solidFill>
          <a:latin typeface="Verdana" pitchFamily="34" charset="0"/>
        </a:defRPr>
      </a:lvl3pPr>
      <a:lvl4pPr algn="ctr" rtl="0" eaLnBrk="1" fontAlgn="base" hangingPunct="1">
        <a:spcBef>
          <a:spcPct val="0"/>
        </a:spcBef>
        <a:spcAft>
          <a:spcPct val="0"/>
        </a:spcAft>
        <a:defRPr sz="3200">
          <a:solidFill>
            <a:schemeClr val="bg1"/>
          </a:solidFill>
          <a:latin typeface="Verdana" pitchFamily="34" charset="0"/>
        </a:defRPr>
      </a:lvl4pPr>
      <a:lvl5pPr algn="ctr" rtl="0" eaLnBrk="1" fontAlgn="base" hangingPunct="1">
        <a:spcBef>
          <a:spcPct val="0"/>
        </a:spcBef>
        <a:spcAft>
          <a:spcPct val="0"/>
        </a:spcAft>
        <a:defRPr sz="3200">
          <a:solidFill>
            <a:schemeClr val="bg1"/>
          </a:solidFill>
          <a:latin typeface="Verdana" pitchFamily="34" charset="0"/>
        </a:defRPr>
      </a:lvl5pPr>
      <a:lvl6pPr marL="457200" algn="ctr" rtl="0" eaLnBrk="1" fontAlgn="base" hangingPunct="1">
        <a:spcBef>
          <a:spcPct val="0"/>
        </a:spcBef>
        <a:spcAft>
          <a:spcPct val="0"/>
        </a:spcAft>
        <a:defRPr sz="3200">
          <a:solidFill>
            <a:schemeClr val="bg1"/>
          </a:solidFill>
          <a:latin typeface="Verdana" pitchFamily="34" charset="0"/>
        </a:defRPr>
      </a:lvl6pPr>
      <a:lvl7pPr marL="914400" algn="ctr" rtl="0" eaLnBrk="1" fontAlgn="base" hangingPunct="1">
        <a:spcBef>
          <a:spcPct val="0"/>
        </a:spcBef>
        <a:spcAft>
          <a:spcPct val="0"/>
        </a:spcAft>
        <a:defRPr sz="3200">
          <a:solidFill>
            <a:schemeClr val="bg1"/>
          </a:solidFill>
          <a:latin typeface="Verdana" pitchFamily="34" charset="0"/>
        </a:defRPr>
      </a:lvl7pPr>
      <a:lvl8pPr marL="1371600" algn="ctr" rtl="0" eaLnBrk="1" fontAlgn="base" hangingPunct="1">
        <a:spcBef>
          <a:spcPct val="0"/>
        </a:spcBef>
        <a:spcAft>
          <a:spcPct val="0"/>
        </a:spcAft>
        <a:defRPr sz="3200">
          <a:solidFill>
            <a:schemeClr val="bg1"/>
          </a:solidFill>
          <a:latin typeface="Verdana" pitchFamily="34" charset="0"/>
        </a:defRPr>
      </a:lvl8pPr>
      <a:lvl9pPr marL="1828800" algn="ctr" rtl="0" eaLnBrk="1" fontAlgn="base" hangingPunct="1">
        <a:spcBef>
          <a:spcPct val="0"/>
        </a:spcBef>
        <a:spcAft>
          <a:spcPct val="0"/>
        </a:spcAft>
        <a:defRPr sz="3200">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28.jpeg"/></Relationships>
</file>

<file path=ppt/slides/_rels/slide3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23.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33.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24.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25.xml"/><Relationship Id="rId5" Type="http://schemas.openxmlformats.org/officeDocument/2006/relationships/image" Target="../media/image51.pn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53.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8.xml"/><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9.xml"/><Relationship Id="rId1" Type="http://schemas.openxmlformats.org/officeDocument/2006/relationships/slideLayout" Target="../slideLayouts/slideLayout12.xml"/><Relationship Id="rId5" Type="http://schemas.openxmlformats.org/officeDocument/2006/relationships/image" Target="../media/image60.jpeg"/><Relationship Id="rId4" Type="http://schemas.openxmlformats.org/officeDocument/2006/relationships/image" Target="../media/image59.jpeg"/></Relationships>
</file>

<file path=ppt/slides/_rels/slide4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0.xml"/><Relationship Id="rId1" Type="http://schemas.openxmlformats.org/officeDocument/2006/relationships/slideLayout" Target="../slideLayouts/slideLayout28.xml"/><Relationship Id="rId5" Type="http://schemas.openxmlformats.org/officeDocument/2006/relationships/image" Target="../media/image63.jpeg"/><Relationship Id="rId4" Type="http://schemas.openxmlformats.org/officeDocument/2006/relationships/image" Target="../media/image62.jpeg"/></Relationships>
</file>

<file path=ppt/slides/_rels/slide4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1.xml"/><Relationship Id="rId1" Type="http://schemas.openxmlformats.org/officeDocument/2006/relationships/slideLayout" Target="../slideLayouts/slideLayout12.xml"/><Relationship Id="rId5" Type="http://schemas.openxmlformats.org/officeDocument/2006/relationships/image" Target="../media/image66.jpeg"/><Relationship Id="rId4" Type="http://schemas.openxmlformats.org/officeDocument/2006/relationships/image" Target="../media/image65.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3.xml"/><Relationship Id="rId1" Type="http://schemas.openxmlformats.org/officeDocument/2006/relationships/slideLayout" Target="../slideLayouts/slideLayout12.xml"/><Relationship Id="rId5" Type="http://schemas.openxmlformats.org/officeDocument/2006/relationships/image" Target="../media/image69.jpeg"/><Relationship Id="rId4" Type="http://schemas.openxmlformats.org/officeDocument/2006/relationships/image" Target="../media/image68.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8.xml"/><Relationship Id="rId1" Type="http://schemas.openxmlformats.org/officeDocument/2006/relationships/slideLayout" Target="../slideLayouts/slideLayout12.xml"/><Relationship Id="rId4" Type="http://schemas.openxmlformats.org/officeDocument/2006/relationships/image" Target="../media/image72.jpeg"/></Relationships>
</file>

<file path=ppt/slides/_rels/slide5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image" Target="../media/image10.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8.xml"/><Relationship Id="rId1" Type="http://schemas.openxmlformats.org/officeDocument/2006/relationships/slideLayout" Target="../slideLayouts/slideLayout3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6.xml"/></Relationships>
</file>

<file path=ppt/slides/_rels/slide6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2.xml"/><Relationship Id="rId1" Type="http://schemas.openxmlformats.org/officeDocument/2006/relationships/slideLayout" Target="../slideLayouts/slideLayout3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hemeOverride" Target="../theme/themeOverride1.xml"/><Relationship Id="rId5" Type="http://schemas.openxmlformats.org/officeDocument/2006/relationships/image" Target="../media/image12.jpeg"/><Relationship Id="rId4" Type="http://schemas.openxmlformats.org/officeDocument/2006/relationships/image" Target="../media/image1.jpe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9.xml"/><Relationship Id="rId1" Type="http://schemas.openxmlformats.org/officeDocument/2006/relationships/slideLayout" Target="../slideLayouts/slideLayout12.xml"/><Relationship Id="rId5" Type="http://schemas.openxmlformats.org/officeDocument/2006/relationships/image" Target="../media/image79.png"/><Relationship Id="rId4" Type="http://schemas.openxmlformats.org/officeDocument/2006/relationships/image" Target="../media/image78.png"/></Relationships>
</file>

<file path=ppt/slides/_rels/slide7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0.xml"/><Relationship Id="rId1" Type="http://schemas.openxmlformats.org/officeDocument/2006/relationships/slideLayout" Target="../slideLayouts/slideLayout12.xml"/><Relationship Id="rId5" Type="http://schemas.openxmlformats.org/officeDocument/2006/relationships/image" Target="../media/image82.png"/><Relationship Id="rId4" Type="http://schemas.openxmlformats.org/officeDocument/2006/relationships/image" Target="../media/image81.png"/></Relationships>
</file>

<file path=ppt/slides/_rels/slide7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1.xml"/><Relationship Id="rId1" Type="http://schemas.openxmlformats.org/officeDocument/2006/relationships/slideLayout" Target="../slideLayouts/slideLayout43.xml"/><Relationship Id="rId5" Type="http://schemas.openxmlformats.org/officeDocument/2006/relationships/image" Target="../media/image85.png"/><Relationship Id="rId4" Type="http://schemas.openxmlformats.org/officeDocument/2006/relationships/image" Target="../media/image84.png"/></Relationships>
</file>

<file path=ppt/slides/_rels/slide7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2.xml"/><Relationship Id="rId1" Type="http://schemas.openxmlformats.org/officeDocument/2006/relationships/slideLayout" Target="../slideLayouts/slideLayout44.xml"/><Relationship Id="rId4" Type="http://schemas.openxmlformats.org/officeDocument/2006/relationships/image" Target="../media/image87.png"/></Relationships>
</file>

<file path=ppt/slides/_rels/slide7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3.xml"/><Relationship Id="rId1" Type="http://schemas.openxmlformats.org/officeDocument/2006/relationships/slideLayout" Target="../slideLayouts/slideLayout45.xml"/><Relationship Id="rId4" Type="http://schemas.openxmlformats.org/officeDocument/2006/relationships/image" Target="../media/image89.png"/></Relationships>
</file>

<file path=ppt/slides/_rels/slide7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4.xml"/><Relationship Id="rId1" Type="http://schemas.openxmlformats.org/officeDocument/2006/relationships/slideLayout" Target="../slideLayouts/slideLayout46.xml"/><Relationship Id="rId5" Type="http://schemas.openxmlformats.org/officeDocument/2006/relationships/image" Target="../media/image92.png"/><Relationship Id="rId4" Type="http://schemas.openxmlformats.org/officeDocument/2006/relationships/image" Target="../media/image91.png"/></Relationships>
</file>

<file path=ppt/slides/_rels/slide7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75.xml"/><Relationship Id="rId1" Type="http://schemas.openxmlformats.org/officeDocument/2006/relationships/slideLayout" Target="../slideLayouts/slideLayout12.xml"/><Relationship Id="rId4" Type="http://schemas.openxmlformats.org/officeDocument/2006/relationships/image" Target="../media/image9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4.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7.xml"/></Relationships>
</file>

<file path=ppt/slides/_rels/slide8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78.xml"/><Relationship Id="rId1" Type="http://schemas.openxmlformats.org/officeDocument/2006/relationships/slideLayout" Target="../slideLayouts/slideLayout48.xml"/></Relationships>
</file>

<file path=ppt/slides/_rels/slide8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9.xml"/><Relationship Id="rId1" Type="http://schemas.openxmlformats.org/officeDocument/2006/relationships/slideLayout" Target="../slideLayouts/slideLayout4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81.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83.xml"/><Relationship Id="rId1" Type="http://schemas.openxmlformats.org/officeDocument/2006/relationships/slideLayout" Target="../slideLayouts/slideLayout12.xml"/><Relationship Id="rId4" Type="http://schemas.openxmlformats.org/officeDocument/2006/relationships/image" Target="../media/image101.jpeg"/></Relationships>
</file>

<file path=ppt/slides/_rels/slide8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84.xml"/><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17.jpeg"/><Relationship Id="rId4" Type="http://schemas.openxmlformats.org/officeDocument/2006/relationships/image" Target="../media/image16.jpeg"/></Relationships>
</file>

<file path=ppt/slides/_rels/slide9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86.xml"/><Relationship Id="rId1" Type="http://schemas.openxmlformats.org/officeDocument/2006/relationships/slideLayout" Target="../slideLayouts/slideLayout50.xml"/><Relationship Id="rId4" Type="http://schemas.openxmlformats.org/officeDocument/2006/relationships/image" Target="../media/image105.png"/></Relationships>
</file>

<file path=ppt/slides/_rels/slide91.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87.xml"/><Relationship Id="rId1" Type="http://schemas.openxmlformats.org/officeDocument/2006/relationships/slideLayout" Target="../slideLayouts/slideLayout5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sp>
        <p:nvSpPr>
          <p:cNvPr id="2" name="Title 1"/>
          <p:cNvSpPr>
            <a:spLocks noGrp="1"/>
          </p:cNvSpPr>
          <p:nvPr>
            <p:ph type="ctrTitle" sz="quarter"/>
          </p:nvPr>
        </p:nvSpPr>
        <p:spPr/>
        <p:txBody>
          <a:bodyPr/>
          <a:lstStyle/>
          <a:p>
            <a:r>
              <a:rPr lang="en-US" dirty="0" err="1" smtClean="0"/>
              <a:t>Bài</a:t>
            </a:r>
            <a:r>
              <a:rPr lang="en-US" dirty="0" smtClean="0"/>
              <a:t> </a:t>
            </a:r>
            <a:r>
              <a:rPr lang="en-US" dirty="0" err="1" smtClean="0"/>
              <a:t>giảng</a:t>
            </a:r>
            <a:r>
              <a:rPr lang="en-US" dirty="0" smtClean="0"/>
              <a:t> Module 1</a:t>
            </a:r>
            <a:endParaRPr lang="en-US" dirty="0"/>
          </a:p>
        </p:txBody>
      </p:sp>
    </p:spTree>
    <p:extLst>
      <p:ext uri="{BB962C8B-B14F-4D97-AF65-F5344CB8AC3E}">
        <p14:creationId xmlns:p14="http://schemas.microsoft.com/office/powerpoint/2010/main" val="1581731966"/>
      </p:ext>
    </p:extLst>
  </p:cSld>
  <p:clrMapOvr>
    <a:masterClrMapping/>
  </p:clrMapOvr>
  <p:transition>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2"/>
          <p:cNvSpPr>
            <a:spLocks noGrp="1" noChangeArrowheads="1"/>
          </p:cNvSpPr>
          <p:nvPr>
            <p:ph type="title" idx="4294967295"/>
          </p:nvPr>
        </p:nvSpPr>
        <p:spPr>
          <a:xfrm>
            <a:off x="914400" y="381000"/>
            <a:ext cx="8592370" cy="914400"/>
          </a:xfrm>
        </p:spPr>
        <p:txBody>
          <a:bodyPr/>
          <a:lstStyle/>
          <a:p>
            <a:pPr eaLnBrk="1" hangingPunct="1"/>
            <a:r>
              <a:rPr lang="vi-VN" sz="2400" b="1" dirty="0"/>
              <a:t>Thiết bị điện toán di động hoặc cầm</a:t>
            </a:r>
            <a:r>
              <a:rPr lang="en-US" sz="2400" b="1" dirty="0"/>
              <a:t> </a:t>
            </a:r>
            <a:r>
              <a:rPr lang="vi-VN" sz="2400" b="1" dirty="0"/>
              <a:t>tay</a:t>
            </a:r>
            <a:endParaRPr lang="en-US" sz="2400" b="1" dirty="0" smtClean="0"/>
          </a:p>
        </p:txBody>
      </p:sp>
      <p:sp>
        <p:nvSpPr>
          <p:cNvPr id="12293" name="Rectangle 3"/>
          <p:cNvSpPr>
            <a:spLocks noGrp="1" noChangeArrowheads="1"/>
          </p:cNvSpPr>
          <p:nvPr>
            <p:ph type="body" idx="4294967295"/>
          </p:nvPr>
        </p:nvSpPr>
        <p:spPr>
          <a:xfrm>
            <a:off x="76200" y="1219200"/>
            <a:ext cx="8991599" cy="5486400"/>
          </a:xfrm>
        </p:spPr>
        <p:txBody>
          <a:bodyPr/>
          <a:lstStyle/>
          <a:p>
            <a:pPr>
              <a:spcBef>
                <a:spcPts val="600"/>
              </a:spcBef>
            </a:pPr>
            <a:r>
              <a:rPr lang="en-US" sz="2400" dirty="0" err="1"/>
              <a:t>Máy</a:t>
            </a:r>
            <a:r>
              <a:rPr lang="en-US" sz="2400" dirty="0"/>
              <a:t> </a:t>
            </a:r>
            <a:r>
              <a:rPr lang="en-US" sz="2400" dirty="0" err="1"/>
              <a:t>ch</a:t>
            </a:r>
            <a:r>
              <a:rPr lang="vi-VN" sz="2400" dirty="0"/>
              <a:t>ơi trò chơi</a:t>
            </a:r>
            <a:endParaRPr lang="en-US" sz="2400" dirty="0" smtClean="0"/>
          </a:p>
          <a:p>
            <a:pPr lvl="1">
              <a:spcBef>
                <a:spcPts val="600"/>
              </a:spcBef>
            </a:pPr>
            <a:r>
              <a:rPr lang="en-US" sz="2000" dirty="0" err="1"/>
              <a:t>Đ</a:t>
            </a:r>
            <a:r>
              <a:rPr lang="en-US" sz="2000" dirty="0" err="1" smtClean="0"/>
              <a:t>ược</a:t>
            </a:r>
            <a:r>
              <a:rPr lang="en-US" sz="2000" dirty="0" smtClean="0"/>
              <a:t> </a:t>
            </a:r>
            <a:r>
              <a:rPr lang="en-US" sz="2000" dirty="0" err="1"/>
              <a:t>gắn</a:t>
            </a:r>
            <a:r>
              <a:rPr lang="en-US" sz="2000" dirty="0"/>
              <a:t> </a:t>
            </a:r>
            <a:r>
              <a:rPr lang="en-US" sz="2000" dirty="0" err="1"/>
              <a:t>một</a:t>
            </a:r>
            <a:r>
              <a:rPr lang="en-US" sz="2000" dirty="0"/>
              <a:t> con </a:t>
            </a:r>
            <a:r>
              <a:rPr lang="en-US" sz="2000" dirty="0" err="1"/>
              <a:t>chíp</a:t>
            </a:r>
            <a:r>
              <a:rPr lang="en-US" sz="2000" dirty="0"/>
              <a:t> </a:t>
            </a:r>
            <a:r>
              <a:rPr lang="en-US" sz="2000" dirty="0" err="1"/>
              <a:t>cho</a:t>
            </a:r>
            <a:r>
              <a:rPr lang="en-US" sz="2000" dirty="0"/>
              <a:t> </a:t>
            </a:r>
            <a:r>
              <a:rPr lang="en-US" sz="2000" dirty="0" err="1"/>
              <a:t>phép</a:t>
            </a:r>
            <a:r>
              <a:rPr lang="en-US" sz="2000" dirty="0"/>
              <a:t> </a:t>
            </a:r>
            <a:r>
              <a:rPr lang="en-US" sz="2000" dirty="0" err="1"/>
              <a:t>một</a:t>
            </a:r>
            <a:r>
              <a:rPr lang="en-US" sz="2000" dirty="0"/>
              <a:t> </a:t>
            </a:r>
            <a:r>
              <a:rPr lang="en-US" sz="2000" dirty="0" err="1"/>
              <a:t>người</a:t>
            </a:r>
            <a:r>
              <a:rPr lang="en-US" sz="2000" dirty="0"/>
              <a:t> </a:t>
            </a:r>
            <a:r>
              <a:rPr lang="en-US" sz="2000" dirty="0" err="1"/>
              <a:t>chơi</a:t>
            </a:r>
            <a:r>
              <a:rPr lang="en-US" sz="2000" dirty="0"/>
              <a:t> </a:t>
            </a:r>
            <a:r>
              <a:rPr lang="en-US" sz="2000" dirty="0" smtClean="0"/>
              <a:t/>
            </a:r>
            <a:br>
              <a:rPr lang="en-US" sz="2000" dirty="0" smtClean="0"/>
            </a:br>
            <a:r>
              <a:rPr lang="en-US" sz="2000" dirty="0" err="1" smtClean="0"/>
              <a:t>các</a:t>
            </a:r>
            <a:r>
              <a:rPr lang="en-US" sz="2000" dirty="0" smtClean="0"/>
              <a:t> </a:t>
            </a:r>
            <a:r>
              <a:rPr lang="en-US" sz="2000" dirty="0" err="1"/>
              <a:t>trò</a:t>
            </a:r>
            <a:r>
              <a:rPr lang="en-US" sz="2000" dirty="0"/>
              <a:t> </a:t>
            </a:r>
            <a:r>
              <a:rPr lang="en-US" sz="2000" dirty="0" err="1"/>
              <a:t>chơi</a:t>
            </a:r>
            <a:r>
              <a:rPr lang="en-US" sz="2000" dirty="0"/>
              <a:t> </a:t>
            </a:r>
            <a:r>
              <a:rPr lang="en-US" sz="2000" dirty="0" err="1"/>
              <a:t>tương</a:t>
            </a:r>
            <a:r>
              <a:rPr lang="en-US" sz="2000" dirty="0"/>
              <a:t> </a:t>
            </a:r>
            <a:r>
              <a:rPr lang="en-US" sz="2000" dirty="0" err="1"/>
              <a:t>tác</a:t>
            </a:r>
            <a:r>
              <a:rPr lang="en-US" sz="2000" dirty="0"/>
              <a:t> </a:t>
            </a:r>
            <a:r>
              <a:rPr lang="en-US" sz="2000" dirty="0" err="1"/>
              <a:t>dùng</a:t>
            </a:r>
            <a:r>
              <a:rPr lang="en-US" sz="2000" dirty="0"/>
              <a:t> </a:t>
            </a:r>
            <a:r>
              <a:rPr lang="en-US" sz="2000" dirty="0" err="1"/>
              <a:t>công</a:t>
            </a:r>
            <a:r>
              <a:rPr lang="en-US" sz="2000" dirty="0"/>
              <a:t> </a:t>
            </a:r>
            <a:r>
              <a:rPr lang="en-US" sz="2000" dirty="0" err="1"/>
              <a:t>nghệ</a:t>
            </a:r>
            <a:r>
              <a:rPr lang="en-US" sz="2000" dirty="0"/>
              <a:t> </a:t>
            </a:r>
            <a:r>
              <a:rPr lang="en-US" sz="2000" dirty="0" err="1"/>
              <a:t>hình</a:t>
            </a:r>
            <a:r>
              <a:rPr lang="en-US" sz="2000" dirty="0"/>
              <a:t> </a:t>
            </a:r>
            <a:r>
              <a:rPr lang="en-US" sz="2000" dirty="0" err="1"/>
              <a:t>ảnh</a:t>
            </a:r>
            <a:endParaRPr lang="en-US" sz="2000" dirty="0" smtClean="0"/>
          </a:p>
          <a:p>
            <a:pPr lvl="1">
              <a:spcBef>
                <a:spcPts val="600"/>
              </a:spcBef>
            </a:pPr>
            <a:r>
              <a:rPr lang="en-US" sz="2000" dirty="0" err="1"/>
              <a:t>Nhiều</a:t>
            </a:r>
            <a:r>
              <a:rPr lang="en-US" sz="2000" dirty="0"/>
              <a:t> </a:t>
            </a:r>
            <a:r>
              <a:rPr lang="en-US" sz="2000" dirty="0" err="1"/>
              <a:t>máy</a:t>
            </a:r>
            <a:r>
              <a:rPr lang="en-US" sz="2000" dirty="0"/>
              <a:t> </a:t>
            </a:r>
            <a:r>
              <a:rPr lang="en-US" sz="2000" dirty="0" err="1"/>
              <a:t>chơi</a:t>
            </a:r>
            <a:r>
              <a:rPr lang="en-US" sz="2000" dirty="0"/>
              <a:t> </a:t>
            </a:r>
            <a:r>
              <a:rPr lang="en-US" sz="2000" dirty="0" err="1"/>
              <a:t>trò</a:t>
            </a:r>
            <a:r>
              <a:rPr lang="en-US" sz="2000" dirty="0"/>
              <a:t> </a:t>
            </a:r>
            <a:r>
              <a:rPr lang="en-US" sz="2000" dirty="0" err="1"/>
              <a:t>chơi</a:t>
            </a:r>
            <a:r>
              <a:rPr lang="en-US" sz="2000" dirty="0"/>
              <a:t> </a:t>
            </a:r>
            <a:r>
              <a:rPr lang="en-US" sz="2000" dirty="0" err="1"/>
              <a:t>cho</a:t>
            </a:r>
            <a:r>
              <a:rPr lang="en-US" sz="2000" dirty="0"/>
              <a:t> </a:t>
            </a:r>
            <a:r>
              <a:rPr lang="en-US" sz="2000" dirty="0" err="1"/>
              <a:t>phép</a:t>
            </a:r>
            <a:r>
              <a:rPr lang="en-US" sz="2000" dirty="0"/>
              <a:t> </a:t>
            </a:r>
            <a:r>
              <a:rPr lang="en-US" sz="2000" dirty="0" err="1"/>
              <a:t>kết</a:t>
            </a:r>
            <a:r>
              <a:rPr lang="en-US" sz="2000" dirty="0"/>
              <a:t> </a:t>
            </a:r>
            <a:r>
              <a:rPr lang="en-US" sz="2000" dirty="0" err="1"/>
              <a:t>nối</a:t>
            </a:r>
            <a:r>
              <a:rPr lang="en-US" sz="2000" dirty="0"/>
              <a:t> Internet</a:t>
            </a:r>
            <a:endParaRPr lang="en-US" sz="2000" dirty="0" smtClean="0"/>
          </a:p>
          <a:p>
            <a:pPr>
              <a:spcBef>
                <a:spcPts val="600"/>
              </a:spcBef>
            </a:pPr>
            <a:r>
              <a:rPr lang="en-US" sz="2400" dirty="0" err="1"/>
              <a:t>Thiết</a:t>
            </a:r>
            <a:r>
              <a:rPr lang="en-US" sz="2400" dirty="0"/>
              <a:t> </a:t>
            </a:r>
            <a:r>
              <a:rPr lang="en-US" sz="2400" dirty="0" err="1"/>
              <a:t>bị</a:t>
            </a:r>
            <a:r>
              <a:rPr lang="en-US" sz="2400" dirty="0"/>
              <a:t> </a:t>
            </a:r>
            <a:r>
              <a:rPr lang="en-US" sz="2400" dirty="0" err="1"/>
              <a:t>đọc</a:t>
            </a:r>
            <a:r>
              <a:rPr lang="en-US" sz="2400" dirty="0"/>
              <a:t> </a:t>
            </a:r>
            <a:r>
              <a:rPr lang="en-US" sz="2400" dirty="0" err="1"/>
              <a:t>sách</a:t>
            </a:r>
            <a:r>
              <a:rPr lang="en-US" sz="2400" dirty="0"/>
              <a:t> </a:t>
            </a:r>
            <a:r>
              <a:rPr lang="en-US" sz="2400" dirty="0" err="1"/>
              <a:t>điện</a:t>
            </a:r>
            <a:r>
              <a:rPr lang="en-US" sz="2400" dirty="0"/>
              <a:t> </a:t>
            </a:r>
            <a:r>
              <a:rPr lang="en-US" sz="2400" dirty="0" err="1"/>
              <a:t>tử</a:t>
            </a:r>
            <a:endParaRPr lang="en-US" sz="2400" dirty="0" smtClean="0"/>
          </a:p>
          <a:p>
            <a:pPr lvl="1">
              <a:spcBef>
                <a:spcPts val="600"/>
              </a:spcBef>
            </a:pPr>
            <a:r>
              <a:rPr lang="en-US" sz="2000" dirty="0" err="1"/>
              <a:t>L</a:t>
            </a:r>
            <a:r>
              <a:rPr lang="en-US" sz="2000" dirty="0" err="1" smtClean="0"/>
              <a:t>à</a:t>
            </a:r>
            <a:r>
              <a:rPr lang="en-US" sz="2000" dirty="0" smtClean="0"/>
              <a:t> </a:t>
            </a:r>
            <a:r>
              <a:rPr lang="en-US" sz="2000" dirty="0" err="1"/>
              <a:t>một</a:t>
            </a:r>
            <a:r>
              <a:rPr lang="en-US" sz="2000" dirty="0"/>
              <a:t> </a:t>
            </a:r>
            <a:r>
              <a:rPr lang="en-US" sz="2000" dirty="0" err="1"/>
              <a:t>thiết</a:t>
            </a:r>
            <a:r>
              <a:rPr lang="en-US" sz="2000" dirty="0"/>
              <a:t> </a:t>
            </a:r>
            <a:r>
              <a:rPr lang="en-US" sz="2000" dirty="0" err="1"/>
              <a:t>bị</a:t>
            </a:r>
            <a:r>
              <a:rPr lang="en-US" sz="2000" dirty="0"/>
              <a:t> </a:t>
            </a:r>
            <a:r>
              <a:rPr lang="en-US" sz="2000" dirty="0" err="1"/>
              <a:t>điện</a:t>
            </a:r>
            <a:r>
              <a:rPr lang="en-US" sz="2000" dirty="0"/>
              <a:t> </a:t>
            </a:r>
            <a:r>
              <a:rPr lang="en-US" sz="2000" dirty="0" err="1"/>
              <a:t>toán</a:t>
            </a:r>
            <a:r>
              <a:rPr lang="en-US" sz="2000" dirty="0"/>
              <a:t> </a:t>
            </a:r>
            <a:r>
              <a:rPr lang="en-US" sz="2000" dirty="0" err="1"/>
              <a:t>đặc</a:t>
            </a:r>
            <a:r>
              <a:rPr lang="en-US" sz="2000" dirty="0"/>
              <a:t> </a:t>
            </a:r>
            <a:r>
              <a:rPr lang="en-US" sz="2000" dirty="0" err="1"/>
              <a:t>biệt</a:t>
            </a:r>
            <a:r>
              <a:rPr lang="en-US" sz="2000" dirty="0"/>
              <a:t> </a:t>
            </a:r>
            <a:r>
              <a:rPr lang="en-US" sz="2000" dirty="0" err="1"/>
              <a:t>được</a:t>
            </a:r>
            <a:r>
              <a:rPr lang="en-US" sz="2000" dirty="0"/>
              <a:t> </a:t>
            </a:r>
            <a:r>
              <a:rPr lang="en-US" sz="2000" dirty="0" err="1"/>
              <a:t>thiết</a:t>
            </a:r>
            <a:r>
              <a:rPr lang="en-US" sz="2000" dirty="0"/>
              <a:t> </a:t>
            </a:r>
            <a:r>
              <a:rPr lang="en-US" sz="2000" dirty="0" err="1"/>
              <a:t>kế</a:t>
            </a:r>
            <a:r>
              <a:rPr lang="en-US" sz="2000" dirty="0"/>
              <a:t> </a:t>
            </a:r>
            <a:r>
              <a:rPr lang="en-US" sz="2000" dirty="0" err="1"/>
              <a:t>với</a:t>
            </a:r>
            <a:r>
              <a:rPr lang="en-US" sz="2000" dirty="0"/>
              <a:t> </a:t>
            </a:r>
            <a:r>
              <a:rPr lang="en-US" sz="2000" dirty="0" err="1"/>
              <a:t>phần</a:t>
            </a:r>
            <a:r>
              <a:rPr lang="en-US" sz="2000" dirty="0"/>
              <a:t> </a:t>
            </a:r>
            <a:r>
              <a:rPr lang="en-US" sz="2000" dirty="0" err="1"/>
              <a:t>mềm</a:t>
            </a:r>
            <a:r>
              <a:rPr lang="en-US" sz="2000" dirty="0"/>
              <a:t> </a:t>
            </a:r>
            <a:r>
              <a:rPr lang="en-US" sz="2000" dirty="0" err="1"/>
              <a:t>cho</a:t>
            </a:r>
            <a:r>
              <a:rPr lang="en-US" sz="2000" dirty="0"/>
              <a:t> </a:t>
            </a:r>
            <a:r>
              <a:rPr lang="en-US" sz="2000" dirty="0" err="1"/>
              <a:t>phép</a:t>
            </a:r>
            <a:r>
              <a:rPr lang="en-US" sz="2000" dirty="0"/>
              <a:t> </a:t>
            </a:r>
            <a:r>
              <a:rPr lang="en-US" sz="2000" dirty="0" err="1"/>
              <a:t>bạn</a:t>
            </a:r>
            <a:r>
              <a:rPr lang="en-US" sz="2000" dirty="0"/>
              <a:t> </a:t>
            </a:r>
            <a:r>
              <a:rPr lang="en-US" sz="2000" dirty="0" err="1"/>
              <a:t>tải</a:t>
            </a:r>
            <a:r>
              <a:rPr lang="en-US" sz="2000" dirty="0"/>
              <a:t> </a:t>
            </a:r>
            <a:r>
              <a:rPr lang="en-US" sz="2000" dirty="0" err="1"/>
              <a:t>và</a:t>
            </a:r>
            <a:r>
              <a:rPr lang="en-US" sz="2000" dirty="0"/>
              <a:t> </a:t>
            </a:r>
            <a:r>
              <a:rPr lang="en-US" sz="2000" dirty="0" err="1"/>
              <a:t>xem</a:t>
            </a:r>
            <a:r>
              <a:rPr lang="en-US" sz="2000" dirty="0"/>
              <a:t> </a:t>
            </a:r>
            <a:r>
              <a:rPr lang="en-US" sz="2000" dirty="0" err="1"/>
              <a:t>bản</a:t>
            </a:r>
            <a:r>
              <a:rPr lang="en-US" sz="2000" dirty="0"/>
              <a:t> </a:t>
            </a:r>
            <a:r>
              <a:rPr lang="en-US" sz="2000" dirty="0" err="1"/>
              <a:t>sao</a:t>
            </a:r>
            <a:r>
              <a:rPr lang="en-US" sz="2000" dirty="0"/>
              <a:t> </a:t>
            </a:r>
            <a:r>
              <a:rPr lang="en-US" sz="2000" dirty="0" err="1"/>
              <a:t>điện</a:t>
            </a:r>
            <a:r>
              <a:rPr lang="en-US" sz="2000" dirty="0"/>
              <a:t> </a:t>
            </a:r>
            <a:r>
              <a:rPr lang="en-US" sz="2000" dirty="0" err="1"/>
              <a:t>tử</a:t>
            </a:r>
            <a:r>
              <a:rPr lang="en-US" sz="2000" dirty="0"/>
              <a:t> </a:t>
            </a:r>
            <a:r>
              <a:rPr lang="en-US" sz="2000" dirty="0" err="1"/>
              <a:t>của</a:t>
            </a:r>
            <a:r>
              <a:rPr lang="en-US" sz="2000" dirty="0"/>
              <a:t> </a:t>
            </a:r>
            <a:r>
              <a:rPr lang="en-US" sz="2000" dirty="0" err="1"/>
              <a:t>một</a:t>
            </a:r>
            <a:r>
              <a:rPr lang="en-US" sz="2000" dirty="0"/>
              <a:t> </a:t>
            </a:r>
            <a:r>
              <a:rPr lang="en-US" sz="2000" dirty="0" err="1"/>
              <a:t>ấn</a:t>
            </a:r>
            <a:r>
              <a:rPr lang="en-US" sz="2000" dirty="0"/>
              <a:t> </a:t>
            </a:r>
            <a:r>
              <a:rPr lang="en-US" sz="2000" dirty="0" err="1"/>
              <a:t>phẩm</a:t>
            </a:r>
            <a:endParaRPr lang="en-US" sz="2000" dirty="0" smtClean="0"/>
          </a:p>
          <a:p>
            <a:pPr lvl="1">
              <a:spcBef>
                <a:spcPts val="600"/>
              </a:spcBef>
            </a:pPr>
            <a:r>
              <a:rPr lang="en-US" sz="2000" dirty="0" err="1"/>
              <a:t>C</a:t>
            </a:r>
            <a:r>
              <a:rPr lang="en-US" sz="2000" dirty="0" err="1" smtClean="0"/>
              <a:t>ó</a:t>
            </a:r>
            <a:r>
              <a:rPr lang="en-US" sz="2000" dirty="0" smtClean="0"/>
              <a:t> </a:t>
            </a:r>
            <a:r>
              <a:rPr lang="en-US" sz="2000" dirty="0" err="1"/>
              <a:t>thể</a:t>
            </a:r>
            <a:r>
              <a:rPr lang="en-US" sz="2000" dirty="0"/>
              <a:t> </a:t>
            </a:r>
            <a:r>
              <a:rPr lang="en-US" sz="2000" dirty="0" err="1"/>
              <a:t>tìm</a:t>
            </a:r>
            <a:r>
              <a:rPr lang="en-US" sz="2000" dirty="0"/>
              <a:t> </a:t>
            </a:r>
            <a:r>
              <a:rPr lang="en-US" sz="2000" dirty="0" err="1"/>
              <a:t>thấy</a:t>
            </a:r>
            <a:r>
              <a:rPr lang="en-US" sz="2000" dirty="0"/>
              <a:t> </a:t>
            </a:r>
            <a:r>
              <a:rPr lang="en-US" sz="2000" dirty="0" err="1"/>
              <a:t>phần</a:t>
            </a:r>
            <a:r>
              <a:rPr lang="en-US" sz="2000" dirty="0"/>
              <a:t> </a:t>
            </a:r>
            <a:r>
              <a:rPr lang="en-US" sz="2000" dirty="0" err="1"/>
              <a:t>mềm</a:t>
            </a:r>
            <a:r>
              <a:rPr lang="en-US" sz="2000" dirty="0"/>
              <a:t> </a:t>
            </a:r>
            <a:r>
              <a:rPr lang="en-US" sz="2000" dirty="0" err="1"/>
              <a:t>cung</a:t>
            </a:r>
            <a:r>
              <a:rPr lang="en-US" sz="2000" dirty="0"/>
              <a:t> </a:t>
            </a:r>
            <a:r>
              <a:rPr lang="en-US" sz="2000" dirty="0" err="1"/>
              <a:t>cấp</a:t>
            </a:r>
            <a:r>
              <a:rPr lang="en-US" sz="2000" dirty="0"/>
              <a:t> </a:t>
            </a:r>
            <a:r>
              <a:rPr lang="en-US" sz="2000" dirty="0" err="1"/>
              <a:t>các</a:t>
            </a:r>
            <a:r>
              <a:rPr lang="en-US" sz="2000" dirty="0"/>
              <a:t> </a:t>
            </a:r>
            <a:r>
              <a:rPr lang="en-US" sz="2000" dirty="0" err="1"/>
              <a:t>tính</a:t>
            </a:r>
            <a:r>
              <a:rPr lang="en-US" sz="2000" dirty="0"/>
              <a:t> </a:t>
            </a:r>
            <a:r>
              <a:rPr lang="en-US" sz="2000" dirty="0" err="1"/>
              <a:t>năng</a:t>
            </a:r>
            <a:r>
              <a:rPr lang="en-US" sz="2000" dirty="0"/>
              <a:t> </a:t>
            </a:r>
            <a:r>
              <a:rPr lang="en-US" sz="2000" dirty="0" smtClean="0"/>
              <a:t/>
            </a:r>
            <a:br>
              <a:rPr lang="en-US" sz="2000" dirty="0" smtClean="0"/>
            </a:br>
            <a:r>
              <a:rPr lang="en-US" sz="2000" dirty="0" err="1" smtClean="0"/>
              <a:t>đọc</a:t>
            </a:r>
            <a:r>
              <a:rPr lang="en-US" sz="2000" dirty="0" smtClean="0"/>
              <a:t> </a:t>
            </a:r>
            <a:r>
              <a:rPr lang="en-US" sz="2000" dirty="0" err="1"/>
              <a:t>sách</a:t>
            </a:r>
            <a:r>
              <a:rPr lang="en-US" sz="2000" dirty="0"/>
              <a:t> </a:t>
            </a:r>
            <a:r>
              <a:rPr lang="en-US" sz="2000" dirty="0" err="1" smtClean="0"/>
              <a:t>trên</a:t>
            </a:r>
            <a:r>
              <a:rPr lang="en-US" sz="2000" dirty="0" smtClean="0"/>
              <a:t> PDA </a:t>
            </a:r>
            <a:r>
              <a:rPr lang="en-US" sz="2000" dirty="0" err="1" smtClean="0"/>
              <a:t>hoặc</a:t>
            </a:r>
            <a:r>
              <a:rPr lang="en-US" sz="2000" dirty="0" smtClean="0"/>
              <a:t> </a:t>
            </a:r>
            <a:r>
              <a:rPr lang="en-US" sz="2000" dirty="0" err="1" smtClean="0"/>
              <a:t>thiết</a:t>
            </a:r>
            <a:r>
              <a:rPr lang="en-US" sz="2000" dirty="0" smtClean="0"/>
              <a:t> </a:t>
            </a:r>
            <a:r>
              <a:rPr lang="en-US" sz="2000" dirty="0" err="1"/>
              <a:t>bị</a:t>
            </a:r>
            <a:r>
              <a:rPr lang="en-US" sz="2000" dirty="0"/>
              <a:t> </a:t>
            </a:r>
            <a:r>
              <a:rPr lang="en-US" sz="2000" dirty="0" err="1"/>
              <a:t>đa</a:t>
            </a:r>
            <a:r>
              <a:rPr lang="en-US" sz="2000" dirty="0"/>
              <a:t> </a:t>
            </a:r>
            <a:r>
              <a:rPr lang="en-US" sz="2000" dirty="0" err="1"/>
              <a:t>phương</a:t>
            </a:r>
            <a:r>
              <a:rPr lang="en-US" sz="2000" dirty="0"/>
              <a:t> </a:t>
            </a:r>
            <a:r>
              <a:rPr lang="en-US" sz="2000" dirty="0" err="1"/>
              <a:t>tiện</a:t>
            </a:r>
            <a:endParaRPr lang="en-US" sz="2000" dirty="0" smtClean="0"/>
          </a:p>
          <a:p>
            <a:pPr>
              <a:spcBef>
                <a:spcPts val="600"/>
              </a:spcBef>
            </a:pPr>
            <a:r>
              <a:rPr lang="en-US" sz="2400" dirty="0" err="1"/>
              <a:t>Máy</a:t>
            </a:r>
            <a:r>
              <a:rPr lang="en-US" sz="2400" dirty="0"/>
              <a:t> </a:t>
            </a:r>
            <a:r>
              <a:rPr lang="en-US" sz="2400" dirty="0" err="1"/>
              <a:t>tính</a:t>
            </a:r>
            <a:r>
              <a:rPr lang="en-US" sz="2400" dirty="0"/>
              <a:t> </a:t>
            </a:r>
            <a:r>
              <a:rPr lang="en-US" sz="2400" dirty="0" err="1"/>
              <a:t>điện</a:t>
            </a:r>
            <a:r>
              <a:rPr lang="en-US" sz="2400" dirty="0"/>
              <a:t> </a:t>
            </a:r>
            <a:r>
              <a:rPr lang="en-US" sz="2400" dirty="0" err="1"/>
              <a:t>tử</a:t>
            </a:r>
            <a:r>
              <a:rPr lang="en-US" sz="2400" dirty="0"/>
              <a:t> </a:t>
            </a:r>
            <a:r>
              <a:rPr lang="en-US" sz="2400" dirty="0" err="1"/>
              <a:t>cầm</a:t>
            </a:r>
            <a:r>
              <a:rPr lang="en-US" sz="2400" dirty="0"/>
              <a:t> </a:t>
            </a:r>
            <a:r>
              <a:rPr lang="en-US" sz="2400" dirty="0" err="1"/>
              <a:t>tay</a:t>
            </a:r>
            <a:endParaRPr lang="en-US" sz="2400" dirty="0" smtClean="0"/>
          </a:p>
          <a:p>
            <a:pPr lvl="1">
              <a:spcBef>
                <a:spcPts val="600"/>
              </a:spcBef>
            </a:pPr>
            <a:r>
              <a:rPr lang="en-US" sz="2000" dirty="0" err="1" smtClean="0"/>
              <a:t>Sử</a:t>
            </a:r>
            <a:r>
              <a:rPr lang="en-US" sz="2000" dirty="0" smtClean="0"/>
              <a:t> </a:t>
            </a:r>
            <a:r>
              <a:rPr lang="en-US" sz="2000" dirty="0" err="1" smtClean="0"/>
              <a:t>dụng</a:t>
            </a:r>
            <a:r>
              <a:rPr lang="en-US" sz="2000" dirty="0" smtClean="0"/>
              <a:t> </a:t>
            </a:r>
            <a:r>
              <a:rPr lang="en-US" sz="2000" dirty="0" err="1"/>
              <a:t>loại</a:t>
            </a:r>
            <a:r>
              <a:rPr lang="en-US" sz="2000" dirty="0"/>
              <a:t> </a:t>
            </a:r>
            <a:r>
              <a:rPr lang="en-US" sz="2000" dirty="0" err="1"/>
              <a:t>chíp</a:t>
            </a:r>
            <a:r>
              <a:rPr lang="en-US" sz="2000" dirty="0"/>
              <a:t> </a:t>
            </a:r>
            <a:r>
              <a:rPr lang="en-US" sz="2000" dirty="0" err="1"/>
              <a:t>giống</a:t>
            </a:r>
            <a:r>
              <a:rPr lang="en-US" sz="2000" dirty="0"/>
              <a:t> </a:t>
            </a:r>
            <a:r>
              <a:rPr lang="en-US" sz="2000" dirty="0" err="1"/>
              <a:t>như</a:t>
            </a:r>
            <a:r>
              <a:rPr lang="en-US" sz="2000" dirty="0"/>
              <a:t> </a:t>
            </a:r>
            <a:r>
              <a:rPr lang="en-US" sz="2000" dirty="0" err="1"/>
              <a:t>trong</a:t>
            </a:r>
            <a:r>
              <a:rPr lang="en-US" sz="2000" dirty="0"/>
              <a:t> </a:t>
            </a:r>
            <a:r>
              <a:rPr lang="en-US" sz="2000" dirty="0" err="1"/>
              <a:t>máy</a:t>
            </a:r>
            <a:r>
              <a:rPr lang="en-US" sz="2000" dirty="0"/>
              <a:t> </a:t>
            </a:r>
            <a:r>
              <a:rPr lang="en-US" sz="2000" dirty="0" err="1"/>
              <a:t>tính</a:t>
            </a:r>
            <a:r>
              <a:rPr lang="en-US" sz="2000" dirty="0"/>
              <a:t> </a:t>
            </a:r>
            <a:r>
              <a:rPr lang="en-US" sz="2000" dirty="0" err="1"/>
              <a:t>để</a:t>
            </a:r>
            <a:r>
              <a:rPr lang="en-US" sz="2000" dirty="0"/>
              <a:t> </a:t>
            </a:r>
            <a:r>
              <a:rPr lang="en-US" sz="2000" dirty="0" err="1"/>
              <a:t>thực</a:t>
            </a:r>
            <a:r>
              <a:rPr lang="en-US" sz="2000" dirty="0"/>
              <a:t> </a:t>
            </a:r>
            <a:r>
              <a:rPr lang="en-US" sz="2000" dirty="0" err="1"/>
              <a:t>hiện</a:t>
            </a:r>
            <a:r>
              <a:rPr lang="en-US" sz="2000" dirty="0"/>
              <a:t> </a:t>
            </a:r>
            <a:r>
              <a:rPr lang="en-US" sz="2000" dirty="0" err="1"/>
              <a:t>các</a:t>
            </a:r>
            <a:r>
              <a:rPr lang="en-US" sz="2000" dirty="0"/>
              <a:t> </a:t>
            </a:r>
            <a:r>
              <a:rPr lang="en-US" sz="2000" dirty="0" err="1"/>
              <a:t>phép</a:t>
            </a:r>
            <a:r>
              <a:rPr lang="en-US" sz="2000" dirty="0"/>
              <a:t> </a:t>
            </a:r>
            <a:r>
              <a:rPr lang="en-US" sz="2000" dirty="0" err="1"/>
              <a:t>toán</a:t>
            </a:r>
            <a:r>
              <a:rPr lang="en-US" sz="2000" dirty="0"/>
              <a:t> </a:t>
            </a:r>
            <a:r>
              <a:rPr lang="en-US" sz="2000" dirty="0" err="1"/>
              <a:t>tương</a:t>
            </a:r>
            <a:r>
              <a:rPr lang="en-US" sz="2000" dirty="0"/>
              <a:t> </a:t>
            </a:r>
            <a:r>
              <a:rPr lang="en-US" sz="2000" dirty="0" err="1"/>
              <a:t>tự</a:t>
            </a:r>
            <a:endParaRPr lang="en-US" sz="2000" dirty="0" smtClean="0"/>
          </a:p>
          <a:p>
            <a:pPr lvl="1">
              <a:spcBef>
                <a:spcPts val="600"/>
              </a:spcBef>
            </a:pPr>
            <a:r>
              <a:rPr lang="en-US" sz="2000" dirty="0" err="1" smtClean="0"/>
              <a:t>Là</a:t>
            </a:r>
            <a:r>
              <a:rPr lang="en-US" sz="2000" dirty="0" smtClean="0"/>
              <a:t> </a:t>
            </a:r>
            <a:r>
              <a:rPr lang="en-US" sz="2000" dirty="0" err="1" smtClean="0"/>
              <a:t>loại</a:t>
            </a:r>
            <a:r>
              <a:rPr lang="en-US" sz="2000" dirty="0" smtClean="0"/>
              <a:t> </a:t>
            </a:r>
            <a:r>
              <a:rPr lang="en-US" sz="2000" dirty="0" err="1" smtClean="0"/>
              <a:t>máy</a:t>
            </a:r>
            <a:r>
              <a:rPr lang="en-US" sz="2000" dirty="0" smtClean="0"/>
              <a:t> </a:t>
            </a:r>
            <a:r>
              <a:rPr lang="en-US" sz="2000" dirty="0" err="1"/>
              <a:t>tính</a:t>
            </a:r>
            <a:r>
              <a:rPr lang="en-US" sz="2000" dirty="0"/>
              <a:t> </a:t>
            </a:r>
            <a:r>
              <a:rPr lang="en-US" sz="2000" dirty="0" err="1"/>
              <a:t>hiện</a:t>
            </a:r>
            <a:r>
              <a:rPr lang="en-US" sz="2000" dirty="0"/>
              <a:t> </a:t>
            </a:r>
            <a:r>
              <a:rPr lang="en-US" sz="2000" dirty="0" err="1"/>
              <a:t>đại</a:t>
            </a:r>
            <a:r>
              <a:rPr lang="en-US" sz="2000" dirty="0"/>
              <a:t>, </a:t>
            </a:r>
            <a:r>
              <a:rPr lang="en-US" sz="2000" dirty="0" err="1"/>
              <a:t>cực</a:t>
            </a:r>
            <a:r>
              <a:rPr lang="en-US" sz="2000" dirty="0"/>
              <a:t> </a:t>
            </a:r>
            <a:r>
              <a:rPr lang="en-US" sz="2000" dirty="0" err="1"/>
              <a:t>lớn</a:t>
            </a:r>
            <a:r>
              <a:rPr lang="en-US" sz="2000" dirty="0"/>
              <a:t> </a:t>
            </a:r>
            <a:r>
              <a:rPr lang="en-US" sz="2000" dirty="0" err="1"/>
              <a:t>để</a:t>
            </a:r>
            <a:r>
              <a:rPr lang="en-US" sz="2000" dirty="0"/>
              <a:t> </a:t>
            </a:r>
            <a:r>
              <a:rPr lang="en-US" sz="2000" dirty="0" err="1"/>
              <a:t>thực</a:t>
            </a:r>
            <a:r>
              <a:rPr lang="en-US" sz="2000" dirty="0"/>
              <a:t> </a:t>
            </a:r>
            <a:r>
              <a:rPr lang="en-US" sz="2000" dirty="0" err="1"/>
              <a:t>hiện</a:t>
            </a:r>
            <a:r>
              <a:rPr lang="en-US" sz="2000" dirty="0"/>
              <a:t> </a:t>
            </a:r>
            <a:r>
              <a:rPr lang="en-US" sz="2000" dirty="0" err="1"/>
              <a:t>những</a:t>
            </a:r>
            <a:r>
              <a:rPr lang="en-US" sz="2000" dirty="0"/>
              <a:t> </a:t>
            </a:r>
            <a:r>
              <a:rPr lang="en-US" sz="2000" dirty="0" err="1"/>
              <a:t>tác</a:t>
            </a:r>
            <a:r>
              <a:rPr lang="en-US" sz="2000" dirty="0"/>
              <a:t> </a:t>
            </a:r>
            <a:r>
              <a:rPr lang="en-US" sz="2000" dirty="0" err="1"/>
              <a:t>vụ</a:t>
            </a:r>
            <a:r>
              <a:rPr lang="en-US" sz="2000" dirty="0"/>
              <a:t> </a:t>
            </a:r>
            <a:r>
              <a:rPr lang="en-US" sz="2000" dirty="0" err="1"/>
              <a:t>dựa</a:t>
            </a:r>
            <a:r>
              <a:rPr lang="en-US" sz="2000" dirty="0"/>
              <a:t> </a:t>
            </a:r>
            <a:r>
              <a:rPr lang="en-US" sz="2000" dirty="0" err="1"/>
              <a:t>trên</a:t>
            </a:r>
            <a:r>
              <a:rPr lang="en-US" sz="2000" dirty="0"/>
              <a:t> </a:t>
            </a:r>
            <a:r>
              <a:rPr lang="en-US" sz="2000" dirty="0" err="1"/>
              <a:t>xử</a:t>
            </a:r>
            <a:r>
              <a:rPr lang="en-US" sz="2000" dirty="0"/>
              <a:t> </a:t>
            </a:r>
            <a:r>
              <a:rPr lang="en-US" sz="2000" dirty="0" err="1"/>
              <a:t>lý</a:t>
            </a:r>
            <a:r>
              <a:rPr lang="en-US" sz="2000" dirty="0"/>
              <a:t> </a:t>
            </a:r>
            <a:r>
              <a:rPr lang="en-US" sz="2000" dirty="0" err="1"/>
              <a:t>nhị</a:t>
            </a:r>
            <a:r>
              <a:rPr lang="en-US" sz="2000" dirty="0"/>
              <a:t> </a:t>
            </a:r>
            <a:r>
              <a:rPr lang="en-US" sz="2000" dirty="0" err="1"/>
              <a:t>phân</a:t>
            </a:r>
            <a:r>
              <a:rPr lang="en-US" sz="2000" dirty="0"/>
              <a:t> </a:t>
            </a:r>
            <a:r>
              <a:rPr lang="en-US" sz="2000" dirty="0" err="1"/>
              <a:t>các</a:t>
            </a:r>
            <a:r>
              <a:rPr lang="en-US" sz="2000" dirty="0"/>
              <a:t> con </a:t>
            </a:r>
            <a:r>
              <a:rPr lang="en-US" sz="2000" dirty="0" err="1"/>
              <a:t>số</a:t>
            </a:r>
            <a:r>
              <a:rPr lang="en-US" sz="2000" dirty="0"/>
              <a:t> 1 </a:t>
            </a:r>
            <a:r>
              <a:rPr lang="en-US" sz="2000" dirty="0" err="1"/>
              <a:t>và</a:t>
            </a:r>
            <a:r>
              <a:rPr lang="en-US" sz="2000" dirty="0"/>
              <a:t> 0</a:t>
            </a:r>
            <a:endParaRPr lang="en-US" sz="2000" dirty="0" smtClean="0"/>
          </a:p>
        </p:txBody>
      </p:sp>
      <p:pic>
        <p:nvPicPr>
          <p:cNvPr id="12294" name="Picture 6" descr="nintendo ds"/>
          <p:cNvPicPr>
            <a:picLocks noChangeAspect="1" noChangeArrowheads="1"/>
          </p:cNvPicPr>
          <p:nvPr/>
        </p:nvPicPr>
        <p:blipFill>
          <a:blip r:embed="rId3" cstate="print"/>
          <a:srcRect t="2548" b="2866"/>
          <a:stretch>
            <a:fillRect/>
          </a:stretch>
        </p:blipFill>
        <p:spPr bwMode="auto">
          <a:xfrm>
            <a:off x="7696200" y="1519238"/>
            <a:ext cx="1143000" cy="1076325"/>
          </a:xfrm>
          <a:prstGeom prst="rect">
            <a:avLst/>
          </a:prstGeom>
          <a:noFill/>
          <a:ln w="9525">
            <a:noFill/>
            <a:miter lim="800000"/>
            <a:headEnd/>
            <a:tailEnd/>
          </a:ln>
        </p:spPr>
      </p:pic>
      <p:pic>
        <p:nvPicPr>
          <p:cNvPr id="12295" name="Picture 7" descr="xbox 360"/>
          <p:cNvPicPr>
            <a:picLocks noChangeAspect="1" noChangeArrowheads="1"/>
          </p:cNvPicPr>
          <p:nvPr/>
        </p:nvPicPr>
        <p:blipFill>
          <a:blip r:embed="rId4" cstate="print"/>
          <a:srcRect l="17751" r="18250"/>
          <a:stretch>
            <a:fillRect/>
          </a:stretch>
        </p:blipFill>
        <p:spPr bwMode="auto">
          <a:xfrm>
            <a:off x="6718901" y="1371600"/>
            <a:ext cx="792163" cy="1223963"/>
          </a:xfrm>
          <a:prstGeom prst="rect">
            <a:avLst/>
          </a:prstGeom>
          <a:noFill/>
          <a:ln w="9525">
            <a:noFill/>
            <a:miter lim="800000"/>
            <a:headEnd/>
            <a:tailEnd/>
          </a:ln>
        </p:spPr>
      </p:pic>
      <p:pic>
        <p:nvPicPr>
          <p:cNvPr id="12296" name="Picture 8" descr="iStock_000008882907XSmall cropped"/>
          <p:cNvPicPr>
            <a:picLocks noChangeAspect="1" noChangeArrowheads="1"/>
          </p:cNvPicPr>
          <p:nvPr/>
        </p:nvPicPr>
        <p:blipFill>
          <a:blip r:embed="rId5" cstate="print"/>
          <a:srcRect/>
          <a:stretch>
            <a:fillRect/>
          </a:stretch>
        </p:blipFill>
        <p:spPr bwMode="auto">
          <a:xfrm>
            <a:off x="7045200" y="3581400"/>
            <a:ext cx="1028700" cy="876300"/>
          </a:xfrm>
          <a:prstGeom prst="rect">
            <a:avLst/>
          </a:prstGeom>
          <a:noFill/>
          <a:ln w="9525">
            <a:noFill/>
            <a:miter lim="800000"/>
            <a:headEnd/>
            <a:tailEnd/>
          </a:ln>
        </p:spPr>
      </p:pic>
    </p:spTree>
    <p:extLst>
      <p:ext uri="{BB962C8B-B14F-4D97-AF65-F5344CB8AC3E}">
        <p14:creationId xmlns:p14="http://schemas.microsoft.com/office/powerpoint/2010/main" val="1111756273"/>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dirty="0" err="1"/>
              <a:t>Các</a:t>
            </a:r>
            <a:r>
              <a:rPr lang="en-US" dirty="0"/>
              <a:t> </a:t>
            </a:r>
            <a:r>
              <a:rPr lang="en-US" dirty="0" err="1"/>
              <a:t>thiết</a:t>
            </a:r>
            <a:r>
              <a:rPr lang="en-US" dirty="0"/>
              <a:t> </a:t>
            </a:r>
            <a:r>
              <a:rPr lang="en-US" dirty="0" err="1"/>
              <a:t>bị</a:t>
            </a:r>
            <a:r>
              <a:rPr lang="en-US" dirty="0"/>
              <a:t> </a:t>
            </a:r>
            <a:r>
              <a:rPr lang="en-US" dirty="0" err="1"/>
              <a:t>điện</a:t>
            </a:r>
            <a:r>
              <a:rPr lang="en-US" dirty="0"/>
              <a:t> </a:t>
            </a:r>
            <a:r>
              <a:rPr lang="en-US" dirty="0" err="1"/>
              <a:t>toán</a:t>
            </a:r>
            <a:r>
              <a:rPr lang="en-US" dirty="0"/>
              <a:t> </a:t>
            </a:r>
            <a:r>
              <a:rPr lang="en-US" dirty="0" err="1"/>
              <a:t>khác</a:t>
            </a:r>
            <a:endParaRPr lang="en-US" dirty="0" smtClean="0"/>
          </a:p>
        </p:txBody>
      </p:sp>
      <p:sp>
        <p:nvSpPr>
          <p:cNvPr id="15365" name="Rectangle 3"/>
          <p:cNvSpPr>
            <a:spLocks noGrp="1" noChangeArrowheads="1"/>
          </p:cNvSpPr>
          <p:nvPr>
            <p:ph sz="quarter" idx="12"/>
          </p:nvPr>
        </p:nvSpPr>
        <p:spPr>
          <a:xfrm>
            <a:off x="363538" y="1289050"/>
            <a:ext cx="4110037" cy="4991100"/>
          </a:xfrm>
        </p:spPr>
        <p:txBody>
          <a:bodyPr/>
          <a:lstStyle/>
          <a:p>
            <a:pPr lvl="0"/>
            <a:r>
              <a:rPr lang="en-US" dirty="0" err="1"/>
              <a:t>Thiết</a:t>
            </a:r>
            <a:r>
              <a:rPr lang="en-US" dirty="0"/>
              <a:t> </a:t>
            </a:r>
            <a:r>
              <a:rPr lang="en-US" dirty="0" err="1"/>
              <a:t>bị</a:t>
            </a:r>
            <a:r>
              <a:rPr lang="en-US" dirty="0"/>
              <a:t> </a:t>
            </a:r>
            <a:r>
              <a:rPr lang="en-US" dirty="0" err="1"/>
              <a:t>chẩn</a:t>
            </a:r>
            <a:r>
              <a:rPr lang="en-US" dirty="0"/>
              <a:t> </a:t>
            </a:r>
            <a:r>
              <a:rPr lang="en-US" dirty="0" err="1"/>
              <a:t>đoán</a:t>
            </a:r>
            <a:r>
              <a:rPr lang="en-US" dirty="0"/>
              <a:t> </a:t>
            </a:r>
            <a:r>
              <a:rPr lang="en-US" dirty="0" err="1"/>
              <a:t>trục</a:t>
            </a:r>
            <a:r>
              <a:rPr lang="en-US" dirty="0"/>
              <a:t> </a:t>
            </a:r>
            <a:r>
              <a:rPr lang="en-US" dirty="0" err="1"/>
              <a:t>trặc</a:t>
            </a:r>
            <a:r>
              <a:rPr lang="en-US" dirty="0"/>
              <a:t> </a:t>
            </a:r>
            <a:r>
              <a:rPr lang="en-US" dirty="0" err="1"/>
              <a:t>động</a:t>
            </a:r>
            <a:r>
              <a:rPr lang="en-US" dirty="0"/>
              <a:t> </a:t>
            </a:r>
            <a:r>
              <a:rPr lang="en-US" dirty="0" err="1"/>
              <a:t>cơ</a:t>
            </a:r>
            <a:r>
              <a:rPr lang="en-US" dirty="0"/>
              <a:t> </a:t>
            </a:r>
            <a:r>
              <a:rPr lang="en-US" dirty="0" err="1"/>
              <a:t>xe</a:t>
            </a:r>
            <a:r>
              <a:rPr lang="en-US" dirty="0"/>
              <a:t> </a:t>
            </a:r>
            <a:r>
              <a:rPr lang="en-US" dirty="0" err="1"/>
              <a:t>hơi</a:t>
            </a:r>
            <a:r>
              <a:rPr lang="x-none"/>
              <a:t>	</a:t>
            </a:r>
            <a:endParaRPr lang="en-US" dirty="0"/>
          </a:p>
          <a:p>
            <a:pPr lvl="0"/>
            <a:r>
              <a:rPr lang="en-US" dirty="0" err="1"/>
              <a:t>Máy</a:t>
            </a:r>
            <a:r>
              <a:rPr lang="en-US" dirty="0"/>
              <a:t> </a:t>
            </a:r>
            <a:r>
              <a:rPr lang="en-US" dirty="0" err="1"/>
              <a:t>rút</a:t>
            </a:r>
            <a:r>
              <a:rPr lang="en-US" dirty="0"/>
              <a:t> </a:t>
            </a:r>
            <a:r>
              <a:rPr lang="en-US" dirty="0" err="1"/>
              <a:t>tiền</a:t>
            </a:r>
            <a:r>
              <a:rPr lang="en-US" dirty="0"/>
              <a:t> </a:t>
            </a:r>
            <a:r>
              <a:rPr lang="en-US" dirty="0" err="1"/>
              <a:t>tự</a:t>
            </a:r>
            <a:r>
              <a:rPr lang="en-US" dirty="0"/>
              <a:t> </a:t>
            </a:r>
            <a:r>
              <a:rPr lang="en-US" dirty="0" err="1"/>
              <a:t>động</a:t>
            </a:r>
            <a:r>
              <a:rPr lang="en-US" dirty="0"/>
              <a:t> </a:t>
            </a:r>
            <a:r>
              <a:rPr lang="x-none"/>
              <a:t>(ATMs</a:t>
            </a:r>
            <a:r>
              <a:rPr lang="x-none" smtClean="0"/>
              <a:t>)</a:t>
            </a:r>
            <a:endParaRPr lang="en-US" dirty="0"/>
          </a:p>
          <a:p>
            <a:pPr lvl="0"/>
            <a:r>
              <a:rPr lang="en-US" dirty="0" err="1"/>
              <a:t>Máy</a:t>
            </a:r>
            <a:r>
              <a:rPr lang="en-US" dirty="0"/>
              <a:t> </a:t>
            </a:r>
            <a:r>
              <a:rPr lang="en-US" dirty="0" err="1"/>
              <a:t>tính</a:t>
            </a:r>
            <a:r>
              <a:rPr lang="en-US" dirty="0"/>
              <a:t> </a:t>
            </a:r>
            <a:r>
              <a:rPr lang="en-US" dirty="0" err="1"/>
              <a:t>tiền</a:t>
            </a:r>
            <a:r>
              <a:rPr lang="en-US" dirty="0"/>
              <a:t> </a:t>
            </a:r>
            <a:r>
              <a:rPr lang="en-US" dirty="0" err="1"/>
              <a:t>tại</a:t>
            </a:r>
            <a:r>
              <a:rPr lang="en-US" dirty="0"/>
              <a:t> </a:t>
            </a:r>
            <a:r>
              <a:rPr lang="en-US" dirty="0" err="1" smtClean="0"/>
              <a:t>quầy</a:t>
            </a:r>
            <a:endParaRPr lang="en-US" dirty="0"/>
          </a:p>
          <a:p>
            <a:pPr lvl="0"/>
            <a:r>
              <a:rPr lang="en-US" dirty="0" err="1"/>
              <a:t>Hệ</a:t>
            </a:r>
            <a:r>
              <a:rPr lang="en-US" dirty="0"/>
              <a:t> </a:t>
            </a:r>
            <a:r>
              <a:rPr lang="en-US" dirty="0" err="1"/>
              <a:t>thống</a:t>
            </a:r>
            <a:r>
              <a:rPr lang="en-US" dirty="0"/>
              <a:t> </a:t>
            </a:r>
            <a:r>
              <a:rPr lang="en-US" dirty="0" err="1"/>
              <a:t>định</a:t>
            </a:r>
            <a:r>
              <a:rPr lang="en-US" dirty="0"/>
              <a:t> </a:t>
            </a:r>
            <a:r>
              <a:rPr lang="en-US" dirty="0" err="1"/>
              <a:t>vị</a:t>
            </a:r>
            <a:r>
              <a:rPr lang="en-US" dirty="0"/>
              <a:t> </a:t>
            </a:r>
            <a:r>
              <a:rPr lang="en-US" dirty="0" err="1"/>
              <a:t>toàn</a:t>
            </a:r>
            <a:r>
              <a:rPr lang="en-US" dirty="0"/>
              <a:t> </a:t>
            </a:r>
            <a:r>
              <a:rPr lang="en-US" dirty="0" err="1"/>
              <a:t>cầu</a:t>
            </a:r>
            <a:r>
              <a:rPr lang="en-US" dirty="0"/>
              <a:t> </a:t>
            </a:r>
            <a:r>
              <a:rPr lang="x-none"/>
              <a:t>(GPS</a:t>
            </a:r>
            <a:r>
              <a:rPr lang="x-none" smtClean="0"/>
              <a:t>)</a:t>
            </a:r>
            <a:endParaRPr lang="en-US" dirty="0"/>
          </a:p>
          <a:p>
            <a:pPr lvl="0"/>
            <a:r>
              <a:rPr lang="en-US" dirty="0" err="1"/>
              <a:t>Công</a:t>
            </a:r>
            <a:r>
              <a:rPr lang="en-US" dirty="0"/>
              <a:t> </a:t>
            </a:r>
            <a:r>
              <a:rPr lang="en-US" dirty="0" err="1"/>
              <a:t>nghệ</a:t>
            </a:r>
            <a:r>
              <a:rPr lang="en-US" dirty="0"/>
              <a:t> </a:t>
            </a:r>
            <a:r>
              <a:rPr lang="en-US" dirty="0" err="1"/>
              <a:t>người</a:t>
            </a:r>
            <a:r>
              <a:rPr lang="en-US" dirty="0"/>
              <a:t> </a:t>
            </a:r>
            <a:r>
              <a:rPr lang="en-US" dirty="0" err="1" smtClean="0"/>
              <a:t>máy</a:t>
            </a:r>
            <a:r>
              <a:rPr lang="en-US" dirty="0" smtClean="0"/>
              <a:t> (Robot)</a:t>
            </a:r>
            <a:endParaRPr lang="en-US" dirty="0"/>
          </a:p>
          <a:p>
            <a:pPr lvl="0"/>
            <a:r>
              <a:rPr lang="en-US" dirty="0" err="1"/>
              <a:t>Thiết</a:t>
            </a:r>
            <a:r>
              <a:rPr lang="en-US" dirty="0"/>
              <a:t> </a:t>
            </a:r>
            <a:r>
              <a:rPr lang="en-US" dirty="0" err="1"/>
              <a:t>bị</a:t>
            </a:r>
            <a:r>
              <a:rPr lang="en-US" dirty="0"/>
              <a:t> y </a:t>
            </a:r>
            <a:r>
              <a:rPr lang="en-US" dirty="0" err="1"/>
              <a:t>tế</a:t>
            </a:r>
            <a:r>
              <a:rPr lang="en-US" dirty="0"/>
              <a:t> </a:t>
            </a:r>
            <a:r>
              <a:rPr lang="x-none" smtClean="0"/>
              <a:t> </a:t>
            </a:r>
            <a:endParaRPr lang="en-US" dirty="0"/>
          </a:p>
          <a:p>
            <a:pPr lvl="0"/>
            <a:r>
              <a:rPr lang="en-US" dirty="0" err="1"/>
              <a:t>Đồ</a:t>
            </a:r>
            <a:r>
              <a:rPr lang="en-US" dirty="0"/>
              <a:t> </a:t>
            </a:r>
            <a:r>
              <a:rPr lang="en-US" dirty="0" err="1"/>
              <a:t>điện</a:t>
            </a:r>
            <a:r>
              <a:rPr lang="en-US" dirty="0"/>
              <a:t> </a:t>
            </a:r>
            <a:r>
              <a:rPr lang="en-US" dirty="0" err="1"/>
              <a:t>gia</a:t>
            </a:r>
            <a:r>
              <a:rPr lang="en-US" dirty="0"/>
              <a:t> </a:t>
            </a:r>
            <a:r>
              <a:rPr lang="en-US" dirty="0" err="1"/>
              <a:t>dụng</a:t>
            </a:r>
            <a:r>
              <a:rPr lang="en-US" dirty="0"/>
              <a:t> </a:t>
            </a:r>
            <a:r>
              <a:rPr lang="en-US" dirty="0" err="1"/>
              <a:t>nhỏ</a:t>
            </a:r>
            <a:r>
              <a:rPr lang="en-US" dirty="0"/>
              <a:t> </a:t>
            </a:r>
          </a:p>
          <a:p>
            <a:r>
              <a:rPr lang="en-US" dirty="0" err="1"/>
              <a:t>Đồ</a:t>
            </a:r>
            <a:r>
              <a:rPr lang="en-US" dirty="0"/>
              <a:t> </a:t>
            </a:r>
            <a:r>
              <a:rPr lang="en-US" dirty="0" err="1"/>
              <a:t>điện</a:t>
            </a:r>
            <a:r>
              <a:rPr lang="en-US" dirty="0"/>
              <a:t> </a:t>
            </a:r>
            <a:r>
              <a:rPr lang="en-US" dirty="0" err="1"/>
              <a:t>gia</a:t>
            </a:r>
            <a:r>
              <a:rPr lang="en-US" dirty="0"/>
              <a:t> </a:t>
            </a:r>
            <a:r>
              <a:rPr lang="en-US" dirty="0" err="1"/>
              <a:t>dụng</a:t>
            </a:r>
            <a:r>
              <a:rPr lang="en-US" dirty="0"/>
              <a:t> </a:t>
            </a:r>
            <a:r>
              <a:rPr lang="en-US" dirty="0" err="1"/>
              <a:t>lớn</a:t>
            </a:r>
            <a:r>
              <a:rPr lang="en-US" dirty="0"/>
              <a:t> </a:t>
            </a:r>
            <a:endParaRPr lang="en-US" sz="2400" dirty="0" smtClean="0"/>
          </a:p>
          <a:p>
            <a:pPr marL="342900" indent="-342900" eaLnBrk="1" hangingPunct="1">
              <a:lnSpc>
                <a:spcPct val="90000"/>
              </a:lnSpc>
              <a:spcAft>
                <a:spcPct val="40000"/>
              </a:spcAft>
              <a:buFont typeface="Arial" charset="0"/>
              <a:buChar char="•"/>
              <a:defRPr/>
            </a:pPr>
            <a:endParaRPr lang="en-US" sz="2400" dirty="0" smtClean="0"/>
          </a:p>
        </p:txBody>
      </p:sp>
      <p:sp>
        <p:nvSpPr>
          <p:cNvPr id="13316" name="Content Placeholder 5"/>
          <p:cNvSpPr>
            <a:spLocks noGrp="1"/>
          </p:cNvSpPr>
          <p:nvPr>
            <p:ph sz="quarter" idx="13"/>
          </p:nvPr>
        </p:nvSpPr>
        <p:spPr>
          <a:xfrm>
            <a:off x="4646613" y="1287463"/>
            <a:ext cx="4110037" cy="4991100"/>
          </a:xfrm>
        </p:spPr>
        <p:txBody>
          <a:bodyPr/>
          <a:lstStyle/>
          <a:p>
            <a:r>
              <a:rPr lang="en-US" dirty="0" err="1"/>
              <a:t>Mỗi</a:t>
            </a:r>
            <a:r>
              <a:rPr lang="en-US" dirty="0"/>
              <a:t> </a:t>
            </a:r>
            <a:r>
              <a:rPr lang="en-US" dirty="0" err="1"/>
              <a:t>loại</a:t>
            </a:r>
            <a:r>
              <a:rPr lang="en-US" dirty="0"/>
              <a:t> </a:t>
            </a:r>
            <a:r>
              <a:rPr lang="en-US" dirty="0" err="1"/>
              <a:t>thiết</a:t>
            </a:r>
            <a:r>
              <a:rPr lang="en-US" dirty="0"/>
              <a:t> </a:t>
            </a:r>
            <a:r>
              <a:rPr lang="en-US" dirty="0" err="1"/>
              <a:t>bị</a:t>
            </a:r>
            <a:r>
              <a:rPr lang="en-US" dirty="0"/>
              <a:t> </a:t>
            </a:r>
            <a:r>
              <a:rPr lang="en-US" dirty="0" err="1"/>
              <a:t>đều</a:t>
            </a:r>
            <a:r>
              <a:rPr lang="en-US" dirty="0"/>
              <a:t> </a:t>
            </a:r>
            <a:r>
              <a:rPr lang="en-US" dirty="0" err="1"/>
              <a:t>có</a:t>
            </a:r>
            <a:r>
              <a:rPr lang="en-US" dirty="0"/>
              <a:t> </a:t>
            </a:r>
            <a:r>
              <a:rPr lang="en-US" dirty="0" err="1"/>
              <a:t>một</a:t>
            </a:r>
            <a:r>
              <a:rPr lang="en-US" dirty="0"/>
              <a:t> con </a:t>
            </a:r>
            <a:r>
              <a:rPr lang="en-US" dirty="0" err="1"/>
              <a:t>chíp</a:t>
            </a:r>
            <a:r>
              <a:rPr lang="en-US" dirty="0"/>
              <a:t> </a:t>
            </a:r>
            <a:r>
              <a:rPr lang="en-US" dirty="0" err="1"/>
              <a:t>máy</a:t>
            </a:r>
            <a:r>
              <a:rPr lang="en-US" dirty="0"/>
              <a:t> </a:t>
            </a:r>
            <a:r>
              <a:rPr lang="en-US" dirty="0" err="1"/>
              <a:t>tính</a:t>
            </a:r>
            <a:r>
              <a:rPr lang="en-US" dirty="0"/>
              <a:t> </a:t>
            </a:r>
            <a:r>
              <a:rPr lang="en-US" dirty="0" err="1"/>
              <a:t>gắn</a:t>
            </a:r>
            <a:r>
              <a:rPr lang="en-US" dirty="0"/>
              <a:t> </a:t>
            </a:r>
            <a:r>
              <a:rPr lang="en-US" dirty="0" err="1"/>
              <a:t>trong</a:t>
            </a:r>
            <a:r>
              <a:rPr lang="en-US" dirty="0"/>
              <a:t> </a:t>
            </a:r>
            <a:r>
              <a:rPr lang="en-US" dirty="0" err="1"/>
              <a:t>đó</a:t>
            </a:r>
            <a:r>
              <a:rPr lang="en-US" dirty="0"/>
              <a:t> </a:t>
            </a:r>
            <a:r>
              <a:rPr lang="en-US" dirty="0" err="1"/>
              <a:t>để</a:t>
            </a:r>
            <a:r>
              <a:rPr lang="en-US" dirty="0"/>
              <a:t> </a:t>
            </a:r>
            <a:r>
              <a:rPr lang="en-US" dirty="0" err="1"/>
              <a:t>có</a:t>
            </a:r>
            <a:r>
              <a:rPr lang="en-US" dirty="0"/>
              <a:t> </a:t>
            </a:r>
            <a:r>
              <a:rPr lang="en-US" dirty="0" err="1"/>
              <a:t>thể</a:t>
            </a:r>
            <a:r>
              <a:rPr lang="en-US" dirty="0"/>
              <a:t> </a:t>
            </a:r>
            <a:r>
              <a:rPr lang="en-US" dirty="0" err="1"/>
              <a:t>thực</a:t>
            </a:r>
            <a:r>
              <a:rPr lang="en-US" dirty="0"/>
              <a:t> </a:t>
            </a:r>
            <a:r>
              <a:rPr lang="en-US" dirty="0" err="1"/>
              <a:t>hiện</a:t>
            </a:r>
            <a:r>
              <a:rPr lang="en-US" dirty="0"/>
              <a:t> </a:t>
            </a:r>
            <a:r>
              <a:rPr lang="en-US" dirty="0" err="1"/>
              <a:t>được</a:t>
            </a:r>
            <a:r>
              <a:rPr lang="en-US" dirty="0"/>
              <a:t> </a:t>
            </a:r>
            <a:r>
              <a:rPr lang="en-US" dirty="0" err="1"/>
              <a:t>một</a:t>
            </a:r>
            <a:r>
              <a:rPr lang="en-US" dirty="0"/>
              <a:t> </a:t>
            </a:r>
            <a:r>
              <a:rPr lang="en-US" dirty="0" err="1"/>
              <a:t>công</a:t>
            </a:r>
            <a:r>
              <a:rPr lang="en-US" dirty="0"/>
              <a:t> </a:t>
            </a:r>
            <a:r>
              <a:rPr lang="en-US" dirty="0" err="1"/>
              <a:t>việc</a:t>
            </a:r>
            <a:r>
              <a:rPr lang="en-US" dirty="0"/>
              <a:t> </a:t>
            </a:r>
            <a:r>
              <a:rPr lang="en-US" dirty="0" err="1"/>
              <a:t>cụ</a:t>
            </a:r>
            <a:r>
              <a:rPr lang="en-US" dirty="0"/>
              <a:t> </a:t>
            </a:r>
            <a:r>
              <a:rPr lang="en-US" dirty="0" err="1"/>
              <a:t>thể</a:t>
            </a:r>
            <a:endParaRPr lang="en-US" dirty="0" smtClean="0"/>
          </a:p>
          <a:p>
            <a:pPr lvl="1"/>
            <a:r>
              <a:rPr lang="en-US" dirty="0" err="1" smtClean="0"/>
              <a:t>Thông</a:t>
            </a:r>
            <a:r>
              <a:rPr lang="en-US" dirty="0" smtClean="0"/>
              <a:t> </a:t>
            </a:r>
            <a:r>
              <a:rPr lang="en-US" dirty="0" err="1" smtClean="0"/>
              <a:t>thường</a:t>
            </a:r>
            <a:r>
              <a:rPr lang="en-US" dirty="0" smtClean="0"/>
              <a:t> </a:t>
            </a:r>
            <a:r>
              <a:rPr lang="en-US" dirty="0" err="1"/>
              <a:t>bạn</a:t>
            </a:r>
            <a:r>
              <a:rPr lang="en-US" dirty="0"/>
              <a:t> </a:t>
            </a:r>
            <a:r>
              <a:rPr lang="en-US" dirty="0" err="1"/>
              <a:t>cần</a:t>
            </a:r>
            <a:r>
              <a:rPr lang="en-US" dirty="0"/>
              <a:t> </a:t>
            </a:r>
            <a:r>
              <a:rPr lang="en-US" dirty="0" err="1"/>
              <a:t>phải</a:t>
            </a:r>
            <a:r>
              <a:rPr lang="en-US" dirty="0"/>
              <a:t> </a:t>
            </a:r>
            <a:r>
              <a:rPr lang="en-US" dirty="0" err="1"/>
              <a:t>được</a:t>
            </a:r>
            <a:r>
              <a:rPr lang="en-US" dirty="0"/>
              <a:t> </a:t>
            </a:r>
            <a:r>
              <a:rPr lang="en-US" dirty="0" err="1"/>
              <a:t>xác</a:t>
            </a:r>
            <a:r>
              <a:rPr lang="en-US" dirty="0"/>
              <a:t> </a:t>
            </a:r>
            <a:r>
              <a:rPr lang="en-US" dirty="0" err="1"/>
              <a:t>nhận</a:t>
            </a:r>
            <a:r>
              <a:rPr lang="en-US" dirty="0"/>
              <a:t> </a:t>
            </a:r>
            <a:r>
              <a:rPr lang="en-US" dirty="0" err="1"/>
              <a:t>về</a:t>
            </a:r>
            <a:r>
              <a:rPr lang="en-US" dirty="0"/>
              <a:t> </a:t>
            </a:r>
            <a:r>
              <a:rPr lang="en-US" dirty="0" err="1"/>
              <a:t>danh</a:t>
            </a:r>
            <a:r>
              <a:rPr lang="en-US" dirty="0"/>
              <a:t> </a:t>
            </a:r>
            <a:r>
              <a:rPr lang="en-US" dirty="0" err="1"/>
              <a:t>tính</a:t>
            </a:r>
            <a:r>
              <a:rPr lang="en-US" dirty="0"/>
              <a:t> </a:t>
            </a:r>
            <a:r>
              <a:rPr lang="en-US" dirty="0" err="1"/>
              <a:t>thông</a:t>
            </a:r>
            <a:r>
              <a:rPr lang="en-US" dirty="0"/>
              <a:t> qua </a:t>
            </a:r>
            <a:r>
              <a:rPr lang="en-US" dirty="0" err="1"/>
              <a:t>một</a:t>
            </a:r>
            <a:r>
              <a:rPr lang="en-US" dirty="0"/>
              <a:t> </a:t>
            </a:r>
            <a:r>
              <a:rPr lang="en-US" dirty="0" err="1"/>
              <a:t>chiếc</a:t>
            </a:r>
            <a:r>
              <a:rPr lang="en-US" dirty="0"/>
              <a:t> </a:t>
            </a:r>
            <a:r>
              <a:rPr lang="en-US" dirty="0" err="1"/>
              <a:t>thẻ</a:t>
            </a:r>
            <a:r>
              <a:rPr lang="en-US" dirty="0"/>
              <a:t> </a:t>
            </a:r>
            <a:r>
              <a:rPr lang="en-US" dirty="0" err="1"/>
              <a:t>để</a:t>
            </a:r>
            <a:r>
              <a:rPr lang="en-US" dirty="0"/>
              <a:t> </a:t>
            </a:r>
            <a:r>
              <a:rPr lang="en-US" dirty="0" err="1" smtClean="0"/>
              <a:t>mở</a:t>
            </a:r>
            <a:r>
              <a:rPr lang="en-US" dirty="0" smtClean="0"/>
              <a:t> </a:t>
            </a:r>
            <a:r>
              <a:rPr lang="en-US" dirty="0" err="1" smtClean="0"/>
              <a:t>kết</a:t>
            </a:r>
            <a:r>
              <a:rPr lang="en-US" dirty="0" smtClean="0"/>
              <a:t> </a:t>
            </a:r>
            <a:r>
              <a:rPr lang="en-US" dirty="0" err="1"/>
              <a:t>nối</a:t>
            </a:r>
            <a:r>
              <a:rPr lang="en-US" dirty="0"/>
              <a:t> </a:t>
            </a:r>
            <a:r>
              <a:rPr lang="en-US" dirty="0" err="1" smtClean="0"/>
              <a:t>đến</a:t>
            </a:r>
            <a:r>
              <a:rPr lang="en-US" dirty="0" smtClean="0"/>
              <a:t> </a:t>
            </a:r>
            <a:r>
              <a:rPr lang="en-US" dirty="0" err="1" smtClean="0"/>
              <a:t>cơ</a:t>
            </a:r>
            <a:r>
              <a:rPr lang="en-US" dirty="0" smtClean="0"/>
              <a:t> </a:t>
            </a:r>
            <a:r>
              <a:rPr lang="en-US" dirty="0" err="1" smtClean="0"/>
              <a:t>sở</a:t>
            </a:r>
            <a:r>
              <a:rPr lang="en-US" dirty="0" smtClean="0"/>
              <a:t> </a:t>
            </a:r>
            <a:r>
              <a:rPr lang="en-US" dirty="0" err="1" smtClean="0"/>
              <a:t>dữ</a:t>
            </a:r>
            <a:r>
              <a:rPr lang="en-US" dirty="0" smtClean="0"/>
              <a:t> </a:t>
            </a:r>
            <a:r>
              <a:rPr lang="en-US" dirty="0" err="1" smtClean="0"/>
              <a:t>liệu</a:t>
            </a:r>
            <a:r>
              <a:rPr lang="en-US" dirty="0" smtClean="0"/>
              <a:t> </a:t>
            </a:r>
            <a:r>
              <a:rPr lang="en-US" dirty="0" err="1" smtClean="0"/>
              <a:t>chứa</a:t>
            </a:r>
            <a:r>
              <a:rPr lang="en-US" dirty="0" smtClean="0"/>
              <a:t> </a:t>
            </a:r>
            <a:r>
              <a:rPr lang="en-US" dirty="0" err="1" smtClean="0"/>
              <a:t>thông</a:t>
            </a:r>
            <a:r>
              <a:rPr lang="en-US" dirty="0" smtClean="0"/>
              <a:t> tin</a:t>
            </a:r>
          </a:p>
          <a:p>
            <a:pPr lvl="1"/>
            <a:r>
              <a:rPr lang="en-US" dirty="0" err="1"/>
              <a:t>Khi</a:t>
            </a:r>
            <a:r>
              <a:rPr lang="en-US" dirty="0"/>
              <a:t> </a:t>
            </a:r>
            <a:r>
              <a:rPr lang="en-US" dirty="0" err="1" smtClean="0"/>
              <a:t>thiết</a:t>
            </a:r>
            <a:r>
              <a:rPr lang="en-US" dirty="0" smtClean="0"/>
              <a:t> </a:t>
            </a:r>
            <a:r>
              <a:rPr lang="en-US" dirty="0" err="1" smtClean="0"/>
              <a:t>bị</a:t>
            </a:r>
            <a:r>
              <a:rPr lang="en-US" dirty="0" smtClean="0"/>
              <a:t> </a:t>
            </a:r>
            <a:r>
              <a:rPr lang="en-US" dirty="0" err="1"/>
              <a:t>không</a:t>
            </a:r>
            <a:r>
              <a:rPr lang="en-US" dirty="0"/>
              <a:t> </a:t>
            </a:r>
            <a:r>
              <a:rPr lang="en-US" dirty="0" err="1"/>
              <a:t>hoạt</a:t>
            </a:r>
            <a:r>
              <a:rPr lang="en-US" dirty="0"/>
              <a:t> </a:t>
            </a:r>
            <a:r>
              <a:rPr lang="en-US" dirty="0" err="1"/>
              <a:t>động</a:t>
            </a:r>
            <a:r>
              <a:rPr lang="en-US" dirty="0"/>
              <a:t>, </a:t>
            </a:r>
            <a:r>
              <a:rPr lang="en-US" dirty="0" err="1"/>
              <a:t>thông</a:t>
            </a:r>
            <a:r>
              <a:rPr lang="en-US" dirty="0"/>
              <a:t> </a:t>
            </a:r>
            <a:r>
              <a:rPr lang="en-US" dirty="0" err="1"/>
              <a:t>thường</a:t>
            </a:r>
            <a:r>
              <a:rPr lang="en-US" dirty="0"/>
              <a:t> </a:t>
            </a:r>
            <a:r>
              <a:rPr lang="en-US" dirty="0" err="1"/>
              <a:t>cần</a:t>
            </a:r>
            <a:r>
              <a:rPr lang="en-US" dirty="0"/>
              <a:t> </a:t>
            </a:r>
            <a:r>
              <a:rPr lang="en-US" dirty="0" err="1"/>
              <a:t>phải</a:t>
            </a:r>
            <a:r>
              <a:rPr lang="en-US" dirty="0"/>
              <a:t> </a:t>
            </a:r>
            <a:r>
              <a:rPr lang="en-US" dirty="0" err="1"/>
              <a:t>thay</a:t>
            </a:r>
            <a:r>
              <a:rPr lang="en-US" dirty="0"/>
              <a:t> </a:t>
            </a:r>
            <a:r>
              <a:rPr lang="en-US" dirty="0" err="1"/>
              <a:t>thế</a:t>
            </a:r>
            <a:r>
              <a:rPr lang="en-US" dirty="0"/>
              <a:t> </a:t>
            </a:r>
            <a:r>
              <a:rPr lang="en-US" dirty="0" err="1"/>
              <a:t>hoặc</a:t>
            </a:r>
            <a:r>
              <a:rPr lang="en-US" dirty="0"/>
              <a:t> </a:t>
            </a:r>
            <a:r>
              <a:rPr lang="en-US" dirty="0" err="1"/>
              <a:t>khỏi</a:t>
            </a:r>
            <a:r>
              <a:rPr lang="en-US" dirty="0"/>
              <a:t> </a:t>
            </a:r>
            <a:r>
              <a:rPr lang="en-US" dirty="0" err="1"/>
              <a:t>động</a:t>
            </a:r>
            <a:r>
              <a:rPr lang="en-US" dirty="0"/>
              <a:t> </a:t>
            </a:r>
            <a:r>
              <a:rPr lang="en-US" dirty="0" err="1" smtClean="0"/>
              <a:t>lại</a:t>
            </a:r>
            <a:r>
              <a:rPr lang="en-US" dirty="0"/>
              <a:t>.</a:t>
            </a:r>
            <a:endParaRPr lang="en-US" dirty="0" smtClean="0"/>
          </a:p>
        </p:txBody>
      </p:sp>
      <p:sp>
        <p:nvSpPr>
          <p:cNvPr id="13317" name="Rectangle 5"/>
          <p:cNvSpPr>
            <a:spLocks noGrp="1" noChangeArrowheads="1"/>
          </p:cNvSpPr>
          <p:nvPr>
            <p:ph type="ftr" sz="quarter" idx="4294967295"/>
          </p:nvPr>
        </p:nvSpPr>
        <p:spPr>
          <a:xfrm>
            <a:off x="252413" y="6445250"/>
            <a:ext cx="2895600" cy="250825"/>
          </a:xfrm>
          <a:prstGeom prst="rect">
            <a:avLst/>
          </a:prstGeom>
          <a:noFill/>
        </p:spPr>
        <p:txBody>
          <a:bodyPr/>
          <a:lstStyle/>
          <a:p>
            <a:r>
              <a:rPr lang="en-US" smtClean="0">
                <a:latin typeface="Arial" pitchFamily="34" charset="0"/>
              </a:rPr>
              <a:t>© IIG Vietnam</a:t>
            </a:r>
            <a:endParaRPr lang="en-US" dirty="0" smtClean="0">
              <a:latin typeface="Arial" pitchFamily="34" charset="0"/>
            </a:endParaRPr>
          </a:p>
        </p:txBody>
      </p:sp>
      <p:sp>
        <p:nvSpPr>
          <p:cNvPr id="13318" name="Rectangle 6"/>
          <p:cNvSpPr>
            <a:spLocks noGrp="1" noChangeArrowheads="1"/>
          </p:cNvSpPr>
          <p:nvPr>
            <p:ph type="sldNum" sz="quarter" idx="15"/>
          </p:nvPr>
        </p:nvSpPr>
        <p:spPr>
          <a:noFill/>
        </p:spPr>
        <p:txBody>
          <a:bodyPr/>
          <a:lstStyle/>
          <a:p>
            <a:fld id="{D82B1C33-CF50-4BF6-8E4F-A3A7CB7FD654}" type="slidenum">
              <a:rPr lang="en-US" smtClean="0">
                <a:latin typeface="Arial" pitchFamily="34" charset="0"/>
              </a:rPr>
              <a:pPr/>
              <a:t>11</a:t>
            </a:fld>
            <a:endParaRPr lang="en-US" dirty="0" smtClean="0">
              <a:latin typeface="Arial" pitchFamily="34" charset="0"/>
            </a:endParaRPr>
          </a:p>
        </p:txBody>
      </p:sp>
    </p:spTree>
    <p:extLst>
      <p:ext uri="{BB962C8B-B14F-4D97-AF65-F5344CB8AC3E}">
        <p14:creationId xmlns:p14="http://schemas.microsoft.com/office/powerpoint/2010/main" val="304548110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idx="4294967295"/>
          </p:nvPr>
        </p:nvSpPr>
        <p:spPr>
          <a:xfrm>
            <a:off x="374650" y="176979"/>
            <a:ext cx="8389938" cy="1106129"/>
          </a:xfrm>
        </p:spPr>
        <p:txBody>
          <a:bodyPr/>
          <a:lstStyle/>
          <a:p>
            <a:pPr marL="0" indent="0" eaLnBrk="1" hangingPunct="1"/>
            <a:r>
              <a:rPr lang="en-US" sz="2400" b="1" dirty="0" err="1" smtClean="0"/>
              <a:t>Các</a:t>
            </a:r>
            <a:r>
              <a:rPr lang="en-US" sz="2400" b="1" dirty="0" smtClean="0"/>
              <a:t> </a:t>
            </a:r>
            <a:r>
              <a:rPr lang="en-US" sz="2400" b="1" dirty="0" err="1"/>
              <a:t>bộ</a:t>
            </a:r>
            <a:r>
              <a:rPr lang="en-US" sz="2400" b="1" dirty="0"/>
              <a:t> </a:t>
            </a:r>
            <a:r>
              <a:rPr lang="en-US" sz="2400" b="1" dirty="0" err="1"/>
              <a:t>phận</a:t>
            </a:r>
            <a:r>
              <a:rPr lang="en-US" sz="2400" b="1" dirty="0"/>
              <a:t> </a:t>
            </a:r>
            <a:r>
              <a:rPr lang="en-US" sz="2400" b="1" dirty="0" err="1"/>
              <a:t>cấu</a:t>
            </a:r>
            <a:r>
              <a:rPr lang="en-US" sz="2400" b="1" dirty="0"/>
              <a:t> </a:t>
            </a:r>
            <a:r>
              <a:rPr lang="en-US" sz="2400" b="1" dirty="0" err="1"/>
              <a:t>thành</a:t>
            </a:r>
            <a:r>
              <a:rPr lang="en-US" sz="2400" b="1" dirty="0"/>
              <a:t> </a:t>
            </a:r>
            <a:r>
              <a:rPr lang="en-US" sz="2400" b="1" dirty="0" err="1" smtClean="0"/>
              <a:t>máy</a:t>
            </a:r>
            <a:r>
              <a:rPr lang="en-US" sz="2400" b="1" dirty="0" smtClean="0"/>
              <a:t> </a:t>
            </a:r>
            <a:r>
              <a:rPr lang="en-US" sz="2400" b="1" dirty="0" err="1"/>
              <a:t>tính</a:t>
            </a:r>
            <a:r>
              <a:rPr lang="en-US" sz="2400" b="1" dirty="0"/>
              <a:t> </a:t>
            </a:r>
            <a:r>
              <a:rPr lang="en-US" sz="2400" b="1" dirty="0" err="1"/>
              <a:t>cá</a:t>
            </a:r>
            <a:r>
              <a:rPr lang="en-US" sz="2400" b="1" dirty="0"/>
              <a:t> </a:t>
            </a:r>
            <a:r>
              <a:rPr lang="en-US" sz="2400" b="1" dirty="0" err="1"/>
              <a:t>nhân</a:t>
            </a:r>
            <a:endParaRPr lang="en-US" sz="2400" b="1" dirty="0" smtClean="0"/>
          </a:p>
        </p:txBody>
      </p:sp>
      <p:sp>
        <p:nvSpPr>
          <p:cNvPr id="14341" name="Rectangle 3"/>
          <p:cNvSpPr>
            <a:spLocks noGrp="1" noChangeArrowheads="1"/>
          </p:cNvSpPr>
          <p:nvPr>
            <p:ph type="body" sz="half" idx="4294967295"/>
          </p:nvPr>
        </p:nvSpPr>
        <p:spPr>
          <a:xfrm>
            <a:off x="152400" y="1447800"/>
            <a:ext cx="6081712" cy="4589463"/>
          </a:xfrm>
        </p:spPr>
        <p:txBody>
          <a:bodyPr/>
          <a:lstStyle/>
          <a:p>
            <a:r>
              <a:rPr lang="en-US" sz="2800" dirty="0" err="1" smtClean="0"/>
              <a:t>Khối</a:t>
            </a:r>
            <a:r>
              <a:rPr lang="en-US" sz="2800" dirty="0" smtClean="0"/>
              <a:t> </a:t>
            </a:r>
            <a:r>
              <a:rPr lang="en-US" sz="2800" dirty="0" err="1"/>
              <a:t>hệ</a:t>
            </a:r>
            <a:r>
              <a:rPr lang="en-US" sz="2800" dirty="0"/>
              <a:t> </a:t>
            </a:r>
            <a:r>
              <a:rPr lang="en-US" sz="2800" dirty="0" err="1" smtClean="0"/>
              <a:t>thống</a:t>
            </a:r>
            <a:r>
              <a:rPr lang="en-US" sz="2800" dirty="0" smtClean="0"/>
              <a:t> (System unit)</a:t>
            </a:r>
            <a:endParaRPr lang="en-US" sz="2800" dirty="0"/>
          </a:p>
          <a:p>
            <a:r>
              <a:rPr lang="en-US" sz="2800" dirty="0" err="1" smtClean="0"/>
              <a:t>Bộ</a:t>
            </a:r>
            <a:r>
              <a:rPr lang="en-US" sz="2800" dirty="0" smtClean="0"/>
              <a:t> </a:t>
            </a:r>
            <a:r>
              <a:rPr lang="en-US" sz="2800" dirty="0"/>
              <a:t>vi </a:t>
            </a:r>
            <a:r>
              <a:rPr lang="en-US" sz="2800" dirty="0" err="1"/>
              <a:t>xử</a:t>
            </a:r>
            <a:r>
              <a:rPr lang="en-US" sz="2800" dirty="0"/>
              <a:t> </a:t>
            </a:r>
            <a:r>
              <a:rPr lang="en-US" sz="2800" dirty="0" err="1"/>
              <a:t>lý</a:t>
            </a:r>
            <a:endParaRPr lang="en-US" sz="2800" dirty="0"/>
          </a:p>
          <a:p>
            <a:r>
              <a:rPr lang="en-US" sz="2800" dirty="0" err="1" smtClean="0"/>
              <a:t>Bộ</a:t>
            </a:r>
            <a:r>
              <a:rPr lang="en-US" sz="2800" dirty="0" smtClean="0"/>
              <a:t> </a:t>
            </a:r>
            <a:r>
              <a:rPr lang="en-US" sz="2800" dirty="0" err="1"/>
              <a:t>nhớ</a:t>
            </a:r>
            <a:r>
              <a:rPr lang="en-US" sz="2800" dirty="0"/>
              <a:t> </a:t>
            </a:r>
            <a:r>
              <a:rPr lang="en-US" sz="2800" dirty="0" err="1"/>
              <a:t>được</a:t>
            </a:r>
            <a:r>
              <a:rPr lang="en-US" sz="2800" dirty="0"/>
              <a:t> </a:t>
            </a:r>
            <a:r>
              <a:rPr lang="en-US" sz="2800" dirty="0" err="1"/>
              <a:t>đo</a:t>
            </a:r>
            <a:r>
              <a:rPr lang="en-US" sz="2800" dirty="0"/>
              <a:t> </a:t>
            </a:r>
            <a:r>
              <a:rPr lang="en-US" sz="2800" dirty="0" err="1"/>
              <a:t>lường</a:t>
            </a:r>
            <a:r>
              <a:rPr lang="en-US" sz="2800" dirty="0"/>
              <a:t> </a:t>
            </a:r>
            <a:r>
              <a:rPr lang="en-US" sz="2800" dirty="0" err="1"/>
              <a:t>như</a:t>
            </a:r>
            <a:r>
              <a:rPr lang="en-US" sz="2800" dirty="0"/>
              <a:t> </a:t>
            </a:r>
            <a:r>
              <a:rPr lang="en-US" sz="2800" dirty="0" err="1"/>
              <a:t>thế</a:t>
            </a:r>
            <a:r>
              <a:rPr lang="en-US" sz="2800" dirty="0"/>
              <a:t> </a:t>
            </a:r>
            <a:r>
              <a:rPr lang="en-US" sz="2800" dirty="0" err="1"/>
              <a:t>nào</a:t>
            </a:r>
            <a:endParaRPr lang="en-US" sz="2800" dirty="0" smtClean="0"/>
          </a:p>
          <a:p>
            <a:r>
              <a:rPr lang="en-US" sz="2800" dirty="0"/>
              <a:t>ROM </a:t>
            </a:r>
            <a:r>
              <a:rPr lang="en-US" sz="2800" dirty="0" err="1"/>
              <a:t>là</a:t>
            </a:r>
            <a:r>
              <a:rPr lang="en-US" sz="2800" dirty="0"/>
              <a:t> </a:t>
            </a:r>
            <a:r>
              <a:rPr lang="en-US" sz="2800" dirty="0" err="1"/>
              <a:t>gì</a:t>
            </a:r>
            <a:endParaRPr lang="en-US" sz="2800" dirty="0"/>
          </a:p>
          <a:p>
            <a:r>
              <a:rPr lang="en-US" sz="2800" dirty="0"/>
              <a:t>RAM </a:t>
            </a:r>
            <a:r>
              <a:rPr lang="en-US" sz="2800" dirty="0" err="1"/>
              <a:t>là</a:t>
            </a:r>
            <a:r>
              <a:rPr lang="en-US" sz="2800" dirty="0"/>
              <a:t> </a:t>
            </a:r>
            <a:r>
              <a:rPr lang="en-US" sz="2800" dirty="0" err="1"/>
              <a:t>gì</a:t>
            </a:r>
            <a:endParaRPr lang="en-US" sz="2800" dirty="0"/>
          </a:p>
          <a:p>
            <a:r>
              <a:rPr lang="en-US" sz="2800" dirty="0" err="1" smtClean="0"/>
              <a:t>Bộ</a:t>
            </a:r>
            <a:r>
              <a:rPr lang="en-US" sz="2800" dirty="0" smtClean="0"/>
              <a:t> </a:t>
            </a:r>
            <a:r>
              <a:rPr lang="en-US" sz="2800" dirty="0" err="1"/>
              <a:t>nhớ</a:t>
            </a:r>
            <a:r>
              <a:rPr lang="en-US" sz="2800" dirty="0"/>
              <a:t> </a:t>
            </a:r>
            <a:r>
              <a:rPr lang="en-US" sz="2800" dirty="0" err="1"/>
              <a:t>hoạt</a:t>
            </a:r>
            <a:r>
              <a:rPr lang="en-US" sz="2800" dirty="0"/>
              <a:t> </a:t>
            </a:r>
            <a:r>
              <a:rPr lang="en-US" sz="2800" dirty="0" err="1"/>
              <a:t>động</a:t>
            </a:r>
            <a:r>
              <a:rPr lang="en-US" sz="2800" dirty="0"/>
              <a:t> </a:t>
            </a:r>
            <a:r>
              <a:rPr lang="en-US" sz="2800" dirty="0" err="1"/>
              <a:t>như</a:t>
            </a:r>
            <a:r>
              <a:rPr lang="en-US" sz="2800" dirty="0"/>
              <a:t> </a:t>
            </a:r>
            <a:r>
              <a:rPr lang="en-US" sz="2800" dirty="0" err="1"/>
              <a:t>thế</a:t>
            </a:r>
            <a:r>
              <a:rPr lang="en-US" sz="2800" dirty="0"/>
              <a:t> </a:t>
            </a:r>
            <a:r>
              <a:rPr lang="en-US" sz="2800" dirty="0" err="1"/>
              <a:t>nào</a:t>
            </a:r>
            <a:endParaRPr lang="en-US" sz="2800" dirty="0" smtClean="0"/>
          </a:p>
        </p:txBody>
      </p:sp>
    </p:spTree>
    <p:extLst>
      <p:ext uri="{BB962C8B-B14F-4D97-AF65-F5344CB8AC3E}">
        <p14:creationId xmlns:p14="http://schemas.microsoft.com/office/powerpoint/2010/main" val="70992289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a:xfrm>
            <a:off x="609600" y="533400"/>
            <a:ext cx="7848600" cy="563562"/>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a:spcBef>
                <a:spcPts val="600"/>
              </a:spcBef>
            </a:pPr>
            <a:r>
              <a:rPr lang="en-US" sz="2400" b="1" dirty="0" err="1"/>
              <a:t>Tìm</a:t>
            </a:r>
            <a:r>
              <a:rPr lang="en-US" sz="2400" b="1" dirty="0"/>
              <a:t> </a:t>
            </a:r>
            <a:r>
              <a:rPr lang="en-US" sz="2400" b="1" dirty="0" err="1"/>
              <a:t>hiểu</a:t>
            </a:r>
            <a:r>
              <a:rPr lang="en-US" sz="2400" b="1" dirty="0"/>
              <a:t> </a:t>
            </a:r>
            <a:r>
              <a:rPr lang="en-US" sz="2400" b="1" dirty="0" err="1"/>
              <a:t>Khối</a:t>
            </a:r>
            <a:r>
              <a:rPr lang="en-US" sz="2400" b="1" dirty="0"/>
              <a:t> </a:t>
            </a:r>
            <a:r>
              <a:rPr lang="en-US" sz="2400" b="1" dirty="0" err="1"/>
              <a:t>hệ</a:t>
            </a:r>
            <a:r>
              <a:rPr lang="en-US" sz="2400" b="1" dirty="0"/>
              <a:t> </a:t>
            </a:r>
            <a:r>
              <a:rPr lang="en-US" sz="2400" b="1" dirty="0" err="1"/>
              <a:t>thống</a:t>
            </a:r>
            <a:r>
              <a:rPr lang="en-US" sz="2400" b="1" dirty="0"/>
              <a:t> </a:t>
            </a:r>
          </a:p>
        </p:txBody>
      </p:sp>
      <p:sp>
        <p:nvSpPr>
          <p:cNvPr id="15363" name="Rectangle 4"/>
          <p:cNvSpPr>
            <a:spLocks noGrp="1" noChangeArrowheads="1"/>
          </p:cNvSpPr>
          <p:nvPr>
            <p:ph sz="quarter" idx="12"/>
          </p:nvPr>
        </p:nvSpPr>
        <p:spPr>
          <a:xfrm>
            <a:off x="76200" y="1300163"/>
            <a:ext cx="8682038" cy="4968875"/>
          </a:xfrm>
        </p:spPr>
        <p:txBody>
          <a:bodyPr/>
          <a:lstStyle/>
          <a:p>
            <a:pPr>
              <a:spcBef>
                <a:spcPts val="600"/>
              </a:spcBef>
            </a:pPr>
            <a:r>
              <a:rPr lang="en-US" sz="2000" dirty="0" err="1" smtClean="0"/>
              <a:t>Thường</a:t>
            </a:r>
            <a:r>
              <a:rPr lang="en-US" sz="2000" dirty="0" smtClean="0"/>
              <a:t> </a:t>
            </a:r>
            <a:r>
              <a:rPr lang="en-US" sz="2000" dirty="0" err="1"/>
              <a:t>là</a:t>
            </a:r>
            <a:r>
              <a:rPr lang="en-US" sz="2000" dirty="0"/>
              <a:t> </a:t>
            </a:r>
            <a:r>
              <a:rPr lang="en-US" sz="2000" dirty="0" err="1"/>
              <a:t>bộ</a:t>
            </a:r>
            <a:r>
              <a:rPr lang="en-US" sz="2000" dirty="0"/>
              <a:t> </a:t>
            </a:r>
            <a:r>
              <a:rPr lang="en-US" sz="2000" dirty="0" err="1"/>
              <a:t>phận</a:t>
            </a:r>
            <a:r>
              <a:rPr lang="en-US" sz="2000" dirty="0"/>
              <a:t> </a:t>
            </a:r>
            <a:r>
              <a:rPr lang="en-US" sz="2000" dirty="0" err="1"/>
              <a:t>quan</a:t>
            </a:r>
            <a:r>
              <a:rPr lang="en-US" sz="2000" dirty="0"/>
              <a:t> </a:t>
            </a:r>
            <a:r>
              <a:rPr lang="en-US" sz="2000" dirty="0" err="1"/>
              <a:t>trọng</a:t>
            </a:r>
            <a:r>
              <a:rPr lang="en-US" sz="2000" dirty="0"/>
              <a:t> </a:t>
            </a:r>
            <a:r>
              <a:rPr lang="en-US" sz="2000" dirty="0" err="1"/>
              <a:t>nhất</a:t>
            </a:r>
            <a:r>
              <a:rPr lang="en-US" sz="2000" dirty="0"/>
              <a:t> </a:t>
            </a:r>
            <a:r>
              <a:rPr lang="en-US" sz="2000" dirty="0" err="1"/>
              <a:t>và</a:t>
            </a:r>
            <a:r>
              <a:rPr lang="en-US" sz="2000" dirty="0"/>
              <a:t> </a:t>
            </a:r>
            <a:r>
              <a:rPr lang="en-US" sz="2000" dirty="0" err="1"/>
              <a:t>đắt</a:t>
            </a:r>
            <a:r>
              <a:rPr lang="en-US" sz="2000" dirty="0"/>
              <a:t> </a:t>
            </a:r>
            <a:r>
              <a:rPr lang="en-US" sz="2000" dirty="0" err="1"/>
              <a:t>tiền</a:t>
            </a:r>
            <a:r>
              <a:rPr lang="en-US" sz="2000" dirty="0"/>
              <a:t> </a:t>
            </a:r>
            <a:r>
              <a:rPr lang="en-US" sz="2000" dirty="0" err="1"/>
              <a:t>nhất</a:t>
            </a:r>
            <a:r>
              <a:rPr lang="en-US" sz="2000" dirty="0"/>
              <a:t> </a:t>
            </a:r>
            <a:endParaRPr lang="en-US" sz="2000" dirty="0" smtClean="0"/>
          </a:p>
          <a:p>
            <a:pPr>
              <a:spcBef>
                <a:spcPts val="600"/>
              </a:spcBef>
            </a:pPr>
            <a:r>
              <a:rPr lang="en-US" sz="2000" dirty="0" err="1" smtClean="0"/>
              <a:t>Các</a:t>
            </a:r>
            <a:r>
              <a:rPr lang="en-US" sz="2000" dirty="0" smtClean="0"/>
              <a:t> </a:t>
            </a:r>
            <a:r>
              <a:rPr lang="en-US" sz="2000" dirty="0" err="1" smtClean="0"/>
              <a:t>thiết</a:t>
            </a:r>
            <a:r>
              <a:rPr lang="en-US" sz="2000" dirty="0" smtClean="0"/>
              <a:t> </a:t>
            </a:r>
            <a:r>
              <a:rPr lang="en-US" sz="2000" dirty="0" err="1"/>
              <a:t>bị</a:t>
            </a:r>
            <a:r>
              <a:rPr lang="en-US" sz="2000" dirty="0"/>
              <a:t> </a:t>
            </a:r>
            <a:r>
              <a:rPr lang="en-US" sz="2000" dirty="0" err="1"/>
              <a:t>riêng</a:t>
            </a:r>
            <a:r>
              <a:rPr lang="en-US" sz="2000" dirty="0"/>
              <a:t> </a:t>
            </a:r>
            <a:r>
              <a:rPr lang="en-US" sz="2000" dirty="0" err="1" smtClean="0"/>
              <a:t>biệt</a:t>
            </a:r>
            <a:r>
              <a:rPr lang="en-US" sz="2000" dirty="0" smtClean="0"/>
              <a:t> </a:t>
            </a:r>
            <a:r>
              <a:rPr lang="en-US" sz="2000" dirty="0" err="1" smtClean="0"/>
              <a:t>bên</a:t>
            </a:r>
            <a:r>
              <a:rPr lang="en-US" sz="2000" dirty="0" smtClean="0"/>
              <a:t> </a:t>
            </a:r>
            <a:r>
              <a:rPr lang="en-US" sz="2000" dirty="0" err="1" smtClean="0"/>
              <a:t>trong</a:t>
            </a:r>
            <a:r>
              <a:rPr lang="en-US" sz="2000" dirty="0" smtClean="0"/>
              <a:t> </a:t>
            </a:r>
            <a:r>
              <a:rPr lang="en-US" sz="2000" dirty="0" err="1" smtClean="0"/>
              <a:t>khối</a:t>
            </a:r>
            <a:r>
              <a:rPr lang="en-US" sz="2000" dirty="0" smtClean="0"/>
              <a:t> </a:t>
            </a:r>
            <a:r>
              <a:rPr lang="en-US" sz="2000" dirty="0" err="1" smtClean="0"/>
              <a:t>hệ</a:t>
            </a:r>
            <a:r>
              <a:rPr lang="en-US" sz="2000" dirty="0" smtClean="0"/>
              <a:t> </a:t>
            </a:r>
            <a:r>
              <a:rPr lang="en-US" sz="2000" dirty="0" err="1" smtClean="0"/>
              <a:t>thống</a:t>
            </a:r>
            <a:r>
              <a:rPr lang="en-US" sz="2000" dirty="0" smtClean="0"/>
              <a:t> </a:t>
            </a:r>
            <a:br>
              <a:rPr lang="en-US" sz="2000" dirty="0" smtClean="0"/>
            </a:br>
            <a:r>
              <a:rPr lang="en-US" sz="2000" dirty="0" err="1" smtClean="0"/>
              <a:t>thực</a:t>
            </a:r>
            <a:r>
              <a:rPr lang="en-US" sz="2000" dirty="0" smtClean="0"/>
              <a:t> </a:t>
            </a:r>
            <a:r>
              <a:rPr lang="en-US" sz="2000" dirty="0" err="1"/>
              <a:t>hiện</a:t>
            </a:r>
            <a:r>
              <a:rPr lang="en-US" sz="2000" dirty="0"/>
              <a:t> </a:t>
            </a:r>
            <a:r>
              <a:rPr lang="en-US" sz="2000" dirty="0" err="1"/>
              <a:t>các</a:t>
            </a:r>
            <a:r>
              <a:rPr lang="en-US" sz="2000" dirty="0"/>
              <a:t> </a:t>
            </a:r>
            <a:r>
              <a:rPr lang="en-US" sz="2000" dirty="0" err="1"/>
              <a:t>chức</a:t>
            </a:r>
            <a:r>
              <a:rPr lang="en-US" sz="2000" dirty="0"/>
              <a:t> </a:t>
            </a:r>
            <a:r>
              <a:rPr lang="en-US" sz="2000" dirty="0" err="1"/>
              <a:t>năng</a:t>
            </a:r>
            <a:r>
              <a:rPr lang="en-US" sz="2000" dirty="0"/>
              <a:t> </a:t>
            </a:r>
            <a:r>
              <a:rPr lang="en-US" sz="2000" dirty="0" err="1" smtClean="0"/>
              <a:t>chuyên</a:t>
            </a:r>
            <a:r>
              <a:rPr lang="en-US" sz="2000" dirty="0" smtClean="0"/>
              <a:t> </a:t>
            </a:r>
            <a:r>
              <a:rPr lang="en-US" sz="2000" dirty="0" err="1" smtClean="0"/>
              <a:t>biệt</a:t>
            </a:r>
            <a:r>
              <a:rPr lang="en-US" sz="2000" dirty="0" smtClean="0"/>
              <a:t> </a:t>
            </a:r>
            <a:r>
              <a:rPr lang="en-US" sz="2000" dirty="0" err="1" smtClean="0"/>
              <a:t>khác</a:t>
            </a:r>
            <a:r>
              <a:rPr lang="en-US" sz="2000" dirty="0" smtClean="0"/>
              <a:t> </a:t>
            </a:r>
            <a:r>
              <a:rPr lang="en-US" sz="2000" dirty="0" err="1" smtClean="0"/>
              <a:t>nhau</a:t>
            </a:r>
            <a:r>
              <a:rPr lang="en-US" sz="2000" dirty="0" smtClean="0"/>
              <a:t> </a:t>
            </a:r>
          </a:p>
          <a:p>
            <a:pPr>
              <a:spcBef>
                <a:spcPts val="600"/>
              </a:spcBef>
            </a:pPr>
            <a:r>
              <a:rPr lang="en-US" sz="2000" dirty="0" err="1"/>
              <a:t>Máy</a:t>
            </a:r>
            <a:r>
              <a:rPr lang="en-US" sz="2000" dirty="0"/>
              <a:t> notebook </a:t>
            </a:r>
            <a:r>
              <a:rPr lang="en-US" sz="2000" dirty="0" err="1"/>
              <a:t>có</a:t>
            </a:r>
            <a:r>
              <a:rPr lang="en-US" sz="2000" dirty="0"/>
              <a:t> </a:t>
            </a:r>
            <a:r>
              <a:rPr lang="en-US" sz="2000" dirty="0" err="1"/>
              <a:t>những</a:t>
            </a:r>
            <a:r>
              <a:rPr lang="en-US" sz="2000" dirty="0"/>
              <a:t> </a:t>
            </a:r>
            <a:r>
              <a:rPr lang="en-US" sz="2000" dirty="0" err="1" smtClean="0"/>
              <a:t>bộ</a:t>
            </a:r>
            <a:r>
              <a:rPr lang="en-US" sz="2000" dirty="0" smtClean="0"/>
              <a:t> </a:t>
            </a:r>
            <a:r>
              <a:rPr lang="en-US" sz="2000" dirty="0" err="1" smtClean="0"/>
              <a:t>phận</a:t>
            </a:r>
            <a:r>
              <a:rPr lang="en-US" sz="2000" dirty="0" smtClean="0"/>
              <a:t> </a:t>
            </a:r>
            <a:r>
              <a:rPr lang="en-US" sz="2000" dirty="0" err="1" smtClean="0"/>
              <a:t>cấu</a:t>
            </a:r>
            <a:r>
              <a:rPr lang="en-US" sz="2000" dirty="0" smtClean="0"/>
              <a:t> </a:t>
            </a:r>
            <a:r>
              <a:rPr lang="en-US" sz="2000" dirty="0" err="1" smtClean="0"/>
              <a:t>thành</a:t>
            </a:r>
            <a:r>
              <a:rPr lang="en-US" sz="2000" dirty="0" smtClean="0"/>
              <a:t> </a:t>
            </a:r>
            <a:br>
              <a:rPr lang="en-US" sz="2000" dirty="0" smtClean="0"/>
            </a:br>
            <a:r>
              <a:rPr lang="en-US" sz="2000" dirty="0" err="1" smtClean="0"/>
              <a:t>tương</a:t>
            </a:r>
            <a:r>
              <a:rPr lang="en-US" sz="2000" dirty="0" smtClean="0"/>
              <a:t> </a:t>
            </a:r>
            <a:r>
              <a:rPr lang="en-US" sz="2000" dirty="0" err="1"/>
              <a:t>tự</a:t>
            </a:r>
            <a:r>
              <a:rPr lang="en-US" sz="2000" dirty="0"/>
              <a:t> </a:t>
            </a:r>
            <a:r>
              <a:rPr lang="en-US" sz="2000" dirty="0" err="1"/>
              <a:t>như</a:t>
            </a:r>
            <a:r>
              <a:rPr lang="en-US" sz="2000" dirty="0"/>
              <a:t> </a:t>
            </a:r>
            <a:r>
              <a:rPr lang="en-US" sz="2000" dirty="0" err="1"/>
              <a:t>máy</a:t>
            </a:r>
            <a:r>
              <a:rPr lang="en-US" sz="2000" dirty="0"/>
              <a:t> </a:t>
            </a:r>
            <a:r>
              <a:rPr lang="en-US" sz="2000" dirty="0" err="1"/>
              <a:t>để</a:t>
            </a:r>
            <a:r>
              <a:rPr lang="en-US" sz="2000" dirty="0"/>
              <a:t> </a:t>
            </a:r>
            <a:r>
              <a:rPr lang="en-US" sz="2000" dirty="0" err="1"/>
              <a:t>bàn</a:t>
            </a:r>
            <a:endParaRPr lang="en-US" sz="2000" dirty="0" smtClean="0"/>
          </a:p>
          <a:p>
            <a:pPr>
              <a:spcBef>
                <a:spcPts val="600"/>
              </a:spcBef>
            </a:pPr>
            <a:r>
              <a:rPr lang="en-US" sz="2000" dirty="0" err="1"/>
              <a:t>Chíp</a:t>
            </a:r>
            <a:r>
              <a:rPr lang="en-US" sz="2000" dirty="0"/>
              <a:t> vi x</a:t>
            </a:r>
            <a:r>
              <a:rPr lang="vi-VN" sz="2000" dirty="0"/>
              <a:t>ử lý</a:t>
            </a:r>
            <a:endParaRPr lang="en-US" sz="2000" dirty="0" smtClean="0"/>
          </a:p>
          <a:p>
            <a:pPr lvl="1">
              <a:spcBef>
                <a:spcPts val="600"/>
              </a:spcBef>
            </a:pPr>
            <a:r>
              <a:rPr lang="en-US" sz="2000" dirty="0" err="1"/>
              <a:t>thường</a:t>
            </a:r>
            <a:r>
              <a:rPr lang="en-US" sz="2000" dirty="0"/>
              <a:t> </a:t>
            </a:r>
            <a:r>
              <a:rPr lang="en-US" sz="2000" dirty="0" err="1"/>
              <a:t>được</a:t>
            </a:r>
            <a:r>
              <a:rPr lang="en-US" sz="2000" dirty="0"/>
              <a:t> </a:t>
            </a:r>
            <a:r>
              <a:rPr lang="en-US" sz="2000" dirty="0" err="1"/>
              <a:t>gọi</a:t>
            </a:r>
            <a:r>
              <a:rPr lang="en-US" sz="2000" dirty="0"/>
              <a:t> </a:t>
            </a:r>
            <a:r>
              <a:rPr lang="en-US" sz="2000" dirty="0" err="1"/>
              <a:t>là</a:t>
            </a:r>
            <a:r>
              <a:rPr lang="en-US" sz="2000" dirty="0"/>
              <a:t> </a:t>
            </a:r>
            <a:r>
              <a:rPr lang="en-US" sz="2000" dirty="0" err="1" smtClean="0"/>
              <a:t>bộ</a:t>
            </a:r>
            <a:r>
              <a:rPr lang="en-US" sz="2000" dirty="0" smtClean="0"/>
              <a:t> </a:t>
            </a:r>
            <a:r>
              <a:rPr lang="en-US" sz="2000" dirty="0" err="1" smtClean="0"/>
              <a:t>não</a:t>
            </a:r>
            <a:r>
              <a:rPr lang="en-US" sz="2000" dirty="0" smtClean="0"/>
              <a:t> </a:t>
            </a:r>
            <a:r>
              <a:rPr lang="en-US" sz="2000" dirty="0" err="1" smtClean="0"/>
              <a:t>của</a:t>
            </a:r>
            <a:r>
              <a:rPr lang="en-US" sz="2000" dirty="0" smtClean="0"/>
              <a:t> </a:t>
            </a:r>
            <a:r>
              <a:rPr lang="en-US" sz="2000" dirty="0" err="1"/>
              <a:t>máy</a:t>
            </a:r>
            <a:r>
              <a:rPr lang="en-US" sz="2000" dirty="0"/>
              <a:t> </a:t>
            </a:r>
            <a:r>
              <a:rPr lang="en-US" sz="2000" dirty="0" err="1"/>
              <a:t>tính</a:t>
            </a:r>
            <a:r>
              <a:rPr lang="en-US" sz="2000" dirty="0"/>
              <a:t> </a:t>
            </a:r>
            <a:r>
              <a:rPr lang="en-US" sz="2000" dirty="0" err="1"/>
              <a:t>vì</a:t>
            </a:r>
            <a:r>
              <a:rPr lang="en-US" sz="2000" dirty="0"/>
              <a:t> </a:t>
            </a:r>
            <a:r>
              <a:rPr lang="en-US" sz="2000" dirty="0" err="1"/>
              <a:t>các</a:t>
            </a:r>
            <a:r>
              <a:rPr lang="en-US" sz="2000" dirty="0"/>
              <a:t> </a:t>
            </a:r>
            <a:r>
              <a:rPr lang="en-US" sz="2000" dirty="0" err="1"/>
              <a:t>lệnh</a:t>
            </a:r>
            <a:r>
              <a:rPr lang="en-US" sz="2000" dirty="0"/>
              <a:t> </a:t>
            </a:r>
            <a:r>
              <a:rPr lang="en-US" sz="2000" dirty="0" smtClean="0"/>
              <a:t/>
            </a:r>
            <a:br>
              <a:rPr lang="en-US" sz="2000" dirty="0" smtClean="0"/>
            </a:br>
            <a:r>
              <a:rPr lang="en-US" sz="2000" dirty="0" err="1" smtClean="0"/>
              <a:t>từ</a:t>
            </a:r>
            <a:r>
              <a:rPr lang="en-US" sz="2000" dirty="0" smtClean="0"/>
              <a:t> </a:t>
            </a:r>
            <a:r>
              <a:rPr lang="en-US" sz="2000" dirty="0" err="1"/>
              <a:t>chương</a:t>
            </a:r>
            <a:r>
              <a:rPr lang="en-US" sz="2000" dirty="0"/>
              <a:t> </a:t>
            </a:r>
            <a:r>
              <a:rPr lang="en-US" sz="2000" dirty="0" err="1"/>
              <a:t>trình</a:t>
            </a:r>
            <a:r>
              <a:rPr lang="en-US" sz="2000" dirty="0"/>
              <a:t> </a:t>
            </a:r>
            <a:r>
              <a:rPr lang="en-US" sz="2000" dirty="0" err="1"/>
              <a:t>phần</a:t>
            </a:r>
            <a:r>
              <a:rPr lang="en-US" sz="2000" dirty="0"/>
              <a:t> </a:t>
            </a:r>
            <a:r>
              <a:rPr lang="en-US" sz="2000" dirty="0" err="1"/>
              <a:t>mềm</a:t>
            </a:r>
            <a:r>
              <a:rPr lang="en-US" sz="2000" dirty="0"/>
              <a:t> </a:t>
            </a:r>
            <a:r>
              <a:rPr lang="en-US" sz="2000" dirty="0" err="1"/>
              <a:t>và</a:t>
            </a:r>
            <a:r>
              <a:rPr lang="en-US" sz="2000" dirty="0"/>
              <a:t> </a:t>
            </a:r>
            <a:r>
              <a:rPr lang="en-US" sz="2000" dirty="0" err="1"/>
              <a:t>nhập</a:t>
            </a:r>
            <a:r>
              <a:rPr lang="en-US" sz="2000" dirty="0"/>
              <a:t> </a:t>
            </a:r>
            <a:r>
              <a:rPr lang="en-US" sz="2000" dirty="0" err="1"/>
              <a:t>liệu</a:t>
            </a:r>
            <a:r>
              <a:rPr lang="en-US" sz="2000" dirty="0"/>
              <a:t> </a:t>
            </a:r>
            <a:r>
              <a:rPr lang="en-US" sz="2000" dirty="0" err="1"/>
              <a:t>đầu</a:t>
            </a:r>
            <a:r>
              <a:rPr lang="en-US" sz="2000" dirty="0"/>
              <a:t> </a:t>
            </a:r>
            <a:r>
              <a:rPr lang="en-US" sz="2000" dirty="0" err="1"/>
              <a:t>vào</a:t>
            </a:r>
            <a:r>
              <a:rPr lang="en-US" sz="2000" dirty="0"/>
              <a:t> </a:t>
            </a:r>
            <a:r>
              <a:rPr lang="en-US" sz="2000" dirty="0" smtClean="0"/>
              <a:t/>
            </a:r>
            <a:br>
              <a:rPr lang="en-US" sz="2000" dirty="0" smtClean="0"/>
            </a:br>
            <a:r>
              <a:rPr lang="en-US" sz="2000" dirty="0" err="1" smtClean="0"/>
              <a:t>được</a:t>
            </a:r>
            <a:r>
              <a:rPr lang="en-US" sz="2000" dirty="0" smtClean="0"/>
              <a:t> </a:t>
            </a:r>
            <a:r>
              <a:rPr lang="en-US" sz="2000" dirty="0" err="1" smtClean="0"/>
              <a:t>tiếp</a:t>
            </a:r>
            <a:r>
              <a:rPr lang="en-US" sz="2000" dirty="0" smtClean="0"/>
              <a:t> </a:t>
            </a:r>
            <a:r>
              <a:rPr lang="en-US" sz="2000" dirty="0" err="1" smtClean="0"/>
              <a:t>nhận</a:t>
            </a:r>
            <a:r>
              <a:rPr lang="en-US" sz="2000" dirty="0" smtClean="0"/>
              <a:t> </a:t>
            </a:r>
            <a:r>
              <a:rPr lang="en-US" sz="2000" dirty="0" err="1" smtClean="0"/>
              <a:t>và</a:t>
            </a:r>
            <a:r>
              <a:rPr lang="en-US" sz="2000" dirty="0" smtClean="0"/>
              <a:t> </a:t>
            </a:r>
            <a:r>
              <a:rPr lang="en-US" sz="2000" dirty="0" err="1"/>
              <a:t>xử</a:t>
            </a:r>
            <a:r>
              <a:rPr lang="en-US" sz="2000" dirty="0"/>
              <a:t> </a:t>
            </a:r>
            <a:r>
              <a:rPr lang="en-US" sz="2000" dirty="0" err="1" smtClean="0"/>
              <a:t>lý</a:t>
            </a:r>
            <a:r>
              <a:rPr lang="en-US" sz="2000" dirty="0" smtClean="0"/>
              <a:t> </a:t>
            </a:r>
            <a:r>
              <a:rPr lang="en-US" sz="2000" dirty="0" err="1" smtClean="0"/>
              <a:t>tại</a:t>
            </a:r>
            <a:r>
              <a:rPr lang="en-US" sz="2000" dirty="0" smtClean="0"/>
              <a:t> </a:t>
            </a:r>
            <a:r>
              <a:rPr lang="en-US" sz="2000" dirty="0" err="1" smtClean="0"/>
              <a:t>đây</a:t>
            </a:r>
            <a:endParaRPr lang="en-US" sz="2000" dirty="0" smtClean="0"/>
          </a:p>
          <a:p>
            <a:pPr lvl="1">
              <a:spcBef>
                <a:spcPts val="600"/>
              </a:spcBef>
            </a:pPr>
            <a:r>
              <a:rPr lang="en-US" sz="2000" dirty="0" err="1"/>
              <a:t>Đ</a:t>
            </a:r>
            <a:r>
              <a:rPr lang="en-US" sz="2000" dirty="0" err="1" smtClean="0"/>
              <a:t>ược</a:t>
            </a:r>
            <a:r>
              <a:rPr lang="en-US" sz="2000" dirty="0" smtClean="0"/>
              <a:t> </a:t>
            </a:r>
            <a:r>
              <a:rPr lang="en-US" sz="2000" dirty="0" err="1"/>
              <a:t>biết</a:t>
            </a:r>
            <a:r>
              <a:rPr lang="en-US" sz="2000" dirty="0"/>
              <a:t> </a:t>
            </a:r>
            <a:r>
              <a:rPr lang="en-US" sz="2000" dirty="0" err="1"/>
              <a:t>đến</a:t>
            </a:r>
            <a:r>
              <a:rPr lang="en-US" sz="2000" dirty="0"/>
              <a:t> </a:t>
            </a:r>
            <a:r>
              <a:rPr lang="en-US" sz="2000" dirty="0" err="1"/>
              <a:t>như</a:t>
            </a:r>
            <a:r>
              <a:rPr lang="en-US" sz="2000" dirty="0"/>
              <a:t> </a:t>
            </a:r>
            <a:r>
              <a:rPr lang="en-US" sz="2000" dirty="0" err="1"/>
              <a:t>là</a:t>
            </a:r>
            <a:r>
              <a:rPr lang="en-US" sz="2000" dirty="0"/>
              <a:t> </a:t>
            </a:r>
            <a:r>
              <a:rPr lang="en-US" sz="2000" dirty="0" err="1"/>
              <a:t>bộ</a:t>
            </a:r>
            <a:r>
              <a:rPr lang="en-US" sz="2000" dirty="0"/>
              <a:t> </a:t>
            </a:r>
            <a:r>
              <a:rPr lang="en-US" sz="2000" dirty="0" err="1"/>
              <a:t>xử</a:t>
            </a:r>
            <a:r>
              <a:rPr lang="en-US" sz="2000" dirty="0"/>
              <a:t> </a:t>
            </a:r>
            <a:r>
              <a:rPr lang="en-US" sz="2000" dirty="0" err="1"/>
              <a:t>lý</a:t>
            </a:r>
            <a:r>
              <a:rPr lang="en-US" sz="2000" dirty="0"/>
              <a:t> </a:t>
            </a:r>
            <a:r>
              <a:rPr lang="en-US" sz="2000" dirty="0" err="1"/>
              <a:t>trung</a:t>
            </a:r>
            <a:r>
              <a:rPr lang="en-US" sz="2000" dirty="0"/>
              <a:t> </a:t>
            </a:r>
            <a:r>
              <a:rPr lang="en-US" sz="2000" dirty="0" err="1"/>
              <a:t>tâm</a:t>
            </a:r>
            <a:r>
              <a:rPr lang="en-US" sz="2000" i="1" dirty="0"/>
              <a:t> (CPU</a:t>
            </a:r>
            <a:r>
              <a:rPr lang="en-US" sz="2000" i="1" dirty="0" smtClean="0"/>
              <a:t>) </a:t>
            </a:r>
            <a:r>
              <a:rPr lang="en-US" sz="2000" dirty="0" err="1"/>
              <a:t>xử</a:t>
            </a:r>
            <a:r>
              <a:rPr lang="en-US" sz="2000" dirty="0"/>
              <a:t> </a:t>
            </a:r>
            <a:r>
              <a:rPr lang="en-US" sz="2000" dirty="0" err="1"/>
              <a:t>lý</a:t>
            </a:r>
            <a:r>
              <a:rPr lang="en-US" sz="2000" dirty="0"/>
              <a:t> </a:t>
            </a:r>
            <a:r>
              <a:rPr lang="en-US" sz="2000" dirty="0" err="1"/>
              <a:t>thông</a:t>
            </a:r>
            <a:r>
              <a:rPr lang="en-US" sz="2000" dirty="0"/>
              <a:t> tin </a:t>
            </a:r>
            <a:r>
              <a:rPr lang="en-US" sz="2000" dirty="0" err="1"/>
              <a:t>và</a:t>
            </a:r>
            <a:r>
              <a:rPr lang="en-US" sz="2000" dirty="0"/>
              <a:t> </a:t>
            </a:r>
            <a:r>
              <a:rPr lang="en-US" sz="2000" dirty="0" err="1"/>
              <a:t>câu</a:t>
            </a:r>
            <a:r>
              <a:rPr lang="en-US" sz="2000" dirty="0"/>
              <a:t> </a:t>
            </a:r>
            <a:r>
              <a:rPr lang="en-US" sz="2000" dirty="0" err="1"/>
              <a:t>lệnh</a:t>
            </a:r>
            <a:r>
              <a:rPr lang="en-US" sz="2000" dirty="0"/>
              <a:t> </a:t>
            </a:r>
            <a:r>
              <a:rPr lang="en-US" sz="2000" dirty="0" err="1"/>
              <a:t>với</a:t>
            </a:r>
            <a:r>
              <a:rPr lang="en-US" sz="2000" dirty="0"/>
              <a:t> </a:t>
            </a:r>
            <a:r>
              <a:rPr lang="en-US" sz="2000" dirty="0" err="1"/>
              <a:t>tốc</a:t>
            </a:r>
            <a:r>
              <a:rPr lang="en-US" sz="2000" dirty="0"/>
              <a:t> </a:t>
            </a:r>
            <a:r>
              <a:rPr lang="en-US" sz="2000" dirty="0" err="1"/>
              <a:t>độ</a:t>
            </a:r>
            <a:r>
              <a:rPr lang="en-US" sz="2000" dirty="0"/>
              <a:t> </a:t>
            </a:r>
            <a:r>
              <a:rPr lang="en-US" sz="2000" dirty="0" err="1"/>
              <a:t>khác</a:t>
            </a:r>
            <a:r>
              <a:rPr lang="en-US" sz="2000" dirty="0"/>
              <a:t> </a:t>
            </a:r>
            <a:r>
              <a:rPr lang="en-US" sz="2000" dirty="0" err="1" smtClean="0"/>
              <a:t>nhau</a:t>
            </a:r>
            <a:endParaRPr lang="en-US" sz="2000" dirty="0" smtClean="0"/>
          </a:p>
          <a:p>
            <a:pPr lvl="1">
              <a:spcBef>
                <a:spcPts val="600"/>
              </a:spcBef>
            </a:pPr>
            <a:r>
              <a:rPr lang="en-US" sz="2000" i="1" dirty="0"/>
              <a:t>Hertz (Hz)</a:t>
            </a:r>
            <a:r>
              <a:rPr lang="en-US" sz="2000" dirty="0"/>
              <a:t> </a:t>
            </a:r>
            <a:r>
              <a:rPr lang="en-US" sz="2000" dirty="0" err="1"/>
              <a:t>đo</a:t>
            </a:r>
            <a:r>
              <a:rPr lang="en-US" sz="2000" dirty="0"/>
              <a:t> </a:t>
            </a:r>
            <a:r>
              <a:rPr lang="en-US" sz="2000" dirty="0" err="1"/>
              <a:t>tốc</a:t>
            </a:r>
            <a:r>
              <a:rPr lang="en-US" sz="2000" dirty="0"/>
              <a:t> </a:t>
            </a:r>
            <a:r>
              <a:rPr lang="en-US" sz="2000" dirty="0" err="1"/>
              <a:t>độ</a:t>
            </a:r>
            <a:r>
              <a:rPr lang="en-US" sz="2000" dirty="0"/>
              <a:t> </a:t>
            </a:r>
            <a:r>
              <a:rPr lang="en-US" sz="2000" dirty="0" err="1"/>
              <a:t>xung</a:t>
            </a:r>
            <a:r>
              <a:rPr lang="en-US" sz="2000" dirty="0"/>
              <a:t> </a:t>
            </a:r>
            <a:r>
              <a:rPr lang="en-US" sz="2000" dirty="0" err="1"/>
              <a:t>nhịp</a:t>
            </a:r>
            <a:r>
              <a:rPr lang="en-US" sz="2000" dirty="0"/>
              <a:t> </a:t>
            </a:r>
            <a:r>
              <a:rPr lang="en-US" sz="2000" dirty="0" err="1"/>
              <a:t>bên</a:t>
            </a:r>
            <a:r>
              <a:rPr lang="en-US" sz="2000" dirty="0"/>
              <a:t> </a:t>
            </a:r>
            <a:r>
              <a:rPr lang="en-US" sz="2000" dirty="0" err="1"/>
              <a:t>trong</a:t>
            </a:r>
            <a:r>
              <a:rPr lang="en-US" sz="2000" dirty="0"/>
              <a:t> </a:t>
            </a:r>
            <a:r>
              <a:rPr lang="en-US" sz="2000" dirty="0" err="1"/>
              <a:t>máy</a:t>
            </a:r>
            <a:r>
              <a:rPr lang="en-US" sz="2000" dirty="0"/>
              <a:t> </a:t>
            </a:r>
            <a:r>
              <a:rPr lang="en-US" sz="2000" dirty="0" err="1"/>
              <a:t>tính</a:t>
            </a:r>
            <a:r>
              <a:rPr lang="en-US" sz="2000" dirty="0"/>
              <a:t> </a:t>
            </a:r>
            <a:r>
              <a:rPr lang="en-US" sz="2000" dirty="0" err="1"/>
              <a:t>về</a:t>
            </a:r>
            <a:r>
              <a:rPr lang="en-US" sz="2000" dirty="0"/>
              <a:t> </a:t>
            </a:r>
            <a:r>
              <a:rPr lang="en-US" sz="2000" dirty="0" err="1"/>
              <a:t>tần</a:t>
            </a:r>
            <a:r>
              <a:rPr lang="en-US" sz="2000" dirty="0"/>
              <a:t> </a:t>
            </a:r>
            <a:r>
              <a:rPr lang="en-US" sz="2000" dirty="0" err="1"/>
              <a:t>suất</a:t>
            </a:r>
            <a:r>
              <a:rPr lang="en-US" sz="2000" dirty="0"/>
              <a:t> hay </a:t>
            </a:r>
            <a:r>
              <a:rPr lang="en-US" sz="2000" dirty="0" err="1"/>
              <a:t>số</a:t>
            </a:r>
            <a:r>
              <a:rPr lang="en-US" sz="2000" dirty="0"/>
              <a:t> </a:t>
            </a:r>
            <a:r>
              <a:rPr lang="en-US" sz="2000" dirty="0" err="1"/>
              <a:t>vòng</a:t>
            </a:r>
            <a:r>
              <a:rPr lang="en-US" sz="2000" dirty="0"/>
              <a:t> </a:t>
            </a:r>
            <a:r>
              <a:rPr lang="en-US" sz="2000" dirty="0" err="1"/>
              <a:t>xoay</a:t>
            </a:r>
            <a:r>
              <a:rPr lang="en-US" sz="2000" dirty="0"/>
              <a:t> </a:t>
            </a:r>
            <a:r>
              <a:rPr lang="en-US" sz="2000" dirty="0" err="1"/>
              <a:t>mỗi</a:t>
            </a:r>
            <a:r>
              <a:rPr lang="en-US" sz="2000" dirty="0"/>
              <a:t> </a:t>
            </a:r>
            <a:r>
              <a:rPr lang="en-US" sz="2000" dirty="0" err="1"/>
              <a:t>giây</a:t>
            </a:r>
            <a:endParaRPr lang="en-US" sz="2000" dirty="0" smtClean="0"/>
          </a:p>
          <a:p>
            <a:pPr lvl="1">
              <a:spcBef>
                <a:spcPts val="600"/>
              </a:spcBef>
            </a:pPr>
            <a:r>
              <a:rPr lang="en-US" sz="2000" dirty="0" err="1"/>
              <a:t>Bộ</a:t>
            </a:r>
            <a:r>
              <a:rPr lang="en-US" sz="2000" dirty="0"/>
              <a:t> </a:t>
            </a:r>
            <a:r>
              <a:rPr lang="en-US" sz="2000" dirty="0" err="1"/>
              <a:t>xử</a:t>
            </a:r>
            <a:r>
              <a:rPr lang="en-US" sz="2000" dirty="0"/>
              <a:t> </a:t>
            </a:r>
            <a:r>
              <a:rPr lang="en-US" sz="2000" dirty="0" err="1"/>
              <a:t>lý</a:t>
            </a:r>
            <a:r>
              <a:rPr lang="en-US" sz="2000" dirty="0"/>
              <a:t> </a:t>
            </a:r>
            <a:r>
              <a:rPr lang="en-US" sz="2000" dirty="0" err="1" smtClean="0"/>
              <a:t>đa</a:t>
            </a:r>
            <a:r>
              <a:rPr lang="en-US" sz="2000" dirty="0" smtClean="0"/>
              <a:t> </a:t>
            </a:r>
            <a:r>
              <a:rPr lang="en-US" sz="2000" dirty="0" err="1" smtClean="0"/>
              <a:t>nhân</a:t>
            </a:r>
            <a:r>
              <a:rPr lang="en-US" sz="2000" dirty="0" smtClean="0"/>
              <a:t> </a:t>
            </a:r>
            <a:r>
              <a:rPr lang="en-US" sz="2000" dirty="0" err="1"/>
              <a:t>có</a:t>
            </a:r>
            <a:r>
              <a:rPr lang="en-US" sz="2000" dirty="0"/>
              <a:t> </a:t>
            </a:r>
            <a:r>
              <a:rPr lang="en-US" sz="2000" dirty="0" err="1"/>
              <a:t>chứa</a:t>
            </a:r>
            <a:r>
              <a:rPr lang="en-US" sz="2000" dirty="0"/>
              <a:t> </a:t>
            </a:r>
            <a:r>
              <a:rPr lang="en-US" sz="2000" dirty="0" err="1" smtClean="0"/>
              <a:t>nhiều</a:t>
            </a:r>
            <a:r>
              <a:rPr lang="en-US" sz="2000" dirty="0" smtClean="0"/>
              <a:t> </a:t>
            </a:r>
            <a:r>
              <a:rPr lang="en-US" sz="2000" dirty="0"/>
              <a:t>con </a:t>
            </a:r>
            <a:r>
              <a:rPr lang="en-US" sz="2000" dirty="0" err="1"/>
              <a:t>chíp</a:t>
            </a:r>
            <a:r>
              <a:rPr lang="en-US" sz="2000" dirty="0"/>
              <a:t> vi </a:t>
            </a:r>
            <a:r>
              <a:rPr lang="en-US" sz="2000" dirty="0" err="1"/>
              <a:t>xử</a:t>
            </a:r>
            <a:r>
              <a:rPr lang="en-US" sz="2000" dirty="0"/>
              <a:t> </a:t>
            </a:r>
            <a:r>
              <a:rPr lang="en-US" sz="2000" dirty="0" err="1"/>
              <a:t>lý</a:t>
            </a:r>
            <a:endParaRPr lang="en-US" sz="2000" dirty="0" smtClean="0"/>
          </a:p>
        </p:txBody>
      </p:sp>
      <p:sp>
        <p:nvSpPr>
          <p:cNvPr id="15365" name="Rectangle 6"/>
          <p:cNvSpPr>
            <a:spLocks noGrp="1" noChangeArrowheads="1"/>
          </p:cNvSpPr>
          <p:nvPr>
            <p:ph type="sldNum" sz="quarter" idx="14"/>
          </p:nvPr>
        </p:nvSpPr>
        <p:spPr>
          <a:noFill/>
        </p:spPr>
        <p:txBody>
          <a:bodyPr/>
          <a:lstStyle/>
          <a:p>
            <a:fld id="{B72C75F8-652E-473C-8DD7-51246D8420FB}" type="slidenum">
              <a:rPr lang="en-US" smtClean="0">
                <a:latin typeface="Arial" pitchFamily="34" charset="0"/>
              </a:rPr>
              <a:pPr/>
              <a:t>13</a:t>
            </a:fld>
            <a:endParaRPr lang="en-US" dirty="0" smtClean="0">
              <a:latin typeface="Arial"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3600" y="1371600"/>
            <a:ext cx="2817534" cy="134419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2177" y="2514600"/>
            <a:ext cx="2238375" cy="2047875"/>
          </a:xfrm>
          <a:prstGeom prst="rect">
            <a:avLst/>
          </a:prstGeom>
        </p:spPr>
      </p:pic>
    </p:spTree>
    <p:extLst>
      <p:ext uri="{BB962C8B-B14F-4D97-AF65-F5344CB8AC3E}">
        <p14:creationId xmlns:p14="http://schemas.microsoft.com/office/powerpoint/2010/main" val="228385762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2"/>
          <p:cNvSpPr>
            <a:spLocks noGrp="1" noChangeArrowheads="1"/>
          </p:cNvSpPr>
          <p:nvPr>
            <p:ph type="title" idx="4294967295"/>
          </p:nvPr>
        </p:nvSpPr>
        <p:spPr/>
        <p:txBody>
          <a:bodyPr/>
          <a:lstStyle/>
          <a:p>
            <a:pPr>
              <a:spcBef>
                <a:spcPts val="600"/>
              </a:spcBef>
            </a:pPr>
            <a:r>
              <a:rPr lang="en-US" dirty="0" err="1"/>
              <a:t>Chíp</a:t>
            </a:r>
            <a:r>
              <a:rPr lang="en-US" dirty="0"/>
              <a:t> vi x</a:t>
            </a:r>
            <a:r>
              <a:rPr lang="vi-VN" dirty="0"/>
              <a:t>ử lý</a:t>
            </a:r>
            <a:endParaRPr lang="en-US" dirty="0"/>
          </a:p>
        </p:txBody>
      </p:sp>
      <p:sp>
        <p:nvSpPr>
          <p:cNvPr id="16389" name="Rectangle 3"/>
          <p:cNvSpPr>
            <a:spLocks noGrp="1" noChangeArrowheads="1"/>
          </p:cNvSpPr>
          <p:nvPr>
            <p:ph type="body" idx="4294967295"/>
          </p:nvPr>
        </p:nvSpPr>
        <p:spPr/>
        <p:txBody>
          <a:bodyPr/>
          <a:lstStyle/>
          <a:p>
            <a:pPr marL="349250" indent="0" eaLnBrk="1" hangingPunct="1">
              <a:lnSpc>
                <a:spcPct val="80000"/>
              </a:lnSpc>
              <a:buFont typeface="Arial" pitchFamily="34" charset="0"/>
              <a:buNone/>
              <a:tabLst>
                <a:tab pos="3370263" algn="l"/>
              </a:tabLst>
            </a:pPr>
            <a:r>
              <a:rPr lang="en-US" sz="2000" b="1" dirty="0" err="1" smtClean="0"/>
              <a:t>Bộ</a:t>
            </a:r>
            <a:r>
              <a:rPr lang="en-US" sz="2000" b="1" dirty="0" smtClean="0"/>
              <a:t> vi </a:t>
            </a:r>
            <a:r>
              <a:rPr lang="en-US" sz="2000" b="1" dirty="0" err="1" smtClean="0"/>
              <a:t>xử</a:t>
            </a:r>
            <a:r>
              <a:rPr lang="en-US" sz="2000" b="1" dirty="0" smtClean="0"/>
              <a:t> </a:t>
            </a:r>
            <a:r>
              <a:rPr lang="en-US" sz="2000" b="1" dirty="0" err="1" smtClean="0"/>
              <a:t>lý</a:t>
            </a:r>
            <a:r>
              <a:rPr lang="en-US" sz="2000" b="1" dirty="0" smtClean="0"/>
              <a:t> (CPU)	MHz / GHz</a:t>
            </a:r>
          </a:p>
          <a:p>
            <a:pPr marL="349250" indent="0" eaLnBrk="1" hangingPunct="1">
              <a:lnSpc>
                <a:spcPct val="80000"/>
              </a:lnSpc>
              <a:buFont typeface="Arial" pitchFamily="34" charset="0"/>
              <a:buNone/>
              <a:tabLst>
                <a:tab pos="3370263" algn="l"/>
              </a:tabLst>
            </a:pPr>
            <a:r>
              <a:rPr lang="en-US" sz="2000" dirty="0" smtClean="0"/>
              <a:t>8088 (XT)	4 </a:t>
            </a:r>
            <a:r>
              <a:rPr lang="en-US" sz="2000" dirty="0" err="1" smtClean="0"/>
              <a:t>đến</a:t>
            </a:r>
            <a:r>
              <a:rPr lang="en-US" sz="2000" dirty="0" smtClean="0"/>
              <a:t> 10 MHz</a:t>
            </a:r>
          </a:p>
          <a:p>
            <a:pPr marL="349250" indent="0" eaLnBrk="1" hangingPunct="1">
              <a:lnSpc>
                <a:spcPct val="80000"/>
              </a:lnSpc>
              <a:buNone/>
              <a:tabLst>
                <a:tab pos="3370263" algn="l"/>
              </a:tabLst>
            </a:pPr>
            <a:r>
              <a:rPr lang="en-US" sz="2000" dirty="0" smtClean="0"/>
              <a:t>80286 (286/AT)	8 </a:t>
            </a:r>
            <a:r>
              <a:rPr lang="en-US" sz="2000" dirty="0" err="1"/>
              <a:t>đến</a:t>
            </a:r>
            <a:r>
              <a:rPr lang="en-US" sz="2000" dirty="0"/>
              <a:t> </a:t>
            </a:r>
            <a:r>
              <a:rPr lang="en-US" sz="2000" dirty="0" smtClean="0"/>
              <a:t>16 MHz</a:t>
            </a:r>
          </a:p>
          <a:p>
            <a:pPr marL="349250" indent="0" eaLnBrk="1" hangingPunct="1">
              <a:lnSpc>
                <a:spcPct val="80000"/>
              </a:lnSpc>
              <a:buNone/>
              <a:tabLst>
                <a:tab pos="3370263" algn="l"/>
              </a:tabLst>
            </a:pPr>
            <a:r>
              <a:rPr lang="en-US" sz="2000" dirty="0" smtClean="0"/>
              <a:t>80386SX/DX (386SX/DX)</a:t>
            </a:r>
            <a:r>
              <a:rPr lang="en-US" sz="2000" dirty="0"/>
              <a:t>	</a:t>
            </a:r>
            <a:r>
              <a:rPr lang="en-US" sz="2000" dirty="0" smtClean="0"/>
              <a:t>16 </a:t>
            </a:r>
            <a:r>
              <a:rPr lang="en-US" sz="2000" dirty="0" err="1"/>
              <a:t>đến</a:t>
            </a:r>
            <a:r>
              <a:rPr lang="en-US" sz="2000" dirty="0"/>
              <a:t> </a:t>
            </a:r>
            <a:r>
              <a:rPr lang="en-US" sz="2000" dirty="0" smtClean="0"/>
              <a:t>33 MHz</a:t>
            </a:r>
          </a:p>
          <a:p>
            <a:pPr marL="349250" indent="0" eaLnBrk="1" hangingPunct="1">
              <a:lnSpc>
                <a:spcPct val="80000"/>
              </a:lnSpc>
              <a:buNone/>
              <a:tabLst>
                <a:tab pos="3370263" algn="l"/>
              </a:tabLst>
            </a:pPr>
            <a:r>
              <a:rPr lang="en-US" sz="2000" dirty="0" smtClean="0"/>
              <a:t>80486 (486)	25 </a:t>
            </a:r>
            <a:r>
              <a:rPr lang="en-US" sz="2000" dirty="0" err="1"/>
              <a:t>đến</a:t>
            </a:r>
            <a:r>
              <a:rPr lang="en-US" sz="2000" dirty="0"/>
              <a:t> </a:t>
            </a:r>
            <a:r>
              <a:rPr lang="en-US" sz="2000" dirty="0" smtClean="0"/>
              <a:t>100 MHz</a:t>
            </a:r>
          </a:p>
          <a:p>
            <a:pPr marL="349250" indent="0" eaLnBrk="1" hangingPunct="1">
              <a:lnSpc>
                <a:spcPct val="80000"/>
              </a:lnSpc>
              <a:buNone/>
              <a:tabLst>
                <a:tab pos="3370263" algn="l"/>
              </a:tabLst>
            </a:pPr>
            <a:r>
              <a:rPr lang="en-US" sz="2000" dirty="0" smtClean="0"/>
              <a:t>Pentium	60 </a:t>
            </a:r>
            <a:r>
              <a:rPr lang="en-US" sz="2000" dirty="0" err="1"/>
              <a:t>đến</a:t>
            </a:r>
            <a:r>
              <a:rPr lang="en-US" sz="2000" dirty="0"/>
              <a:t> </a:t>
            </a:r>
            <a:r>
              <a:rPr lang="en-US" sz="2000" dirty="0" smtClean="0"/>
              <a:t>200 MHz</a:t>
            </a:r>
          </a:p>
          <a:p>
            <a:pPr marL="349250" indent="0" eaLnBrk="1" hangingPunct="1">
              <a:lnSpc>
                <a:spcPct val="80000"/>
              </a:lnSpc>
              <a:buNone/>
              <a:tabLst>
                <a:tab pos="3370263" algn="l"/>
              </a:tabLst>
            </a:pPr>
            <a:r>
              <a:rPr lang="en-US" sz="2000" dirty="0" smtClean="0"/>
              <a:t>6x86	120 </a:t>
            </a:r>
            <a:r>
              <a:rPr lang="en-US" sz="2000" dirty="0" err="1"/>
              <a:t>đến</a:t>
            </a:r>
            <a:r>
              <a:rPr lang="en-US" sz="2000" dirty="0"/>
              <a:t> </a:t>
            </a:r>
            <a:r>
              <a:rPr lang="en-US" sz="2000" dirty="0" smtClean="0"/>
              <a:t>166 MHz</a:t>
            </a:r>
          </a:p>
          <a:p>
            <a:pPr marL="349250" indent="0" eaLnBrk="1" hangingPunct="1">
              <a:lnSpc>
                <a:spcPct val="80000"/>
              </a:lnSpc>
              <a:buNone/>
              <a:tabLst>
                <a:tab pos="3370263" algn="l"/>
              </a:tabLst>
            </a:pPr>
            <a:r>
              <a:rPr lang="en-US" sz="2000" dirty="0" smtClean="0"/>
              <a:t>Pentium (MMX)	166 </a:t>
            </a:r>
            <a:r>
              <a:rPr lang="en-US" sz="2000" dirty="0" err="1"/>
              <a:t>đến</a:t>
            </a:r>
            <a:r>
              <a:rPr lang="en-US" sz="2000" dirty="0"/>
              <a:t> </a:t>
            </a:r>
            <a:r>
              <a:rPr lang="en-US" sz="2000" dirty="0" smtClean="0"/>
              <a:t>200 MHz</a:t>
            </a:r>
          </a:p>
          <a:p>
            <a:pPr marL="349250" indent="0" eaLnBrk="1" hangingPunct="1">
              <a:lnSpc>
                <a:spcPct val="80000"/>
              </a:lnSpc>
              <a:buNone/>
              <a:tabLst>
                <a:tab pos="3370263" algn="l"/>
              </a:tabLst>
            </a:pPr>
            <a:r>
              <a:rPr lang="en-US" sz="2000" dirty="0" smtClean="0"/>
              <a:t>Pentium PRO	150 </a:t>
            </a:r>
            <a:r>
              <a:rPr lang="en-US" sz="2000" dirty="0" err="1"/>
              <a:t>đến</a:t>
            </a:r>
            <a:r>
              <a:rPr lang="en-US" sz="2000" dirty="0"/>
              <a:t> </a:t>
            </a:r>
            <a:r>
              <a:rPr lang="en-US" sz="2000" dirty="0" smtClean="0"/>
              <a:t>200 MHz</a:t>
            </a:r>
          </a:p>
          <a:p>
            <a:pPr marL="349250" indent="0" eaLnBrk="1" hangingPunct="1">
              <a:lnSpc>
                <a:spcPct val="80000"/>
              </a:lnSpc>
              <a:buNone/>
              <a:tabLst>
                <a:tab pos="3370263" algn="l"/>
              </a:tabLst>
            </a:pPr>
            <a:r>
              <a:rPr lang="en-US" sz="2000" dirty="0" smtClean="0"/>
              <a:t>Pentium II	200 </a:t>
            </a:r>
            <a:r>
              <a:rPr lang="en-US" sz="2000" dirty="0" err="1"/>
              <a:t>đến</a:t>
            </a:r>
            <a:r>
              <a:rPr lang="en-US" sz="2000" dirty="0"/>
              <a:t> </a:t>
            </a:r>
            <a:r>
              <a:rPr lang="en-US" sz="2000" dirty="0" smtClean="0"/>
              <a:t>400 MHz</a:t>
            </a:r>
          </a:p>
          <a:p>
            <a:pPr marL="349250" indent="0" eaLnBrk="1" hangingPunct="1">
              <a:lnSpc>
                <a:spcPct val="80000"/>
              </a:lnSpc>
              <a:buNone/>
              <a:tabLst>
                <a:tab pos="3370263" algn="l"/>
              </a:tabLst>
            </a:pPr>
            <a:r>
              <a:rPr lang="en-US" sz="2000" dirty="0" smtClean="0"/>
              <a:t>Pentium III	500 MHz </a:t>
            </a:r>
            <a:r>
              <a:rPr lang="en-US" sz="2000" dirty="0" err="1"/>
              <a:t>đến</a:t>
            </a:r>
            <a:r>
              <a:rPr lang="en-US" sz="2000" dirty="0"/>
              <a:t> </a:t>
            </a:r>
            <a:r>
              <a:rPr lang="en-US" sz="2000" dirty="0" smtClean="0"/>
              <a:t>1.2 GHz</a:t>
            </a:r>
          </a:p>
          <a:p>
            <a:pPr marL="349250" indent="0" eaLnBrk="1" hangingPunct="1">
              <a:lnSpc>
                <a:spcPct val="80000"/>
              </a:lnSpc>
              <a:buNone/>
              <a:tabLst>
                <a:tab pos="3370263" algn="l"/>
              </a:tabLst>
            </a:pPr>
            <a:r>
              <a:rPr lang="en-US" sz="2000" dirty="0" smtClean="0"/>
              <a:t>Pentium 4 or Pentium M	1.4 </a:t>
            </a:r>
            <a:r>
              <a:rPr lang="en-US" sz="2000" dirty="0" err="1"/>
              <a:t>đến</a:t>
            </a:r>
            <a:r>
              <a:rPr lang="en-US" sz="2000" dirty="0"/>
              <a:t> </a:t>
            </a:r>
            <a:r>
              <a:rPr lang="en-US" sz="2000" dirty="0" smtClean="0"/>
              <a:t>3.2+ GHz</a:t>
            </a:r>
          </a:p>
          <a:p>
            <a:pPr marL="349250" indent="0" eaLnBrk="1" hangingPunct="1">
              <a:lnSpc>
                <a:spcPct val="80000"/>
              </a:lnSpc>
              <a:buNone/>
              <a:tabLst>
                <a:tab pos="3370263" algn="l"/>
              </a:tabLst>
            </a:pPr>
            <a:r>
              <a:rPr lang="en-US" sz="2000" dirty="0" smtClean="0"/>
              <a:t>Pentium 5	5 GHz </a:t>
            </a:r>
            <a:r>
              <a:rPr lang="en-US" sz="2000" dirty="0" err="1"/>
              <a:t>đến</a:t>
            </a:r>
            <a:r>
              <a:rPr lang="en-US" sz="2000" dirty="0"/>
              <a:t> </a:t>
            </a:r>
            <a:r>
              <a:rPr lang="en-US" sz="2000" dirty="0" smtClean="0"/>
              <a:t>7 GHz</a:t>
            </a:r>
          </a:p>
        </p:txBody>
      </p:sp>
    </p:spTree>
    <p:extLst>
      <p:ext uri="{BB962C8B-B14F-4D97-AF65-F5344CB8AC3E}">
        <p14:creationId xmlns:p14="http://schemas.microsoft.com/office/powerpoint/2010/main" val="16139737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a:spcBef>
                <a:spcPts val="600"/>
              </a:spcBef>
            </a:pPr>
            <a:r>
              <a:rPr lang="en-US" dirty="0" err="1"/>
              <a:t>Tìm</a:t>
            </a:r>
            <a:r>
              <a:rPr lang="en-US" dirty="0"/>
              <a:t> </a:t>
            </a:r>
            <a:r>
              <a:rPr lang="en-US" dirty="0" err="1"/>
              <a:t>hiểu</a:t>
            </a:r>
            <a:r>
              <a:rPr lang="en-US" dirty="0"/>
              <a:t> </a:t>
            </a:r>
            <a:r>
              <a:rPr lang="vi-VN" dirty="0"/>
              <a:t>về Bộ nhớ</a:t>
            </a:r>
            <a:endParaRPr lang="en-US" dirty="0"/>
          </a:p>
        </p:txBody>
      </p:sp>
      <p:sp>
        <p:nvSpPr>
          <p:cNvPr id="17411" name="Rectangle 3"/>
          <p:cNvSpPr>
            <a:spLocks noGrp="1" noChangeArrowheads="1"/>
          </p:cNvSpPr>
          <p:nvPr>
            <p:ph sz="quarter" idx="12"/>
          </p:nvPr>
        </p:nvSpPr>
        <p:spPr>
          <a:xfrm>
            <a:off x="363538" y="1300163"/>
            <a:ext cx="8394700" cy="4968875"/>
          </a:xfrm>
        </p:spPr>
        <p:txBody>
          <a:bodyPr/>
          <a:lstStyle/>
          <a:p>
            <a:pPr>
              <a:spcBef>
                <a:spcPts val="600"/>
              </a:spcBef>
            </a:pPr>
            <a:r>
              <a:rPr lang="en-US" sz="2000" dirty="0" err="1"/>
              <a:t>Máy</a:t>
            </a:r>
            <a:r>
              <a:rPr lang="en-US" sz="2000" dirty="0"/>
              <a:t> </a:t>
            </a:r>
            <a:r>
              <a:rPr lang="en-US" sz="2000" dirty="0" err="1"/>
              <a:t>tính</a:t>
            </a:r>
            <a:r>
              <a:rPr lang="en-US" sz="2000" dirty="0"/>
              <a:t> </a:t>
            </a:r>
            <a:r>
              <a:rPr lang="en-US" sz="2000" dirty="0" err="1"/>
              <a:t>được</a:t>
            </a:r>
            <a:r>
              <a:rPr lang="en-US" sz="2000" dirty="0"/>
              <a:t> </a:t>
            </a:r>
            <a:r>
              <a:rPr lang="en-US" sz="2000" dirty="0" err="1"/>
              <a:t>phát</a:t>
            </a:r>
            <a:r>
              <a:rPr lang="en-US" sz="2000" dirty="0"/>
              <a:t> </a:t>
            </a:r>
            <a:r>
              <a:rPr lang="en-US" sz="2000" dirty="0" err="1"/>
              <a:t>triển</a:t>
            </a:r>
            <a:r>
              <a:rPr lang="en-US" sz="2000" dirty="0"/>
              <a:t> </a:t>
            </a:r>
            <a:r>
              <a:rPr lang="en-US" sz="2000" dirty="0" err="1"/>
              <a:t>theo</a:t>
            </a:r>
            <a:r>
              <a:rPr lang="en-US" sz="2000" dirty="0"/>
              <a:t> </a:t>
            </a:r>
            <a:r>
              <a:rPr lang="en-US" sz="2000" dirty="0" err="1"/>
              <a:t>hệ</a:t>
            </a:r>
            <a:r>
              <a:rPr lang="en-US" sz="2000" dirty="0"/>
              <a:t> </a:t>
            </a:r>
            <a:r>
              <a:rPr lang="en-US" sz="2000" dirty="0" err="1"/>
              <a:t>cơ</a:t>
            </a:r>
            <a:r>
              <a:rPr lang="en-US" sz="2000" dirty="0"/>
              <a:t> </a:t>
            </a:r>
            <a:r>
              <a:rPr lang="en-US" sz="2000" dirty="0" err="1"/>
              <a:t>số</a:t>
            </a:r>
            <a:r>
              <a:rPr lang="en-US" sz="2000" dirty="0"/>
              <a:t> </a:t>
            </a:r>
            <a:r>
              <a:rPr lang="en-US" sz="2000" dirty="0" err="1"/>
              <a:t>nhị</a:t>
            </a:r>
            <a:r>
              <a:rPr lang="en-US" sz="2000" dirty="0"/>
              <a:t> </a:t>
            </a:r>
            <a:r>
              <a:rPr lang="en-US" sz="2000" dirty="0" err="1"/>
              <a:t>phân</a:t>
            </a:r>
            <a:r>
              <a:rPr lang="en-US" sz="2000" dirty="0"/>
              <a:t> 0 </a:t>
            </a:r>
            <a:r>
              <a:rPr lang="en-US" sz="2000" dirty="0" err="1"/>
              <a:t>và</a:t>
            </a:r>
            <a:r>
              <a:rPr lang="en-US" sz="2000" dirty="0"/>
              <a:t> 1</a:t>
            </a:r>
            <a:r>
              <a:rPr lang="en-US" sz="2000" dirty="0" smtClean="0"/>
              <a:t> hay </a:t>
            </a:r>
            <a:r>
              <a:rPr lang="en-US" sz="2000" dirty="0" err="1" smtClean="0"/>
              <a:t>còn</a:t>
            </a:r>
            <a:r>
              <a:rPr lang="en-US" sz="2000" dirty="0" smtClean="0"/>
              <a:t> </a:t>
            </a:r>
            <a:r>
              <a:rPr lang="en-US" sz="2000" dirty="0" err="1" smtClean="0"/>
              <a:t>gọi</a:t>
            </a:r>
            <a:r>
              <a:rPr lang="en-US" sz="2000" dirty="0" smtClean="0"/>
              <a:t> </a:t>
            </a:r>
            <a:r>
              <a:rPr lang="en-US" sz="2000" dirty="0" err="1" smtClean="0"/>
              <a:t>là</a:t>
            </a:r>
            <a:r>
              <a:rPr lang="en-US" sz="2000" dirty="0" smtClean="0"/>
              <a:t> </a:t>
            </a:r>
            <a:r>
              <a:rPr lang="en-US" sz="2000" dirty="0" err="1" smtClean="0"/>
              <a:t>hệ</a:t>
            </a:r>
            <a:r>
              <a:rPr lang="en-US" sz="2000" dirty="0" smtClean="0"/>
              <a:t> </a:t>
            </a:r>
            <a:r>
              <a:rPr lang="en-US" sz="2000" dirty="0" err="1" smtClean="0"/>
              <a:t>nhi</a:t>
            </a:r>
            <a:r>
              <a:rPr lang="en-US" sz="2000" dirty="0" smtClean="0"/>
              <a:t> </a:t>
            </a:r>
            <a:r>
              <a:rPr lang="en-US" sz="2000" dirty="0" err="1" smtClean="0"/>
              <a:t>phân</a:t>
            </a:r>
            <a:r>
              <a:rPr lang="en-US" sz="2000" dirty="0" smtClean="0"/>
              <a:t> (</a:t>
            </a:r>
            <a:r>
              <a:rPr lang="en-US" sz="2000" i="1" dirty="0" smtClean="0"/>
              <a:t>binary system)</a:t>
            </a:r>
            <a:endParaRPr lang="en-US" sz="2000" dirty="0" smtClean="0"/>
          </a:p>
          <a:p>
            <a:pPr>
              <a:spcBef>
                <a:spcPts val="600"/>
              </a:spcBef>
            </a:pPr>
            <a:r>
              <a:rPr lang="en-US" sz="2000" dirty="0" err="1"/>
              <a:t>Đối</a:t>
            </a:r>
            <a:r>
              <a:rPr lang="en-US" sz="2000" dirty="0"/>
              <a:t> </a:t>
            </a:r>
            <a:r>
              <a:rPr lang="en-US" sz="2000" dirty="0" err="1"/>
              <a:t>với</a:t>
            </a:r>
            <a:r>
              <a:rPr lang="en-US" sz="2000" dirty="0"/>
              <a:t> </a:t>
            </a:r>
            <a:r>
              <a:rPr lang="en-US" sz="2000" dirty="0" err="1"/>
              <a:t>máy</a:t>
            </a:r>
            <a:r>
              <a:rPr lang="en-US" sz="2000" dirty="0"/>
              <a:t> </a:t>
            </a:r>
            <a:r>
              <a:rPr lang="en-US" sz="2000" dirty="0" err="1"/>
              <a:t>tính</a:t>
            </a:r>
            <a:r>
              <a:rPr lang="en-US" sz="2000" dirty="0"/>
              <a:t> </a:t>
            </a:r>
            <a:r>
              <a:rPr lang="en-US" sz="2000" dirty="0" err="1"/>
              <a:t>dùng</a:t>
            </a:r>
            <a:r>
              <a:rPr lang="en-US" sz="2000" dirty="0"/>
              <a:t> </a:t>
            </a:r>
            <a:r>
              <a:rPr lang="en-US" sz="2000" dirty="0" err="1"/>
              <a:t>để</a:t>
            </a:r>
            <a:r>
              <a:rPr lang="en-US" sz="2000" dirty="0"/>
              <a:t> </a:t>
            </a:r>
            <a:r>
              <a:rPr lang="en-US" sz="2000" dirty="0" err="1"/>
              <a:t>lưu</a:t>
            </a:r>
            <a:r>
              <a:rPr lang="en-US" sz="2000" dirty="0"/>
              <a:t> </a:t>
            </a:r>
            <a:r>
              <a:rPr lang="en-US" sz="2000" dirty="0" err="1"/>
              <a:t>trữ</a:t>
            </a:r>
            <a:r>
              <a:rPr lang="en-US" sz="2000" dirty="0"/>
              <a:t> </a:t>
            </a:r>
            <a:r>
              <a:rPr lang="en-US" sz="2000" dirty="0" err="1"/>
              <a:t>thông</a:t>
            </a:r>
            <a:r>
              <a:rPr lang="en-US" sz="2000" dirty="0"/>
              <a:t> tin, </a:t>
            </a:r>
            <a:r>
              <a:rPr lang="en-US" sz="2000" dirty="0" err="1"/>
              <a:t>máy</a:t>
            </a:r>
            <a:r>
              <a:rPr lang="en-US" sz="2000" dirty="0"/>
              <a:t> </a:t>
            </a:r>
            <a:r>
              <a:rPr lang="en-US" sz="2000" dirty="0" err="1" smtClean="0"/>
              <a:t>tính</a:t>
            </a:r>
            <a:r>
              <a:rPr lang="en-US" sz="2000" dirty="0" smtClean="0"/>
              <a:t> </a:t>
            </a:r>
            <a:r>
              <a:rPr lang="en-US" sz="2000" dirty="0" err="1" smtClean="0"/>
              <a:t>này</a:t>
            </a:r>
            <a:r>
              <a:rPr lang="en-US" sz="2000" dirty="0" smtClean="0"/>
              <a:t> </a:t>
            </a:r>
            <a:r>
              <a:rPr lang="en-US" sz="2000" dirty="0" err="1" smtClean="0"/>
              <a:t>cần</a:t>
            </a:r>
            <a:r>
              <a:rPr lang="en-US" sz="2000" dirty="0" smtClean="0"/>
              <a:t> </a:t>
            </a:r>
            <a:r>
              <a:rPr lang="en-US" sz="2000" dirty="0" err="1"/>
              <a:t>cài</a:t>
            </a:r>
            <a:r>
              <a:rPr lang="en-US" sz="2000" dirty="0"/>
              <a:t> </a:t>
            </a:r>
            <a:r>
              <a:rPr lang="en-US" sz="2000" dirty="0" err="1" smtClean="0"/>
              <a:t>đặt</a:t>
            </a:r>
            <a:r>
              <a:rPr lang="en-US" sz="2000" dirty="0" smtClean="0"/>
              <a:t> chip </a:t>
            </a:r>
            <a:r>
              <a:rPr lang="en-US" sz="2000" dirty="0" err="1"/>
              <a:t>bộ</a:t>
            </a:r>
            <a:r>
              <a:rPr lang="en-US" sz="2000" dirty="0"/>
              <a:t> </a:t>
            </a:r>
            <a:r>
              <a:rPr lang="en-US" sz="2000" dirty="0" err="1"/>
              <a:t>nhớ</a:t>
            </a:r>
            <a:endParaRPr lang="en-US" sz="2000" dirty="0" smtClean="0"/>
          </a:p>
          <a:p>
            <a:pPr>
              <a:spcBef>
                <a:spcPts val="600"/>
              </a:spcBef>
            </a:pPr>
            <a:r>
              <a:rPr lang="en-US" sz="2000" dirty="0" err="1"/>
              <a:t>Bộ</a:t>
            </a:r>
            <a:r>
              <a:rPr lang="en-US" sz="2000" dirty="0"/>
              <a:t> </a:t>
            </a:r>
            <a:r>
              <a:rPr lang="en-US" sz="2000" dirty="0" err="1"/>
              <a:t>nhớ</a:t>
            </a:r>
            <a:r>
              <a:rPr lang="en-US" sz="2000" dirty="0"/>
              <a:t> </a:t>
            </a:r>
            <a:r>
              <a:rPr lang="en-US" sz="2000" dirty="0" err="1"/>
              <a:t>được</a:t>
            </a:r>
            <a:r>
              <a:rPr lang="en-US" sz="2000" dirty="0"/>
              <a:t> </a:t>
            </a:r>
            <a:r>
              <a:rPr lang="en-US" sz="2000" dirty="0" err="1"/>
              <a:t>đo</a:t>
            </a:r>
            <a:r>
              <a:rPr lang="en-US" sz="2000" dirty="0"/>
              <a:t> </a:t>
            </a:r>
            <a:r>
              <a:rPr lang="en-US" sz="2000" dirty="0" err="1"/>
              <a:t>bằng</a:t>
            </a:r>
            <a:r>
              <a:rPr lang="en-US" sz="2000" dirty="0"/>
              <a:t> </a:t>
            </a:r>
            <a:r>
              <a:rPr lang="en-US" sz="2000" dirty="0" err="1"/>
              <a:t>đơn</a:t>
            </a:r>
            <a:r>
              <a:rPr lang="en-US" sz="2000" dirty="0"/>
              <a:t> </a:t>
            </a:r>
            <a:r>
              <a:rPr lang="en-US" sz="2000" dirty="0" err="1"/>
              <a:t>vị</a:t>
            </a:r>
            <a:r>
              <a:rPr lang="en-US" sz="2000" dirty="0"/>
              <a:t> </a:t>
            </a:r>
            <a:r>
              <a:rPr lang="en-US" sz="2000" i="1" dirty="0"/>
              <a:t>bits</a:t>
            </a:r>
            <a:r>
              <a:rPr lang="en-US" sz="2000" dirty="0"/>
              <a:t> </a:t>
            </a:r>
            <a:r>
              <a:rPr lang="en-US" sz="2000" dirty="0" err="1"/>
              <a:t>và</a:t>
            </a:r>
            <a:r>
              <a:rPr lang="en-US" sz="2000" dirty="0"/>
              <a:t> </a:t>
            </a:r>
            <a:r>
              <a:rPr lang="en-US" sz="2000" i="1" dirty="0"/>
              <a:t>bytes</a:t>
            </a:r>
            <a:endParaRPr lang="en-US" sz="2000" i="1" dirty="0" smtClean="0"/>
          </a:p>
          <a:p>
            <a:pPr lvl="1">
              <a:spcBef>
                <a:spcPts val="600"/>
              </a:spcBef>
            </a:pPr>
            <a:r>
              <a:rPr lang="en-US" sz="1800" dirty="0"/>
              <a:t>Bit </a:t>
            </a:r>
            <a:r>
              <a:rPr lang="en-US" sz="1800" dirty="0" err="1"/>
              <a:t>là</a:t>
            </a:r>
            <a:r>
              <a:rPr lang="en-US" sz="1800" dirty="0"/>
              <a:t> </a:t>
            </a:r>
            <a:r>
              <a:rPr lang="en-US" sz="1800" dirty="0" err="1"/>
              <a:t>đơn</a:t>
            </a:r>
            <a:r>
              <a:rPr lang="en-US" sz="1800" dirty="0"/>
              <a:t> </a:t>
            </a:r>
            <a:r>
              <a:rPr lang="en-US" sz="1800" dirty="0" err="1"/>
              <a:t>vị</a:t>
            </a:r>
            <a:r>
              <a:rPr lang="en-US" sz="1800" dirty="0"/>
              <a:t> </a:t>
            </a:r>
            <a:r>
              <a:rPr lang="en-US" sz="1800" dirty="0" err="1"/>
              <a:t>dữ</a:t>
            </a:r>
            <a:r>
              <a:rPr lang="en-US" sz="1800" dirty="0"/>
              <a:t> </a:t>
            </a:r>
            <a:r>
              <a:rPr lang="en-US" sz="1800" dirty="0" err="1"/>
              <a:t>liệu</a:t>
            </a:r>
            <a:r>
              <a:rPr lang="en-US" sz="1800" dirty="0"/>
              <a:t> </a:t>
            </a:r>
            <a:r>
              <a:rPr lang="en-US" sz="1800" dirty="0" err="1"/>
              <a:t>nhỏ</a:t>
            </a:r>
            <a:r>
              <a:rPr lang="en-US" sz="1800" dirty="0"/>
              <a:t> </a:t>
            </a:r>
            <a:r>
              <a:rPr lang="en-US" sz="1800" dirty="0" err="1"/>
              <a:t>nhất</a:t>
            </a:r>
            <a:r>
              <a:rPr lang="en-US" sz="1800" dirty="0"/>
              <a:t> </a:t>
            </a:r>
            <a:r>
              <a:rPr lang="en-US" sz="1800" dirty="0" err="1"/>
              <a:t>mà</a:t>
            </a:r>
            <a:r>
              <a:rPr lang="en-US" sz="1800" dirty="0"/>
              <a:t> </a:t>
            </a:r>
            <a:r>
              <a:rPr lang="en-US" sz="1800" dirty="0" err="1"/>
              <a:t>máy</a:t>
            </a:r>
            <a:r>
              <a:rPr lang="en-US" sz="1800" dirty="0"/>
              <a:t> </a:t>
            </a:r>
            <a:r>
              <a:rPr lang="en-US" sz="1800" dirty="0" err="1"/>
              <a:t>tính</a:t>
            </a:r>
            <a:r>
              <a:rPr lang="en-US" sz="1800" dirty="0"/>
              <a:t> </a:t>
            </a:r>
            <a:r>
              <a:rPr lang="en-US" sz="1800" dirty="0" err="1"/>
              <a:t>sử</a:t>
            </a:r>
            <a:r>
              <a:rPr lang="en-US" sz="1800" dirty="0"/>
              <a:t> </a:t>
            </a:r>
            <a:r>
              <a:rPr lang="en-US" sz="1800" dirty="0" err="1" smtClean="0"/>
              <a:t>dụng</a:t>
            </a:r>
            <a:endParaRPr lang="en-US" sz="1800" dirty="0" smtClean="0"/>
          </a:p>
          <a:p>
            <a:pPr lvl="1">
              <a:spcBef>
                <a:spcPts val="600"/>
              </a:spcBef>
            </a:pPr>
            <a:r>
              <a:rPr lang="en-US" sz="1800" dirty="0" err="1"/>
              <a:t>Một</a:t>
            </a:r>
            <a:r>
              <a:rPr lang="en-US" sz="1800" dirty="0"/>
              <a:t> </a:t>
            </a:r>
            <a:r>
              <a:rPr lang="en-US" sz="1800" dirty="0" err="1"/>
              <a:t>nhóm</a:t>
            </a:r>
            <a:r>
              <a:rPr lang="en-US" sz="1800" dirty="0"/>
              <a:t> </a:t>
            </a:r>
            <a:r>
              <a:rPr lang="en-US" sz="1800" dirty="0" err="1"/>
              <a:t>tám</a:t>
            </a:r>
            <a:r>
              <a:rPr lang="en-US" sz="1800" dirty="0"/>
              <a:t> bit </a:t>
            </a:r>
            <a:r>
              <a:rPr lang="en-US" sz="1800" dirty="0" err="1"/>
              <a:t>tạo</a:t>
            </a:r>
            <a:r>
              <a:rPr lang="en-US" sz="1800" dirty="0"/>
              <a:t> </a:t>
            </a:r>
            <a:r>
              <a:rPr lang="en-US" sz="1800" dirty="0" err="1"/>
              <a:t>thành</a:t>
            </a:r>
            <a:r>
              <a:rPr lang="en-US" sz="1800" dirty="0"/>
              <a:t> </a:t>
            </a:r>
            <a:r>
              <a:rPr lang="en-US" sz="1800" dirty="0" err="1"/>
              <a:t>một</a:t>
            </a:r>
            <a:r>
              <a:rPr lang="en-US" sz="1800" dirty="0"/>
              <a:t> byte</a:t>
            </a:r>
            <a:endParaRPr lang="en-US" sz="1800" dirty="0" smtClean="0"/>
          </a:p>
          <a:p>
            <a:pPr eaLnBrk="1" hangingPunct="1">
              <a:spcBef>
                <a:spcPts val="600"/>
              </a:spcBef>
              <a:buFont typeface="Arial" pitchFamily="34" charset="0"/>
              <a:buNone/>
            </a:pPr>
            <a:r>
              <a:rPr lang="en-US" sz="1800" dirty="0" smtClean="0"/>
              <a:t>		1 Kilobyte	=	1,024 Bytes	</a:t>
            </a:r>
            <a:br>
              <a:rPr lang="en-US" sz="1800" dirty="0" smtClean="0"/>
            </a:br>
            <a:r>
              <a:rPr lang="en-US" sz="1800" dirty="0" smtClean="0"/>
              <a:t>	1 Megabyte	=	1,048,576 Bytes	</a:t>
            </a:r>
            <a:br>
              <a:rPr lang="en-US" sz="1800" dirty="0" smtClean="0"/>
            </a:br>
            <a:r>
              <a:rPr lang="en-US" sz="1800" dirty="0" smtClean="0"/>
              <a:t>	1 Gigabyte	=	1,073,741,824 Bytes	</a:t>
            </a:r>
            <a:br>
              <a:rPr lang="en-US" sz="1800" dirty="0" smtClean="0"/>
            </a:br>
            <a:r>
              <a:rPr lang="en-US" sz="1800" dirty="0" smtClean="0"/>
              <a:t>	1 Terabyte	=	1,099,511,627,776 Bytes</a:t>
            </a:r>
            <a:br>
              <a:rPr lang="en-US" sz="1800" dirty="0" smtClean="0"/>
            </a:br>
            <a:r>
              <a:rPr lang="en-US" sz="1800" dirty="0" smtClean="0"/>
              <a:t>	1 Petabyte (PB)	=	1,125,899,906,842,624 Bytes	</a:t>
            </a:r>
          </a:p>
          <a:p>
            <a:pPr eaLnBrk="1" hangingPunct="1">
              <a:spcBef>
                <a:spcPts val="600"/>
              </a:spcBef>
            </a:pPr>
            <a:r>
              <a:rPr lang="en-US" sz="2000" dirty="0" err="1"/>
              <a:t>Toàn</a:t>
            </a:r>
            <a:r>
              <a:rPr lang="en-US" sz="2000" dirty="0"/>
              <a:t> </a:t>
            </a:r>
            <a:r>
              <a:rPr lang="en-US" sz="2000" dirty="0" err="1"/>
              <a:t>bộ</a:t>
            </a:r>
            <a:r>
              <a:rPr lang="en-US" sz="2000" dirty="0"/>
              <a:t> </a:t>
            </a:r>
            <a:r>
              <a:rPr lang="en-US" sz="2000" dirty="0" err="1"/>
              <a:t>việc</a:t>
            </a:r>
            <a:r>
              <a:rPr lang="en-US" sz="2000" dirty="0"/>
              <a:t> </a:t>
            </a:r>
            <a:r>
              <a:rPr lang="en-US" sz="2000" dirty="0" err="1"/>
              <a:t>xử</a:t>
            </a:r>
            <a:r>
              <a:rPr lang="en-US" sz="2000" dirty="0"/>
              <a:t> </a:t>
            </a:r>
            <a:r>
              <a:rPr lang="en-US" sz="2000" dirty="0" err="1"/>
              <a:t>lý</a:t>
            </a:r>
            <a:r>
              <a:rPr lang="en-US" sz="2000" dirty="0"/>
              <a:t> </a:t>
            </a:r>
            <a:r>
              <a:rPr lang="en-US" sz="2000" dirty="0" err="1"/>
              <a:t>dữ</a:t>
            </a:r>
            <a:r>
              <a:rPr lang="en-US" sz="2000" dirty="0"/>
              <a:t> </a:t>
            </a:r>
            <a:r>
              <a:rPr lang="en-US" sz="2000" dirty="0" err="1"/>
              <a:t>liệu</a:t>
            </a:r>
            <a:r>
              <a:rPr lang="en-US" sz="2000" dirty="0"/>
              <a:t> </a:t>
            </a:r>
            <a:r>
              <a:rPr lang="en-US" sz="2000" dirty="0" err="1"/>
              <a:t>trong</a:t>
            </a:r>
            <a:r>
              <a:rPr lang="en-US" sz="2000" dirty="0"/>
              <a:t> </a:t>
            </a:r>
            <a:r>
              <a:rPr lang="en-US" sz="2000" dirty="0" err="1"/>
              <a:t>máy</a:t>
            </a:r>
            <a:r>
              <a:rPr lang="en-US" sz="2000" dirty="0"/>
              <a:t> </a:t>
            </a:r>
            <a:r>
              <a:rPr lang="en-US" sz="2000" dirty="0" err="1"/>
              <a:t>tính</a:t>
            </a:r>
            <a:r>
              <a:rPr lang="en-US" sz="2000" dirty="0"/>
              <a:t> </a:t>
            </a:r>
            <a:r>
              <a:rPr lang="en-US" sz="2000" dirty="0" err="1"/>
              <a:t>đòi</a:t>
            </a:r>
            <a:r>
              <a:rPr lang="en-US" sz="2000" dirty="0"/>
              <a:t> </a:t>
            </a:r>
            <a:r>
              <a:rPr lang="en-US" sz="2000" dirty="0" err="1"/>
              <a:t>hỏi</a:t>
            </a:r>
            <a:r>
              <a:rPr lang="en-US" sz="2000" dirty="0"/>
              <a:t> </a:t>
            </a:r>
            <a:r>
              <a:rPr lang="en-US" sz="2000" dirty="0" err="1"/>
              <a:t>việc</a:t>
            </a:r>
            <a:r>
              <a:rPr lang="en-US" sz="2000" dirty="0"/>
              <a:t> </a:t>
            </a:r>
            <a:r>
              <a:rPr lang="en-US" sz="2000" dirty="0" err="1"/>
              <a:t>sử</a:t>
            </a:r>
            <a:r>
              <a:rPr lang="en-US" sz="2000" dirty="0"/>
              <a:t> </a:t>
            </a:r>
            <a:r>
              <a:rPr lang="en-US" sz="2000" dirty="0" err="1"/>
              <a:t>dụng</a:t>
            </a:r>
            <a:r>
              <a:rPr lang="en-US" sz="2000" dirty="0"/>
              <a:t> </a:t>
            </a:r>
            <a:r>
              <a:rPr lang="en-US" sz="2000" dirty="0" err="1"/>
              <a:t>kết</a:t>
            </a:r>
            <a:r>
              <a:rPr lang="en-US" sz="2000" dirty="0"/>
              <a:t> </a:t>
            </a:r>
            <a:r>
              <a:rPr lang="en-US" sz="2000" dirty="0" err="1"/>
              <a:t>hợp</a:t>
            </a:r>
            <a:r>
              <a:rPr lang="en-US" sz="2000" dirty="0"/>
              <a:t> </a:t>
            </a:r>
            <a:r>
              <a:rPr lang="en-US" sz="2000" dirty="0" err="1"/>
              <a:t>nhiều</a:t>
            </a:r>
            <a:r>
              <a:rPr lang="en-US" sz="2000" dirty="0"/>
              <a:t> byte</a:t>
            </a:r>
            <a:endParaRPr lang="en-US" sz="2000" dirty="0" smtClean="0"/>
          </a:p>
          <a:p>
            <a:pPr lvl="1" eaLnBrk="1" hangingPunct="1">
              <a:spcBef>
                <a:spcPts val="600"/>
              </a:spcBef>
            </a:pPr>
            <a:r>
              <a:rPr lang="en-US" sz="1800" dirty="0" err="1"/>
              <a:t>Mỗi</a:t>
            </a:r>
            <a:r>
              <a:rPr lang="en-US" sz="1800" dirty="0"/>
              <a:t> </a:t>
            </a:r>
            <a:r>
              <a:rPr lang="en-US" sz="1800" dirty="0" err="1"/>
              <a:t>tập</a:t>
            </a:r>
            <a:r>
              <a:rPr lang="en-US" sz="1800" dirty="0"/>
              <a:t> tin </a:t>
            </a:r>
            <a:r>
              <a:rPr lang="en-US" sz="1800" dirty="0" err="1"/>
              <a:t>máy</a:t>
            </a:r>
            <a:r>
              <a:rPr lang="en-US" sz="1800" dirty="0"/>
              <a:t> </a:t>
            </a:r>
            <a:r>
              <a:rPr lang="en-US" sz="1800" dirty="0" err="1"/>
              <a:t>tính</a:t>
            </a:r>
            <a:r>
              <a:rPr lang="en-US" sz="1800" dirty="0"/>
              <a:t> </a:t>
            </a:r>
            <a:r>
              <a:rPr lang="en-US" sz="1800" dirty="0" err="1"/>
              <a:t>sử</a:t>
            </a:r>
            <a:r>
              <a:rPr lang="en-US" sz="1800" dirty="0"/>
              <a:t> </a:t>
            </a:r>
            <a:r>
              <a:rPr lang="en-US" sz="1800" dirty="0" err="1"/>
              <a:t>dụng</a:t>
            </a:r>
            <a:r>
              <a:rPr lang="en-US" sz="1800" dirty="0"/>
              <a:t> </a:t>
            </a:r>
            <a:r>
              <a:rPr lang="en-US" sz="1800" dirty="0" err="1"/>
              <a:t>có</a:t>
            </a:r>
            <a:r>
              <a:rPr lang="en-US" sz="1800" dirty="0"/>
              <a:t> </a:t>
            </a:r>
            <a:r>
              <a:rPr lang="en-US" sz="1800" dirty="0" err="1"/>
              <a:t>kích</a:t>
            </a:r>
            <a:r>
              <a:rPr lang="en-US" sz="1800" dirty="0"/>
              <a:t> </a:t>
            </a:r>
            <a:r>
              <a:rPr lang="en-US" sz="1800" dirty="0" err="1"/>
              <a:t>thước</a:t>
            </a:r>
            <a:r>
              <a:rPr lang="en-US" sz="1800" dirty="0"/>
              <a:t> </a:t>
            </a:r>
            <a:r>
              <a:rPr lang="en-US" sz="1800" dirty="0" err="1"/>
              <a:t>khác</a:t>
            </a:r>
            <a:r>
              <a:rPr lang="en-US" sz="1800" dirty="0"/>
              <a:t> </a:t>
            </a:r>
            <a:r>
              <a:rPr lang="en-US" sz="1800" dirty="0" err="1"/>
              <a:t>nhau</a:t>
            </a:r>
            <a:endParaRPr lang="en-US" sz="1800" dirty="0" smtClean="0"/>
          </a:p>
          <a:p>
            <a:pPr lvl="1" eaLnBrk="1" hangingPunct="1">
              <a:spcBef>
                <a:spcPts val="600"/>
              </a:spcBef>
            </a:pPr>
            <a:r>
              <a:rPr lang="en-US" sz="1800" dirty="0" err="1"/>
              <a:t>K</a:t>
            </a:r>
            <a:r>
              <a:rPr lang="en-US" sz="1800" dirty="0" err="1" smtClean="0"/>
              <a:t>ích</a:t>
            </a:r>
            <a:r>
              <a:rPr lang="en-US" sz="1800" dirty="0" smtClean="0"/>
              <a:t> </a:t>
            </a:r>
            <a:r>
              <a:rPr lang="en-US" sz="1800" dirty="0" err="1"/>
              <a:t>thước</a:t>
            </a:r>
            <a:r>
              <a:rPr lang="en-US" sz="1800" dirty="0"/>
              <a:t> </a:t>
            </a:r>
            <a:r>
              <a:rPr lang="en-US" sz="1800" dirty="0" err="1" smtClean="0"/>
              <a:t>tập</a:t>
            </a:r>
            <a:r>
              <a:rPr lang="en-US" sz="1800" dirty="0" smtClean="0"/>
              <a:t> tin </a:t>
            </a:r>
            <a:r>
              <a:rPr lang="en-US" sz="1800" dirty="0" err="1" smtClean="0"/>
              <a:t>dữ</a:t>
            </a:r>
            <a:r>
              <a:rPr lang="en-US" sz="1800" dirty="0" smtClean="0"/>
              <a:t> </a:t>
            </a:r>
            <a:r>
              <a:rPr lang="en-US" sz="1800" dirty="0" err="1" smtClean="0"/>
              <a:t>liệu</a:t>
            </a:r>
            <a:r>
              <a:rPr lang="en-US" sz="1800" dirty="0" smtClean="0"/>
              <a:t> </a:t>
            </a:r>
            <a:r>
              <a:rPr lang="en-US" sz="1800" dirty="0" err="1" smtClean="0"/>
              <a:t>tăng</a:t>
            </a:r>
            <a:r>
              <a:rPr lang="en-US" sz="1800" dirty="0" smtClean="0"/>
              <a:t> hay </a:t>
            </a:r>
            <a:r>
              <a:rPr lang="en-US" sz="1800" dirty="0" err="1" smtClean="0"/>
              <a:t>giảm</a:t>
            </a:r>
            <a:r>
              <a:rPr lang="en-US" sz="1800" dirty="0" smtClean="0"/>
              <a:t> </a:t>
            </a:r>
            <a:r>
              <a:rPr lang="en-US" sz="1800" dirty="0" err="1" smtClean="0"/>
              <a:t>tùy</a:t>
            </a:r>
            <a:r>
              <a:rPr lang="en-US" sz="1800" dirty="0" smtClean="0"/>
              <a:t> </a:t>
            </a:r>
            <a:r>
              <a:rPr lang="en-US" sz="1800" dirty="0" err="1" smtClean="0"/>
              <a:t>thuộc</a:t>
            </a:r>
            <a:r>
              <a:rPr lang="en-US" sz="1800" dirty="0" smtClean="0"/>
              <a:t> </a:t>
            </a:r>
            <a:r>
              <a:rPr lang="en-US" sz="1800" dirty="0" err="1" smtClean="0"/>
              <a:t>vào</a:t>
            </a:r>
            <a:r>
              <a:rPr lang="en-US" sz="1800" dirty="0" smtClean="0"/>
              <a:t> </a:t>
            </a:r>
            <a:r>
              <a:rPr lang="en-US" sz="1800" dirty="0" err="1" smtClean="0"/>
              <a:t>nội</a:t>
            </a:r>
            <a:r>
              <a:rPr lang="en-US" sz="1800" dirty="0" smtClean="0"/>
              <a:t> dung </a:t>
            </a:r>
            <a:r>
              <a:rPr lang="en-US" sz="1800" dirty="0" err="1" smtClean="0"/>
              <a:t>lưu</a:t>
            </a:r>
            <a:r>
              <a:rPr lang="en-US" sz="1800" dirty="0" smtClean="0"/>
              <a:t> </a:t>
            </a:r>
            <a:r>
              <a:rPr lang="en-US" sz="1800" dirty="0" err="1" smtClean="0"/>
              <a:t>trữ</a:t>
            </a:r>
            <a:endParaRPr lang="en-US" sz="1800" dirty="0" smtClean="0"/>
          </a:p>
        </p:txBody>
      </p:sp>
      <p:sp>
        <p:nvSpPr>
          <p:cNvPr id="17413" name="Rectangle 6"/>
          <p:cNvSpPr>
            <a:spLocks noGrp="1" noChangeArrowheads="1"/>
          </p:cNvSpPr>
          <p:nvPr>
            <p:ph type="sldNum" sz="quarter" idx="14"/>
          </p:nvPr>
        </p:nvSpPr>
        <p:spPr>
          <a:noFill/>
        </p:spPr>
        <p:txBody>
          <a:bodyPr/>
          <a:lstStyle/>
          <a:p>
            <a:fld id="{00AA36ED-3EE4-437A-92D7-0216970F89BF}" type="slidenum">
              <a:rPr lang="en-US" smtClean="0">
                <a:latin typeface="Arial" pitchFamily="34" charset="0"/>
              </a:rPr>
              <a:pPr/>
              <a:t>15</a:t>
            </a:fld>
            <a:endParaRPr lang="en-US" dirty="0" smtClean="0">
              <a:latin typeface="Arial" pitchFamily="34" charset="0"/>
            </a:endParaRPr>
          </a:p>
        </p:txBody>
      </p:sp>
    </p:spTree>
    <p:extLst>
      <p:ext uri="{BB962C8B-B14F-4D97-AF65-F5344CB8AC3E}">
        <p14:creationId xmlns:p14="http://schemas.microsoft.com/office/powerpoint/2010/main" val="300807517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a:spcBef>
                <a:spcPts val="600"/>
              </a:spcBef>
            </a:pPr>
            <a:r>
              <a:rPr lang="en-US" dirty="0" err="1"/>
              <a:t>Bộ</a:t>
            </a:r>
            <a:r>
              <a:rPr lang="en-US" dirty="0"/>
              <a:t> </a:t>
            </a:r>
            <a:r>
              <a:rPr lang="en-US" dirty="0" err="1"/>
              <a:t>nhớ</a:t>
            </a:r>
            <a:r>
              <a:rPr lang="en-US" dirty="0"/>
              <a:t> </a:t>
            </a:r>
            <a:r>
              <a:rPr lang="en-US" dirty="0" err="1"/>
              <a:t>chỉ</a:t>
            </a:r>
            <a:r>
              <a:rPr lang="en-US" dirty="0"/>
              <a:t> </a:t>
            </a:r>
            <a:r>
              <a:rPr lang="en-US" dirty="0" err="1"/>
              <a:t>đọc</a:t>
            </a:r>
            <a:r>
              <a:rPr lang="en-US" dirty="0"/>
              <a:t> (ROM) BIOS</a:t>
            </a:r>
          </a:p>
        </p:txBody>
      </p:sp>
      <p:sp>
        <p:nvSpPr>
          <p:cNvPr id="18435" name="Rectangle 3"/>
          <p:cNvSpPr>
            <a:spLocks noGrp="1" noChangeArrowheads="1"/>
          </p:cNvSpPr>
          <p:nvPr>
            <p:ph sz="quarter" idx="12"/>
          </p:nvPr>
        </p:nvSpPr>
        <p:spPr>
          <a:xfrm>
            <a:off x="363538" y="1300163"/>
            <a:ext cx="8394700" cy="4968875"/>
          </a:xfrm>
        </p:spPr>
        <p:txBody>
          <a:bodyPr/>
          <a:lstStyle/>
          <a:p>
            <a:pPr eaLnBrk="1" hangingPunct="1"/>
            <a:r>
              <a:rPr lang="en-US" dirty="0"/>
              <a:t>N</a:t>
            </a:r>
            <a:r>
              <a:rPr lang="vi-VN" dirty="0"/>
              <a:t>hóm mạch tích hợp có chức năng</a:t>
            </a:r>
            <a:r>
              <a:rPr lang="en-US" dirty="0"/>
              <a:t>:</a:t>
            </a:r>
          </a:p>
          <a:p>
            <a:pPr lvl="1" eaLnBrk="1" hangingPunct="1"/>
            <a:r>
              <a:rPr lang="en-US" sz="2200" dirty="0" err="1"/>
              <a:t>K</a:t>
            </a:r>
            <a:r>
              <a:rPr lang="en-US" sz="2200" dirty="0" err="1" smtClean="0"/>
              <a:t>hởi</a:t>
            </a:r>
            <a:r>
              <a:rPr lang="en-US" sz="2200" dirty="0" smtClean="0"/>
              <a:t> </a:t>
            </a:r>
            <a:r>
              <a:rPr lang="en-US" sz="2200" dirty="0" err="1"/>
              <a:t>động</a:t>
            </a:r>
            <a:r>
              <a:rPr lang="en-US" sz="2200" dirty="0"/>
              <a:t> </a:t>
            </a:r>
            <a:r>
              <a:rPr lang="en-US" sz="2200" dirty="0" err="1"/>
              <a:t>máy</a:t>
            </a:r>
            <a:r>
              <a:rPr lang="en-US" sz="2200" dirty="0"/>
              <a:t> </a:t>
            </a:r>
            <a:r>
              <a:rPr lang="en-US" sz="2200" dirty="0" err="1" smtClean="0"/>
              <a:t>tính</a:t>
            </a:r>
            <a:r>
              <a:rPr lang="en-US" sz="2200" dirty="0" smtClean="0"/>
              <a:t> </a:t>
            </a:r>
          </a:p>
          <a:p>
            <a:pPr lvl="1" eaLnBrk="1" hangingPunct="1"/>
            <a:r>
              <a:rPr lang="en-US" sz="2200" dirty="0" err="1" smtClean="0"/>
              <a:t>Kiểm</a:t>
            </a:r>
            <a:r>
              <a:rPr lang="en-US" sz="2200" dirty="0" smtClean="0"/>
              <a:t> </a:t>
            </a:r>
            <a:r>
              <a:rPr lang="en-US" sz="2200" dirty="0" err="1"/>
              <a:t>tra</a:t>
            </a:r>
            <a:r>
              <a:rPr lang="en-US" sz="2200" dirty="0"/>
              <a:t> </a:t>
            </a:r>
            <a:r>
              <a:rPr lang="en-US" sz="2200" dirty="0" smtClean="0"/>
              <a:t>RAM</a:t>
            </a:r>
          </a:p>
          <a:p>
            <a:pPr lvl="1" eaLnBrk="1" hangingPunct="1"/>
            <a:r>
              <a:rPr lang="en-US" sz="2200" dirty="0" err="1"/>
              <a:t>T</a:t>
            </a:r>
            <a:r>
              <a:rPr lang="en-US" sz="2200" dirty="0" err="1" smtClean="0"/>
              <a:t>ải</a:t>
            </a:r>
            <a:r>
              <a:rPr lang="en-US" sz="2200" dirty="0" smtClean="0"/>
              <a:t> </a:t>
            </a:r>
            <a:r>
              <a:rPr lang="en-US" sz="2200" dirty="0" err="1"/>
              <a:t>hệ</a:t>
            </a:r>
            <a:r>
              <a:rPr lang="en-US" sz="2200" dirty="0"/>
              <a:t> </a:t>
            </a:r>
            <a:r>
              <a:rPr lang="en-US" sz="2200" dirty="0" err="1"/>
              <a:t>điều</a:t>
            </a:r>
            <a:r>
              <a:rPr lang="en-US" sz="2200" dirty="0"/>
              <a:t> </a:t>
            </a:r>
            <a:r>
              <a:rPr lang="en-US" sz="2200" dirty="0" err="1"/>
              <a:t>hành</a:t>
            </a:r>
            <a:r>
              <a:rPr lang="en-US" sz="2200" dirty="0"/>
              <a:t> </a:t>
            </a:r>
            <a:endParaRPr lang="en-US" sz="2200" dirty="0" smtClean="0"/>
          </a:p>
          <a:p>
            <a:pPr eaLnBrk="1" hangingPunct="1"/>
            <a:r>
              <a:rPr lang="en-US" dirty="0" err="1"/>
              <a:t>Quá</a:t>
            </a:r>
            <a:r>
              <a:rPr lang="en-US" dirty="0"/>
              <a:t> </a:t>
            </a:r>
            <a:r>
              <a:rPr lang="en-US" dirty="0" err="1"/>
              <a:t>trình</a:t>
            </a:r>
            <a:r>
              <a:rPr lang="en-US" dirty="0"/>
              <a:t> </a:t>
            </a:r>
            <a:r>
              <a:rPr lang="en-US" dirty="0" err="1"/>
              <a:t>này</a:t>
            </a:r>
            <a:r>
              <a:rPr lang="en-US" dirty="0"/>
              <a:t> </a:t>
            </a:r>
            <a:r>
              <a:rPr lang="en-US" dirty="0" err="1" smtClean="0"/>
              <a:t>thực</a:t>
            </a:r>
            <a:r>
              <a:rPr lang="en-US" dirty="0" smtClean="0"/>
              <a:t> </a:t>
            </a:r>
            <a:r>
              <a:rPr lang="en-US" dirty="0" err="1"/>
              <a:t>hiện</a:t>
            </a:r>
            <a:r>
              <a:rPr lang="en-US" dirty="0"/>
              <a:t> </a:t>
            </a:r>
            <a:r>
              <a:rPr lang="en-US" dirty="0" err="1"/>
              <a:t>chỉ</a:t>
            </a:r>
            <a:r>
              <a:rPr lang="en-US" dirty="0"/>
              <a:t> </a:t>
            </a:r>
            <a:r>
              <a:rPr lang="en-US" dirty="0" err="1"/>
              <a:t>khi</a:t>
            </a:r>
            <a:r>
              <a:rPr lang="en-US" dirty="0"/>
              <a:t> </a:t>
            </a:r>
            <a:r>
              <a:rPr lang="en-US" dirty="0" err="1"/>
              <a:t>bạn</a:t>
            </a:r>
            <a:r>
              <a:rPr lang="en-US" dirty="0"/>
              <a:t> </a:t>
            </a:r>
            <a:r>
              <a:rPr lang="en-US" dirty="0" err="1"/>
              <a:t>bật</a:t>
            </a:r>
            <a:r>
              <a:rPr lang="en-US" dirty="0"/>
              <a:t> </a:t>
            </a:r>
            <a:r>
              <a:rPr lang="en-US" dirty="0" err="1"/>
              <a:t>máy</a:t>
            </a:r>
            <a:r>
              <a:rPr lang="en-US" dirty="0"/>
              <a:t> </a:t>
            </a:r>
            <a:r>
              <a:rPr lang="en-US" dirty="0" err="1"/>
              <a:t>tính</a:t>
            </a:r>
            <a:r>
              <a:rPr lang="en-US" dirty="0"/>
              <a:t> </a:t>
            </a:r>
            <a:r>
              <a:rPr lang="en-US" dirty="0" err="1"/>
              <a:t>hoặc</a:t>
            </a:r>
            <a:r>
              <a:rPr lang="en-US" dirty="0"/>
              <a:t> </a:t>
            </a:r>
            <a:r>
              <a:rPr lang="en-US" dirty="0" err="1"/>
              <a:t>mỗi</a:t>
            </a:r>
            <a:r>
              <a:rPr lang="en-US" dirty="0"/>
              <a:t> </a:t>
            </a:r>
            <a:r>
              <a:rPr lang="en-US" dirty="0" err="1"/>
              <a:t>lần</a:t>
            </a:r>
            <a:r>
              <a:rPr lang="en-US" dirty="0"/>
              <a:t> </a:t>
            </a:r>
            <a:r>
              <a:rPr lang="en-US" dirty="0" err="1"/>
              <a:t>bạn</a:t>
            </a:r>
            <a:r>
              <a:rPr lang="en-US" dirty="0"/>
              <a:t> </a:t>
            </a:r>
            <a:r>
              <a:rPr lang="en-US" dirty="0" err="1"/>
              <a:t>phải</a:t>
            </a:r>
            <a:r>
              <a:rPr lang="en-US" dirty="0"/>
              <a:t> </a:t>
            </a:r>
            <a:r>
              <a:rPr lang="en-US" dirty="0" err="1"/>
              <a:t>khởi</a:t>
            </a:r>
            <a:r>
              <a:rPr lang="en-US" dirty="0"/>
              <a:t> </a:t>
            </a:r>
            <a:r>
              <a:rPr lang="en-US" dirty="0" err="1"/>
              <a:t>động</a:t>
            </a:r>
            <a:r>
              <a:rPr lang="en-US" dirty="0"/>
              <a:t> </a:t>
            </a:r>
            <a:r>
              <a:rPr lang="en-US" dirty="0" err="1"/>
              <a:t>lại</a:t>
            </a:r>
            <a:r>
              <a:rPr lang="en-US" dirty="0"/>
              <a:t> </a:t>
            </a:r>
            <a:r>
              <a:rPr lang="en-US" dirty="0" err="1"/>
              <a:t>máy</a:t>
            </a:r>
            <a:endParaRPr lang="en-US" dirty="0"/>
          </a:p>
          <a:p>
            <a:pPr eaLnBrk="1" hangingPunct="1"/>
            <a:r>
              <a:rPr lang="en-US" dirty="0" err="1"/>
              <a:t>Đ</a:t>
            </a:r>
            <a:r>
              <a:rPr lang="en-US" dirty="0" err="1" smtClean="0"/>
              <a:t>ọc</a:t>
            </a:r>
            <a:r>
              <a:rPr lang="en-US" dirty="0" smtClean="0"/>
              <a:t> </a:t>
            </a:r>
            <a:r>
              <a:rPr lang="en-US" dirty="0" err="1"/>
              <a:t>các</a:t>
            </a:r>
            <a:r>
              <a:rPr lang="en-US" dirty="0"/>
              <a:t> </a:t>
            </a:r>
            <a:r>
              <a:rPr lang="en-US" dirty="0" err="1"/>
              <a:t>thông</a:t>
            </a:r>
            <a:r>
              <a:rPr lang="en-US" dirty="0"/>
              <a:t> tin </a:t>
            </a:r>
            <a:r>
              <a:rPr lang="en-US" dirty="0" err="1"/>
              <a:t>đầu</a:t>
            </a:r>
            <a:r>
              <a:rPr lang="en-US" dirty="0"/>
              <a:t> </a:t>
            </a:r>
            <a:r>
              <a:rPr lang="en-US" dirty="0" err="1"/>
              <a:t>vào</a:t>
            </a:r>
            <a:r>
              <a:rPr lang="en-US" dirty="0"/>
              <a:t> </a:t>
            </a:r>
            <a:r>
              <a:rPr lang="en-US" dirty="0" err="1"/>
              <a:t>và</a:t>
            </a:r>
            <a:r>
              <a:rPr lang="en-US" dirty="0"/>
              <a:t> </a:t>
            </a:r>
            <a:r>
              <a:rPr lang="en-US" dirty="0" err="1"/>
              <a:t>xử</a:t>
            </a:r>
            <a:r>
              <a:rPr lang="en-US" dirty="0"/>
              <a:t> </a:t>
            </a:r>
            <a:r>
              <a:rPr lang="en-US" dirty="0" err="1"/>
              <a:t>lý</a:t>
            </a:r>
            <a:r>
              <a:rPr lang="en-US" dirty="0"/>
              <a:t> </a:t>
            </a:r>
            <a:r>
              <a:rPr lang="en-US" dirty="0" err="1"/>
              <a:t>thông</a:t>
            </a:r>
            <a:r>
              <a:rPr lang="en-US" dirty="0"/>
              <a:t> tin </a:t>
            </a:r>
            <a:r>
              <a:rPr lang="en-US" dirty="0" err="1"/>
              <a:t>trong</a:t>
            </a:r>
            <a:r>
              <a:rPr lang="en-US" dirty="0"/>
              <a:t> </a:t>
            </a:r>
            <a:r>
              <a:rPr lang="en-US" dirty="0" err="1"/>
              <a:t>khi</a:t>
            </a:r>
            <a:r>
              <a:rPr lang="en-US" dirty="0"/>
              <a:t> </a:t>
            </a:r>
            <a:r>
              <a:rPr lang="en-US" dirty="0" err="1"/>
              <a:t>thông</a:t>
            </a:r>
            <a:r>
              <a:rPr lang="en-US" dirty="0"/>
              <a:t> tin </a:t>
            </a:r>
            <a:r>
              <a:rPr lang="en-US" dirty="0" err="1"/>
              <a:t>lưu</a:t>
            </a:r>
            <a:r>
              <a:rPr lang="en-US" dirty="0"/>
              <a:t> </a:t>
            </a:r>
            <a:r>
              <a:rPr lang="en-US" dirty="0" err="1"/>
              <a:t>trú</a:t>
            </a:r>
            <a:r>
              <a:rPr lang="en-US" dirty="0"/>
              <a:t> </a:t>
            </a:r>
            <a:r>
              <a:rPr lang="en-US" dirty="0" err="1" smtClean="0"/>
              <a:t>trong</a:t>
            </a:r>
            <a:r>
              <a:rPr lang="en-US" dirty="0" smtClean="0"/>
              <a:t> </a:t>
            </a:r>
            <a:r>
              <a:rPr lang="en-US" dirty="0" err="1" smtClean="0"/>
              <a:t>bộ</a:t>
            </a:r>
            <a:r>
              <a:rPr lang="en-US" dirty="0" smtClean="0"/>
              <a:t> </a:t>
            </a:r>
            <a:r>
              <a:rPr lang="en-US" dirty="0" err="1" smtClean="0"/>
              <a:t>nhớ</a:t>
            </a:r>
            <a:endParaRPr lang="en-US" dirty="0"/>
          </a:p>
          <a:p>
            <a:pPr lvl="1" eaLnBrk="1" hangingPunct="1"/>
            <a:r>
              <a:rPr lang="en-US" sz="2200" dirty="0" err="1"/>
              <a:t>Khi</a:t>
            </a:r>
            <a:r>
              <a:rPr lang="en-US" sz="2200" dirty="0"/>
              <a:t> </a:t>
            </a:r>
            <a:r>
              <a:rPr lang="en-US" sz="2200" dirty="0" err="1"/>
              <a:t>quá</a:t>
            </a:r>
            <a:r>
              <a:rPr lang="en-US" sz="2200" dirty="0"/>
              <a:t> </a:t>
            </a:r>
            <a:r>
              <a:rPr lang="en-US" sz="2200" dirty="0" err="1"/>
              <a:t>trình</a:t>
            </a:r>
            <a:r>
              <a:rPr lang="en-US" sz="2200" dirty="0"/>
              <a:t> </a:t>
            </a:r>
            <a:r>
              <a:rPr lang="en-US" sz="2200" dirty="0" err="1"/>
              <a:t>xử</a:t>
            </a:r>
            <a:r>
              <a:rPr lang="en-US" sz="2200" dirty="0"/>
              <a:t> </a:t>
            </a:r>
            <a:r>
              <a:rPr lang="en-US" sz="2200" dirty="0" err="1"/>
              <a:t>lý</a:t>
            </a:r>
            <a:r>
              <a:rPr lang="en-US" sz="2200" dirty="0"/>
              <a:t> </a:t>
            </a:r>
            <a:r>
              <a:rPr lang="en-US" sz="2200" dirty="0" err="1"/>
              <a:t>hoàn</a:t>
            </a:r>
            <a:r>
              <a:rPr lang="en-US" sz="2200" dirty="0"/>
              <a:t> </a:t>
            </a:r>
            <a:r>
              <a:rPr lang="en-US" sz="2200" dirty="0" err="1"/>
              <a:t>thành</a:t>
            </a:r>
            <a:r>
              <a:rPr lang="en-US" sz="2200" dirty="0"/>
              <a:t>, </a:t>
            </a:r>
            <a:r>
              <a:rPr lang="en-US" sz="2200" dirty="0" err="1"/>
              <a:t>bộ</a:t>
            </a:r>
            <a:r>
              <a:rPr lang="en-US" sz="2200" dirty="0"/>
              <a:t> </a:t>
            </a:r>
            <a:r>
              <a:rPr lang="en-US" sz="2200" dirty="0" err="1"/>
              <a:t>nhớ</a:t>
            </a:r>
            <a:r>
              <a:rPr lang="en-US" sz="2200" dirty="0"/>
              <a:t> </a:t>
            </a:r>
            <a:r>
              <a:rPr lang="en-US" sz="2200" dirty="0" err="1"/>
              <a:t>kiểu</a:t>
            </a:r>
            <a:r>
              <a:rPr lang="en-US" sz="2200" dirty="0"/>
              <a:t> </a:t>
            </a:r>
            <a:r>
              <a:rPr lang="en-US" sz="2200" dirty="0" err="1"/>
              <a:t>này</a:t>
            </a:r>
            <a:r>
              <a:rPr lang="en-US" sz="2200" dirty="0"/>
              <a:t> </a:t>
            </a:r>
            <a:r>
              <a:rPr lang="en-US" sz="2200" dirty="0" err="1"/>
              <a:t>sẽ</a:t>
            </a:r>
            <a:r>
              <a:rPr lang="en-US" sz="2200" dirty="0"/>
              <a:t> </a:t>
            </a:r>
            <a:r>
              <a:rPr lang="en-US" sz="2200" dirty="0" err="1"/>
              <a:t>xóa</a:t>
            </a:r>
            <a:r>
              <a:rPr lang="en-US" sz="2200" dirty="0"/>
              <a:t> </a:t>
            </a:r>
            <a:r>
              <a:rPr lang="en-US" sz="2200" dirty="0" err="1"/>
              <a:t>dữ</a:t>
            </a:r>
            <a:r>
              <a:rPr lang="en-US" sz="2200" dirty="0"/>
              <a:t> </a:t>
            </a:r>
            <a:r>
              <a:rPr lang="en-US" sz="2200" dirty="0" err="1"/>
              <a:t>liệu</a:t>
            </a:r>
            <a:r>
              <a:rPr lang="en-US" sz="2200" dirty="0"/>
              <a:t> </a:t>
            </a:r>
            <a:r>
              <a:rPr lang="en-US" sz="2200" dirty="0" err="1"/>
              <a:t>và</a:t>
            </a:r>
            <a:r>
              <a:rPr lang="en-US" sz="2200" dirty="0"/>
              <a:t> </a:t>
            </a:r>
            <a:r>
              <a:rPr lang="en-US" sz="2200" dirty="0" err="1"/>
              <a:t>chờ</a:t>
            </a:r>
            <a:r>
              <a:rPr lang="en-US" sz="2200" dirty="0"/>
              <a:t> </a:t>
            </a:r>
            <a:r>
              <a:rPr lang="en-US" sz="2200" dirty="0" err="1"/>
              <a:t>dữ</a:t>
            </a:r>
            <a:r>
              <a:rPr lang="en-US" sz="2200" dirty="0"/>
              <a:t> </a:t>
            </a:r>
            <a:r>
              <a:rPr lang="en-US" sz="2200" dirty="0" err="1"/>
              <a:t>liệu</a:t>
            </a:r>
            <a:r>
              <a:rPr lang="en-US" sz="2200" dirty="0"/>
              <a:t> </a:t>
            </a:r>
            <a:r>
              <a:rPr lang="en-US" sz="2200" dirty="0" err="1"/>
              <a:t>đầu</a:t>
            </a:r>
            <a:r>
              <a:rPr lang="en-US" sz="2200" dirty="0"/>
              <a:t> </a:t>
            </a:r>
            <a:r>
              <a:rPr lang="en-US" sz="2200" dirty="0" err="1"/>
              <a:t>vào</a:t>
            </a:r>
            <a:r>
              <a:rPr lang="en-US" sz="2200" dirty="0"/>
              <a:t> </a:t>
            </a:r>
            <a:r>
              <a:rPr lang="en-US" sz="2200" dirty="0" err="1"/>
              <a:t>đợt</a:t>
            </a:r>
            <a:r>
              <a:rPr lang="en-US" sz="2200" dirty="0"/>
              <a:t> </a:t>
            </a:r>
            <a:r>
              <a:rPr lang="en-US" sz="2200" dirty="0" err="1"/>
              <a:t>kế</a:t>
            </a:r>
            <a:r>
              <a:rPr lang="en-US" sz="2200" dirty="0"/>
              <a:t> </a:t>
            </a:r>
            <a:r>
              <a:rPr lang="en-US" sz="2200" dirty="0" err="1"/>
              <a:t>tiếp</a:t>
            </a:r>
            <a:endParaRPr lang="en-US" sz="2200" dirty="0"/>
          </a:p>
          <a:p>
            <a:pPr lvl="1" eaLnBrk="1" hangingPunct="1"/>
            <a:r>
              <a:rPr lang="en-US" sz="2200" dirty="0" err="1"/>
              <a:t>Ngoài</a:t>
            </a:r>
            <a:r>
              <a:rPr lang="en-US" sz="2200" dirty="0"/>
              <a:t> </a:t>
            </a:r>
            <a:r>
              <a:rPr lang="en-US" sz="2200" dirty="0" err="1" smtClean="0"/>
              <a:t>ra</a:t>
            </a:r>
            <a:r>
              <a:rPr lang="en-US" sz="2200" dirty="0" smtClean="0"/>
              <a:t> </a:t>
            </a:r>
            <a:r>
              <a:rPr lang="en-US" sz="2200" dirty="0" err="1" smtClean="0"/>
              <a:t>không</a:t>
            </a:r>
            <a:r>
              <a:rPr lang="en-US" sz="2200" dirty="0" smtClean="0"/>
              <a:t> </a:t>
            </a:r>
            <a:r>
              <a:rPr lang="en-US" sz="2200" dirty="0" err="1"/>
              <a:t>thực</a:t>
            </a:r>
            <a:r>
              <a:rPr lang="en-US" sz="2200" dirty="0"/>
              <a:t> </a:t>
            </a:r>
            <a:r>
              <a:rPr lang="en-US" sz="2200" dirty="0" err="1"/>
              <a:t>hiện</a:t>
            </a:r>
            <a:r>
              <a:rPr lang="en-US" sz="2200" dirty="0"/>
              <a:t> </a:t>
            </a:r>
            <a:r>
              <a:rPr lang="en-US" sz="2200" dirty="0" err="1"/>
              <a:t>các</a:t>
            </a:r>
            <a:r>
              <a:rPr lang="en-US" sz="2200" dirty="0"/>
              <a:t> </a:t>
            </a:r>
            <a:r>
              <a:rPr lang="en-US" sz="2200" dirty="0" err="1"/>
              <a:t>nhiệm</a:t>
            </a:r>
            <a:r>
              <a:rPr lang="en-US" sz="2200" dirty="0"/>
              <a:t> </a:t>
            </a:r>
            <a:r>
              <a:rPr lang="en-US" sz="2200" dirty="0" err="1"/>
              <a:t>vụ</a:t>
            </a:r>
            <a:r>
              <a:rPr lang="en-US" sz="2200" dirty="0"/>
              <a:t> </a:t>
            </a:r>
            <a:r>
              <a:rPr lang="en-US" sz="2200" dirty="0" err="1"/>
              <a:t>khác</a:t>
            </a:r>
            <a:endParaRPr lang="en-US" sz="2200" dirty="0"/>
          </a:p>
        </p:txBody>
      </p:sp>
      <p:sp>
        <p:nvSpPr>
          <p:cNvPr id="18437" name="Rectangle 6"/>
          <p:cNvSpPr>
            <a:spLocks noGrp="1" noChangeArrowheads="1"/>
          </p:cNvSpPr>
          <p:nvPr>
            <p:ph type="sldNum" sz="quarter" idx="14"/>
          </p:nvPr>
        </p:nvSpPr>
        <p:spPr>
          <a:noFill/>
        </p:spPr>
        <p:txBody>
          <a:bodyPr/>
          <a:lstStyle/>
          <a:p>
            <a:fld id="{1FA2A9CB-5A24-456F-B4C9-9BC09B8A0964}" type="slidenum">
              <a:rPr lang="en-US" smtClean="0">
                <a:latin typeface="Arial" pitchFamily="34" charset="0"/>
              </a:rPr>
              <a:pPr/>
              <a:t>16</a:t>
            </a:fld>
            <a:endParaRPr lang="en-US" dirty="0" smtClean="0">
              <a:latin typeface="Arial" pitchFamily="34" charset="0"/>
            </a:endParaRPr>
          </a:p>
        </p:txBody>
      </p:sp>
    </p:spTree>
    <p:extLst>
      <p:ext uri="{BB962C8B-B14F-4D97-AF65-F5344CB8AC3E}">
        <p14:creationId xmlns:p14="http://schemas.microsoft.com/office/powerpoint/2010/main" val="175401633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a:spcBef>
                <a:spcPts val="600"/>
              </a:spcBef>
            </a:pPr>
            <a:r>
              <a:rPr lang="en-US" dirty="0" err="1"/>
              <a:t>Bộ</a:t>
            </a:r>
            <a:r>
              <a:rPr lang="en-US" dirty="0"/>
              <a:t> </a:t>
            </a:r>
            <a:r>
              <a:rPr lang="en-US" dirty="0" err="1"/>
              <a:t>nhớ</a:t>
            </a:r>
            <a:r>
              <a:rPr lang="en-US" dirty="0"/>
              <a:t> </a:t>
            </a:r>
            <a:r>
              <a:rPr lang="en-US" dirty="0" err="1"/>
              <a:t>truy</a:t>
            </a:r>
            <a:r>
              <a:rPr lang="en-US" dirty="0"/>
              <a:t> </a:t>
            </a:r>
            <a:r>
              <a:rPr lang="en-US" dirty="0" err="1"/>
              <a:t>xuất</a:t>
            </a:r>
            <a:r>
              <a:rPr lang="en-US" dirty="0"/>
              <a:t> </a:t>
            </a:r>
            <a:r>
              <a:rPr lang="en-US" dirty="0" err="1"/>
              <a:t>nhẫu</a:t>
            </a:r>
            <a:r>
              <a:rPr lang="en-US" dirty="0"/>
              <a:t> </a:t>
            </a:r>
            <a:r>
              <a:rPr lang="en-US" dirty="0" err="1"/>
              <a:t>nhiên</a:t>
            </a:r>
            <a:r>
              <a:rPr lang="en-US" dirty="0"/>
              <a:t> (RAM) </a:t>
            </a:r>
          </a:p>
        </p:txBody>
      </p:sp>
      <p:sp>
        <p:nvSpPr>
          <p:cNvPr id="19459" name="Rectangle 3"/>
          <p:cNvSpPr>
            <a:spLocks noGrp="1" noChangeArrowheads="1"/>
          </p:cNvSpPr>
          <p:nvPr>
            <p:ph sz="quarter" idx="12"/>
          </p:nvPr>
        </p:nvSpPr>
        <p:spPr>
          <a:xfrm>
            <a:off x="363538" y="1143000"/>
            <a:ext cx="8394700" cy="4968875"/>
          </a:xfrm>
        </p:spPr>
        <p:txBody>
          <a:bodyPr/>
          <a:lstStyle/>
          <a:p>
            <a:r>
              <a:rPr lang="en-US" sz="2800" dirty="0" err="1" smtClean="0"/>
              <a:t>Được</a:t>
            </a:r>
            <a:r>
              <a:rPr lang="en-US" sz="2800" dirty="0" smtClean="0"/>
              <a:t> </a:t>
            </a:r>
            <a:r>
              <a:rPr lang="vi-VN" sz="2800" dirty="0" smtClean="0"/>
              <a:t>đặt </a:t>
            </a:r>
            <a:r>
              <a:rPr lang="vi-VN" sz="2800" dirty="0"/>
              <a:t>trong khối hệ thống và là một loại bộ nhớ điện tử nơi máy tính lưu giữ bản sao các chương trình và dữ liệu</a:t>
            </a:r>
            <a:endParaRPr lang="en-US" sz="2800" dirty="0" smtClean="0"/>
          </a:p>
          <a:p>
            <a:r>
              <a:rPr lang="en-US" sz="2800" dirty="0" smtClean="0"/>
              <a:t>L</a:t>
            </a:r>
            <a:r>
              <a:rPr lang="vi-VN" sz="2800" dirty="0" smtClean="0"/>
              <a:t>ưu </a:t>
            </a:r>
            <a:r>
              <a:rPr lang="vi-VN" sz="2800" dirty="0"/>
              <a:t>trữ tạm thời những phần mềm bạn đang chạy và dữ liệu tạo ra trong phần mềm ấy; còn được biết đến là RAM hệ thống</a:t>
            </a:r>
            <a:r>
              <a:rPr lang="en-US" sz="2800" dirty="0" smtClean="0"/>
              <a:t> </a:t>
            </a:r>
          </a:p>
          <a:p>
            <a:r>
              <a:rPr lang="en-US" sz="2800" dirty="0"/>
              <a:t>RAM </a:t>
            </a:r>
            <a:r>
              <a:rPr lang="en-US" sz="2800" dirty="0" err="1"/>
              <a:t>có</a:t>
            </a:r>
            <a:r>
              <a:rPr lang="en-US" sz="2800" dirty="0"/>
              <a:t> </a:t>
            </a:r>
            <a:r>
              <a:rPr lang="en-US" sz="2800" dirty="0" err="1"/>
              <a:t>đặc</a:t>
            </a:r>
            <a:r>
              <a:rPr lang="en-US" sz="2800" dirty="0"/>
              <a:t> </a:t>
            </a:r>
            <a:r>
              <a:rPr lang="en-US" sz="2800" dirty="0" err="1"/>
              <a:t>điểm</a:t>
            </a:r>
            <a:r>
              <a:rPr lang="en-US" sz="2800" dirty="0"/>
              <a:t> “</a:t>
            </a:r>
            <a:r>
              <a:rPr lang="en-US" sz="2800" dirty="0" err="1"/>
              <a:t>bốc</a:t>
            </a:r>
            <a:r>
              <a:rPr lang="en-US" sz="2800" dirty="0"/>
              <a:t> </a:t>
            </a:r>
            <a:r>
              <a:rPr lang="en-US" sz="2800" dirty="0" err="1"/>
              <a:t>hơi</a:t>
            </a:r>
            <a:r>
              <a:rPr lang="en-US" sz="2800" dirty="0" smtClean="0"/>
              <a:t>” (volatile)</a:t>
            </a:r>
          </a:p>
          <a:p>
            <a:r>
              <a:rPr lang="en-US" sz="2800" dirty="0" err="1"/>
              <a:t>Tốc</a:t>
            </a:r>
            <a:r>
              <a:rPr lang="en-US" sz="2800" dirty="0"/>
              <a:t> </a:t>
            </a:r>
            <a:r>
              <a:rPr lang="en-US" sz="2800" dirty="0" err="1"/>
              <a:t>độ</a:t>
            </a:r>
            <a:r>
              <a:rPr lang="en-US" sz="2800" dirty="0"/>
              <a:t> </a:t>
            </a:r>
            <a:r>
              <a:rPr lang="en-US" sz="2800" dirty="0" err="1" smtClean="0"/>
              <a:t>được</a:t>
            </a:r>
            <a:r>
              <a:rPr lang="en-US" sz="2800" dirty="0" smtClean="0"/>
              <a:t> </a:t>
            </a:r>
            <a:r>
              <a:rPr lang="en-US" sz="2800" dirty="0" err="1"/>
              <a:t>đo</a:t>
            </a:r>
            <a:r>
              <a:rPr lang="en-US" sz="2800" dirty="0"/>
              <a:t> </a:t>
            </a:r>
            <a:r>
              <a:rPr lang="en-US" sz="2800" dirty="0" err="1"/>
              <a:t>bằng</a:t>
            </a:r>
            <a:r>
              <a:rPr lang="en-US" sz="2800" dirty="0"/>
              <a:t> </a:t>
            </a:r>
            <a:r>
              <a:rPr lang="en-US" sz="2800" i="1" dirty="0" err="1"/>
              <a:t>nano</a:t>
            </a:r>
            <a:r>
              <a:rPr lang="en-US" sz="2800" dirty="0"/>
              <a:t> </a:t>
            </a:r>
            <a:r>
              <a:rPr lang="en-US" sz="2800" dirty="0" err="1"/>
              <a:t>giây</a:t>
            </a:r>
            <a:r>
              <a:rPr lang="en-US" sz="2800" dirty="0"/>
              <a:t> </a:t>
            </a:r>
            <a:r>
              <a:rPr lang="en-US" sz="2800" i="1" dirty="0"/>
              <a:t>(ns)</a:t>
            </a:r>
            <a:endParaRPr lang="en-US" sz="2800" dirty="0" smtClean="0"/>
          </a:p>
          <a:p>
            <a:r>
              <a:rPr lang="en-US" sz="2800" dirty="0" err="1"/>
              <a:t>được</a:t>
            </a:r>
            <a:r>
              <a:rPr lang="en-US" sz="2800" dirty="0"/>
              <a:t> </a:t>
            </a:r>
            <a:r>
              <a:rPr lang="en-US" sz="2800" dirty="0" err="1"/>
              <a:t>dùng</a:t>
            </a:r>
            <a:r>
              <a:rPr lang="en-US" sz="2800" dirty="0"/>
              <a:t> </a:t>
            </a:r>
            <a:r>
              <a:rPr lang="en-US" sz="2800" dirty="0" err="1"/>
              <a:t>trong</a:t>
            </a:r>
            <a:r>
              <a:rPr lang="en-US" sz="2800" dirty="0"/>
              <a:t> card </a:t>
            </a:r>
            <a:r>
              <a:rPr lang="en-US" sz="2800" dirty="0" err="1"/>
              <a:t>hình</a:t>
            </a:r>
            <a:r>
              <a:rPr lang="en-US" sz="2800" dirty="0"/>
              <a:t> </a:t>
            </a:r>
            <a:r>
              <a:rPr lang="en-US" sz="2800" dirty="0" err="1" smtClean="0"/>
              <a:t>ảnh</a:t>
            </a:r>
            <a:r>
              <a:rPr lang="en-US" sz="2800" dirty="0" smtClean="0"/>
              <a:t> </a:t>
            </a:r>
            <a:r>
              <a:rPr lang="en-US" sz="2800" dirty="0" err="1" smtClean="0"/>
              <a:t>hoặc</a:t>
            </a:r>
            <a:r>
              <a:rPr lang="en-US" sz="2800" dirty="0" smtClean="0"/>
              <a:t> </a:t>
            </a:r>
            <a:r>
              <a:rPr lang="en-US" sz="2800" dirty="0" err="1"/>
              <a:t>dùng</a:t>
            </a:r>
            <a:r>
              <a:rPr lang="en-US" sz="2800" dirty="0"/>
              <a:t> </a:t>
            </a:r>
            <a:r>
              <a:rPr lang="en-US" sz="2800" dirty="0" err="1" smtClean="0"/>
              <a:t>làm</a:t>
            </a:r>
            <a:r>
              <a:rPr lang="en-US" sz="2800" dirty="0" smtClean="0"/>
              <a:t> </a:t>
            </a:r>
            <a:r>
              <a:rPr lang="en-US" sz="2800" dirty="0" err="1" smtClean="0"/>
              <a:t>bộ</a:t>
            </a:r>
            <a:r>
              <a:rPr lang="en-US" sz="2800" dirty="0" smtClean="0"/>
              <a:t> </a:t>
            </a:r>
            <a:r>
              <a:rPr lang="en-US" sz="2800" dirty="0" err="1"/>
              <a:t>nhớ</a:t>
            </a:r>
            <a:r>
              <a:rPr lang="en-US" sz="2800" dirty="0"/>
              <a:t> </a:t>
            </a:r>
            <a:r>
              <a:rPr lang="en-US" sz="2800" dirty="0" err="1"/>
              <a:t>đệm</a:t>
            </a:r>
            <a:r>
              <a:rPr lang="en-US" sz="2800" dirty="0"/>
              <a:t> </a:t>
            </a:r>
            <a:r>
              <a:rPr lang="en-US" sz="2800" dirty="0" err="1"/>
              <a:t>thông</a:t>
            </a:r>
            <a:r>
              <a:rPr lang="en-US" sz="2800" dirty="0"/>
              <a:t> tin </a:t>
            </a:r>
            <a:r>
              <a:rPr lang="en-US" sz="2800" dirty="0" err="1"/>
              <a:t>gửi</a:t>
            </a:r>
            <a:r>
              <a:rPr lang="en-US" sz="2800" dirty="0"/>
              <a:t> </a:t>
            </a:r>
            <a:r>
              <a:rPr lang="en-US" sz="2800" dirty="0" err="1"/>
              <a:t>đến</a:t>
            </a:r>
            <a:r>
              <a:rPr lang="en-US" sz="2800" dirty="0"/>
              <a:t> </a:t>
            </a:r>
            <a:r>
              <a:rPr lang="en-US" sz="2800" dirty="0" err="1"/>
              <a:t>máy</a:t>
            </a:r>
            <a:r>
              <a:rPr lang="en-US" sz="2800" dirty="0"/>
              <a:t> </a:t>
            </a:r>
            <a:r>
              <a:rPr lang="en-US" sz="2800" dirty="0" smtClean="0"/>
              <a:t>in</a:t>
            </a:r>
          </a:p>
        </p:txBody>
      </p:sp>
      <p:sp>
        <p:nvSpPr>
          <p:cNvPr id="19461" name="Rectangle 6"/>
          <p:cNvSpPr>
            <a:spLocks noGrp="1" noChangeArrowheads="1"/>
          </p:cNvSpPr>
          <p:nvPr>
            <p:ph type="sldNum" sz="quarter" idx="14"/>
          </p:nvPr>
        </p:nvSpPr>
        <p:spPr>
          <a:noFill/>
        </p:spPr>
        <p:txBody>
          <a:bodyPr/>
          <a:lstStyle/>
          <a:p>
            <a:fld id="{518760DA-A42B-42E4-A8A9-828288E93360}" type="slidenum">
              <a:rPr lang="en-US" smtClean="0">
                <a:latin typeface="Arial" pitchFamily="34" charset="0"/>
              </a:rPr>
              <a:pPr/>
              <a:t>17</a:t>
            </a:fld>
            <a:endParaRPr lang="en-US" dirty="0" smtClean="0">
              <a:latin typeface="Arial" pitchFamily="34" charset="0"/>
            </a:endParaRPr>
          </a:p>
        </p:txBody>
      </p:sp>
    </p:spTree>
    <p:extLst>
      <p:ext uri="{BB962C8B-B14F-4D97-AF65-F5344CB8AC3E}">
        <p14:creationId xmlns:p14="http://schemas.microsoft.com/office/powerpoint/2010/main" val="1384191134"/>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idx="4294967295"/>
          </p:nvPr>
        </p:nvSpPr>
        <p:spPr/>
        <p:txBody>
          <a:bodyPr/>
          <a:lstStyle/>
          <a:p>
            <a:pPr eaLnBrk="1" hangingPunct="1"/>
            <a:r>
              <a:rPr lang="en-US" dirty="0" err="1"/>
              <a:t>Bộ</a:t>
            </a:r>
            <a:r>
              <a:rPr lang="en-US" dirty="0"/>
              <a:t> </a:t>
            </a:r>
            <a:r>
              <a:rPr lang="en-US" dirty="0" err="1"/>
              <a:t>nhớ</a:t>
            </a:r>
            <a:r>
              <a:rPr lang="en-US" dirty="0"/>
              <a:t> </a:t>
            </a:r>
            <a:r>
              <a:rPr lang="en-US" dirty="0" err="1"/>
              <a:t>truy</a:t>
            </a:r>
            <a:r>
              <a:rPr lang="en-US" dirty="0"/>
              <a:t> </a:t>
            </a:r>
            <a:r>
              <a:rPr lang="en-US" dirty="0" err="1" smtClean="0"/>
              <a:t>xuất</a:t>
            </a:r>
            <a:r>
              <a:rPr lang="en-US" dirty="0" smtClean="0"/>
              <a:t> </a:t>
            </a:r>
            <a:r>
              <a:rPr lang="en-US" dirty="0" err="1"/>
              <a:t>nhẫu</a:t>
            </a:r>
            <a:r>
              <a:rPr lang="en-US" dirty="0"/>
              <a:t> </a:t>
            </a:r>
            <a:r>
              <a:rPr lang="en-US" dirty="0" err="1"/>
              <a:t>nhiên</a:t>
            </a:r>
            <a:r>
              <a:rPr lang="en-US" dirty="0"/>
              <a:t> </a:t>
            </a:r>
            <a:r>
              <a:rPr lang="en-US" dirty="0" smtClean="0"/>
              <a:t>(RAM)</a:t>
            </a:r>
          </a:p>
        </p:txBody>
      </p:sp>
      <p:sp>
        <p:nvSpPr>
          <p:cNvPr id="20485" name="Rectangle 3"/>
          <p:cNvSpPr>
            <a:spLocks noGrp="1" noChangeArrowheads="1"/>
          </p:cNvSpPr>
          <p:nvPr>
            <p:ph type="body" idx="4294967295"/>
          </p:nvPr>
        </p:nvSpPr>
        <p:spPr/>
        <p:txBody>
          <a:bodyPr/>
          <a:lstStyle/>
          <a:p>
            <a:pPr marL="460375" indent="0" eaLnBrk="1" hangingPunct="1">
              <a:lnSpc>
                <a:spcPct val="80000"/>
              </a:lnSpc>
              <a:buNone/>
              <a:tabLst>
                <a:tab pos="3773488" algn="l"/>
                <a:tab pos="5602288" algn="l"/>
              </a:tabLst>
            </a:pPr>
            <a:r>
              <a:rPr lang="en-US" sz="2000" b="1" dirty="0" err="1"/>
              <a:t>Bộ</a:t>
            </a:r>
            <a:r>
              <a:rPr lang="en-US" sz="2000" b="1" dirty="0"/>
              <a:t> vi </a:t>
            </a:r>
            <a:r>
              <a:rPr lang="en-US" sz="2000" b="1" dirty="0" err="1"/>
              <a:t>xử</a:t>
            </a:r>
            <a:r>
              <a:rPr lang="en-US" sz="2000" b="1" dirty="0"/>
              <a:t> </a:t>
            </a:r>
            <a:r>
              <a:rPr lang="en-US" sz="2000" b="1" dirty="0" err="1"/>
              <a:t>lý</a:t>
            </a:r>
            <a:r>
              <a:rPr lang="en-US" sz="2000" b="1" dirty="0"/>
              <a:t> </a:t>
            </a:r>
            <a:r>
              <a:rPr lang="en-US" sz="2000" b="1" dirty="0" smtClean="0"/>
              <a:t>(CPU)	MHz / GHz	Typical RAM</a:t>
            </a:r>
          </a:p>
          <a:p>
            <a:pPr marL="460375" indent="0" eaLnBrk="1" hangingPunct="1">
              <a:lnSpc>
                <a:spcPct val="80000"/>
              </a:lnSpc>
              <a:buFont typeface="Arial" pitchFamily="34" charset="0"/>
              <a:buNone/>
              <a:tabLst>
                <a:tab pos="3773488" algn="l"/>
                <a:tab pos="5602288" algn="l"/>
              </a:tabLst>
            </a:pPr>
            <a:r>
              <a:rPr lang="en-US" sz="2000" dirty="0" smtClean="0"/>
              <a:t>8088 (XT)	4 </a:t>
            </a:r>
            <a:r>
              <a:rPr lang="en-US" sz="2000" dirty="0" err="1" smtClean="0"/>
              <a:t>đến</a:t>
            </a:r>
            <a:r>
              <a:rPr lang="en-US" sz="2000" dirty="0" smtClean="0"/>
              <a:t> 10	640Kb</a:t>
            </a:r>
          </a:p>
          <a:p>
            <a:pPr marL="460375" indent="0" eaLnBrk="1" hangingPunct="1">
              <a:lnSpc>
                <a:spcPct val="80000"/>
              </a:lnSpc>
              <a:buNone/>
              <a:tabLst>
                <a:tab pos="3773488" algn="l"/>
                <a:tab pos="5602288" algn="l"/>
              </a:tabLst>
            </a:pPr>
            <a:r>
              <a:rPr lang="en-US" sz="2000" dirty="0" smtClean="0"/>
              <a:t>80286 (286 or AT)	8 </a:t>
            </a:r>
            <a:r>
              <a:rPr lang="en-US" sz="2000" dirty="0" err="1"/>
              <a:t>đến</a:t>
            </a:r>
            <a:r>
              <a:rPr lang="en-US" sz="2000" dirty="0"/>
              <a:t> </a:t>
            </a:r>
            <a:r>
              <a:rPr lang="en-US" sz="2000" dirty="0" smtClean="0"/>
              <a:t>16	1 </a:t>
            </a:r>
            <a:r>
              <a:rPr lang="en-US" sz="2000" dirty="0" err="1"/>
              <a:t>đến</a:t>
            </a:r>
            <a:r>
              <a:rPr lang="en-US" sz="2000" dirty="0"/>
              <a:t> </a:t>
            </a:r>
            <a:r>
              <a:rPr lang="en-US" sz="2000" dirty="0" smtClean="0"/>
              <a:t>2Mb</a:t>
            </a:r>
          </a:p>
          <a:p>
            <a:pPr marL="460375" indent="0" eaLnBrk="1" hangingPunct="1">
              <a:lnSpc>
                <a:spcPct val="80000"/>
              </a:lnSpc>
              <a:buNone/>
              <a:tabLst>
                <a:tab pos="3773488" algn="l"/>
                <a:tab pos="5602288" algn="l"/>
              </a:tabLst>
            </a:pPr>
            <a:r>
              <a:rPr lang="en-US" sz="2000" dirty="0" smtClean="0"/>
              <a:t>80386SX/DX (386SX/DX)	16 </a:t>
            </a:r>
            <a:r>
              <a:rPr lang="en-US" sz="2000" dirty="0" err="1"/>
              <a:t>đến</a:t>
            </a:r>
            <a:r>
              <a:rPr lang="en-US" sz="2000" dirty="0"/>
              <a:t> </a:t>
            </a:r>
            <a:r>
              <a:rPr lang="en-US" sz="2000" dirty="0" smtClean="0"/>
              <a:t>33	1 </a:t>
            </a:r>
            <a:r>
              <a:rPr lang="en-US" sz="2000" dirty="0" err="1"/>
              <a:t>đến</a:t>
            </a:r>
            <a:r>
              <a:rPr lang="en-US" sz="2000" dirty="0"/>
              <a:t> </a:t>
            </a:r>
            <a:r>
              <a:rPr lang="en-US" sz="2000" dirty="0" smtClean="0"/>
              <a:t>8Mb</a:t>
            </a:r>
          </a:p>
          <a:p>
            <a:pPr marL="460375" indent="0" eaLnBrk="1" hangingPunct="1">
              <a:lnSpc>
                <a:spcPct val="80000"/>
              </a:lnSpc>
              <a:buNone/>
              <a:tabLst>
                <a:tab pos="3773488" algn="l"/>
                <a:tab pos="5602288" algn="l"/>
              </a:tabLst>
            </a:pPr>
            <a:r>
              <a:rPr lang="en-US" sz="2000" dirty="0" smtClean="0"/>
              <a:t>80486 (486)	25 </a:t>
            </a:r>
            <a:r>
              <a:rPr lang="en-US" sz="2000" dirty="0" err="1"/>
              <a:t>đến</a:t>
            </a:r>
            <a:r>
              <a:rPr lang="en-US" sz="2000" dirty="0"/>
              <a:t> </a:t>
            </a:r>
            <a:r>
              <a:rPr lang="en-US" sz="2000" dirty="0" smtClean="0"/>
              <a:t>100	4 </a:t>
            </a:r>
            <a:r>
              <a:rPr lang="en-US" sz="2000" dirty="0" err="1"/>
              <a:t>đến</a:t>
            </a:r>
            <a:r>
              <a:rPr lang="en-US" sz="2000" dirty="0"/>
              <a:t> </a:t>
            </a:r>
            <a:r>
              <a:rPr lang="en-US" sz="2000" dirty="0" smtClean="0"/>
              <a:t>32Mb</a:t>
            </a:r>
          </a:p>
          <a:p>
            <a:pPr marL="460375" indent="0" eaLnBrk="1" hangingPunct="1">
              <a:lnSpc>
                <a:spcPct val="80000"/>
              </a:lnSpc>
              <a:buNone/>
              <a:tabLst>
                <a:tab pos="3773488" algn="l"/>
                <a:tab pos="5602288" algn="l"/>
              </a:tabLst>
            </a:pPr>
            <a:r>
              <a:rPr lang="en-US" sz="2000" dirty="0" smtClean="0"/>
              <a:t>Pentium	60 </a:t>
            </a:r>
            <a:r>
              <a:rPr lang="en-US" sz="2000" dirty="0" err="1"/>
              <a:t>đến</a:t>
            </a:r>
            <a:r>
              <a:rPr lang="en-US" sz="2000" dirty="0"/>
              <a:t> </a:t>
            </a:r>
            <a:r>
              <a:rPr lang="en-US" sz="2000" dirty="0" smtClean="0"/>
              <a:t>200	8Mb +</a:t>
            </a:r>
          </a:p>
          <a:p>
            <a:pPr marL="460375" indent="0" eaLnBrk="1" hangingPunct="1">
              <a:lnSpc>
                <a:spcPct val="80000"/>
              </a:lnSpc>
              <a:buNone/>
              <a:tabLst>
                <a:tab pos="3773488" algn="l"/>
                <a:tab pos="5602288" algn="l"/>
              </a:tabLst>
            </a:pPr>
            <a:r>
              <a:rPr lang="en-US" sz="2000" dirty="0" smtClean="0"/>
              <a:t>6x86	120 </a:t>
            </a:r>
            <a:r>
              <a:rPr lang="en-US" sz="2000" dirty="0" err="1"/>
              <a:t>đến</a:t>
            </a:r>
            <a:r>
              <a:rPr lang="en-US" sz="2000" dirty="0"/>
              <a:t> </a:t>
            </a:r>
            <a:r>
              <a:rPr lang="en-US" sz="2000" dirty="0" smtClean="0"/>
              <a:t>166	16Mb +</a:t>
            </a:r>
          </a:p>
          <a:p>
            <a:pPr marL="460375" indent="0" eaLnBrk="1" hangingPunct="1">
              <a:lnSpc>
                <a:spcPct val="80000"/>
              </a:lnSpc>
              <a:buNone/>
              <a:tabLst>
                <a:tab pos="3773488" algn="l"/>
                <a:tab pos="5602288" algn="l"/>
              </a:tabLst>
            </a:pPr>
            <a:r>
              <a:rPr lang="en-US" sz="2000" dirty="0" smtClean="0"/>
              <a:t>Pentium (MMX)	166 </a:t>
            </a:r>
            <a:r>
              <a:rPr lang="en-US" sz="2000" dirty="0" err="1"/>
              <a:t>đến</a:t>
            </a:r>
            <a:r>
              <a:rPr lang="en-US" sz="2000" dirty="0"/>
              <a:t> </a:t>
            </a:r>
            <a:r>
              <a:rPr lang="en-US" sz="2000" dirty="0" smtClean="0"/>
              <a:t>200	16 </a:t>
            </a:r>
            <a:r>
              <a:rPr lang="en-US" sz="2000" dirty="0" err="1"/>
              <a:t>đến</a:t>
            </a:r>
            <a:r>
              <a:rPr lang="en-US" sz="2000" dirty="0"/>
              <a:t> </a:t>
            </a:r>
            <a:r>
              <a:rPr lang="en-US" sz="2000" dirty="0" smtClean="0"/>
              <a:t>32Mb</a:t>
            </a:r>
          </a:p>
          <a:p>
            <a:pPr marL="460375" indent="0" eaLnBrk="1" hangingPunct="1">
              <a:lnSpc>
                <a:spcPct val="80000"/>
              </a:lnSpc>
              <a:buNone/>
              <a:tabLst>
                <a:tab pos="3773488" algn="l"/>
                <a:tab pos="5602288" algn="l"/>
              </a:tabLst>
            </a:pPr>
            <a:r>
              <a:rPr lang="en-US" sz="2000" dirty="0" smtClean="0"/>
              <a:t>Pentium PRO	150 </a:t>
            </a:r>
            <a:r>
              <a:rPr lang="en-US" sz="2000" dirty="0" err="1"/>
              <a:t>đến</a:t>
            </a:r>
            <a:r>
              <a:rPr lang="en-US" sz="2000" dirty="0"/>
              <a:t> </a:t>
            </a:r>
            <a:r>
              <a:rPr lang="en-US" sz="2000" dirty="0" smtClean="0"/>
              <a:t>200	32Mb </a:t>
            </a:r>
            <a:r>
              <a:rPr lang="en-US" sz="2000" dirty="0"/>
              <a:t>+</a:t>
            </a:r>
            <a:endParaRPr lang="en-US" sz="2000" dirty="0" smtClean="0"/>
          </a:p>
          <a:p>
            <a:pPr marL="460375" indent="0" eaLnBrk="1" hangingPunct="1">
              <a:lnSpc>
                <a:spcPct val="80000"/>
              </a:lnSpc>
              <a:buNone/>
              <a:tabLst>
                <a:tab pos="3773488" algn="l"/>
                <a:tab pos="5602288" algn="l"/>
              </a:tabLst>
            </a:pPr>
            <a:r>
              <a:rPr lang="en-US" sz="2000" dirty="0" smtClean="0"/>
              <a:t>Pentium II	200 </a:t>
            </a:r>
            <a:r>
              <a:rPr lang="en-US" sz="2000" dirty="0" err="1"/>
              <a:t>đến</a:t>
            </a:r>
            <a:r>
              <a:rPr lang="en-US" sz="2000" dirty="0"/>
              <a:t> </a:t>
            </a:r>
            <a:r>
              <a:rPr lang="en-US" sz="2000" dirty="0" smtClean="0"/>
              <a:t>400	32Mb </a:t>
            </a:r>
            <a:r>
              <a:rPr lang="en-US" sz="2000" dirty="0"/>
              <a:t>+</a:t>
            </a:r>
            <a:endParaRPr lang="en-US" sz="2000" dirty="0" smtClean="0"/>
          </a:p>
          <a:p>
            <a:pPr marL="460375" indent="0" eaLnBrk="1" hangingPunct="1">
              <a:lnSpc>
                <a:spcPct val="80000"/>
              </a:lnSpc>
              <a:buNone/>
              <a:tabLst>
                <a:tab pos="3773488" algn="l"/>
                <a:tab pos="5602288" algn="l"/>
              </a:tabLst>
            </a:pPr>
            <a:r>
              <a:rPr lang="en-US" sz="2000" dirty="0" smtClean="0"/>
              <a:t>Pentium III	500 </a:t>
            </a:r>
            <a:r>
              <a:rPr lang="en-US" sz="2000" dirty="0" err="1"/>
              <a:t>đến</a:t>
            </a:r>
            <a:r>
              <a:rPr lang="en-US" sz="2000" dirty="0"/>
              <a:t> </a:t>
            </a:r>
            <a:r>
              <a:rPr lang="en-US" sz="2000" dirty="0" smtClean="0"/>
              <a:t>1.2	64Mb </a:t>
            </a:r>
            <a:r>
              <a:rPr lang="en-US" sz="2000" dirty="0"/>
              <a:t>+</a:t>
            </a:r>
            <a:endParaRPr lang="en-US" sz="2000" dirty="0" smtClean="0"/>
          </a:p>
          <a:p>
            <a:pPr marL="460375" indent="0" eaLnBrk="1" hangingPunct="1">
              <a:lnSpc>
                <a:spcPct val="80000"/>
              </a:lnSpc>
              <a:buNone/>
              <a:tabLst>
                <a:tab pos="3773488" algn="l"/>
                <a:tab pos="5602288" algn="l"/>
              </a:tabLst>
            </a:pPr>
            <a:r>
              <a:rPr lang="en-US" sz="2000" dirty="0" smtClean="0"/>
              <a:t>Pentium 4	1.4 </a:t>
            </a:r>
            <a:r>
              <a:rPr lang="en-US" sz="2000" dirty="0" err="1"/>
              <a:t>đến</a:t>
            </a:r>
            <a:r>
              <a:rPr lang="en-US" sz="2000" dirty="0"/>
              <a:t> </a:t>
            </a:r>
            <a:r>
              <a:rPr lang="en-US" sz="2000" dirty="0" smtClean="0"/>
              <a:t>2.2	128Mb </a:t>
            </a:r>
            <a:r>
              <a:rPr lang="en-US" sz="2000" dirty="0"/>
              <a:t>+</a:t>
            </a:r>
            <a:endParaRPr lang="en-US" sz="2000" dirty="0" smtClean="0"/>
          </a:p>
          <a:p>
            <a:pPr marL="460375" indent="0" eaLnBrk="1" hangingPunct="1">
              <a:lnSpc>
                <a:spcPct val="80000"/>
              </a:lnSpc>
              <a:buNone/>
              <a:tabLst>
                <a:tab pos="3773488" algn="l"/>
                <a:tab pos="5602288" algn="l"/>
              </a:tabLst>
            </a:pPr>
            <a:r>
              <a:rPr lang="en-US" sz="2000" dirty="0" smtClean="0"/>
              <a:t>Pentium 5	5 </a:t>
            </a:r>
            <a:r>
              <a:rPr lang="en-US" sz="2000" dirty="0" err="1"/>
              <a:t>đến</a:t>
            </a:r>
            <a:r>
              <a:rPr lang="en-US" sz="2000" dirty="0"/>
              <a:t> </a:t>
            </a:r>
            <a:r>
              <a:rPr lang="en-US" sz="2000" dirty="0" smtClean="0"/>
              <a:t>7	256Mb </a:t>
            </a:r>
            <a:r>
              <a:rPr lang="en-US" sz="2000" dirty="0"/>
              <a:t>+</a:t>
            </a:r>
            <a:endParaRPr lang="en-US" sz="2000" dirty="0" smtClean="0"/>
          </a:p>
        </p:txBody>
      </p:sp>
    </p:spTree>
    <p:extLst>
      <p:ext uri="{BB962C8B-B14F-4D97-AF65-F5344CB8AC3E}">
        <p14:creationId xmlns:p14="http://schemas.microsoft.com/office/powerpoint/2010/main" val="97801122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a:spcBef>
                <a:spcPts val="600"/>
              </a:spcBef>
            </a:pPr>
            <a:r>
              <a:rPr lang="en-US" dirty="0" err="1"/>
              <a:t>Cơ</a:t>
            </a:r>
            <a:r>
              <a:rPr lang="en-US" dirty="0"/>
              <a:t> </a:t>
            </a:r>
            <a:r>
              <a:rPr lang="en-US" dirty="0" err="1"/>
              <a:t>chế</a:t>
            </a:r>
            <a:r>
              <a:rPr lang="en-US" dirty="0"/>
              <a:t> </a:t>
            </a:r>
            <a:r>
              <a:rPr lang="en-US" dirty="0" err="1"/>
              <a:t>hoạt</a:t>
            </a:r>
            <a:r>
              <a:rPr lang="en-US" dirty="0"/>
              <a:t> </a:t>
            </a:r>
            <a:r>
              <a:rPr lang="en-US" dirty="0" err="1"/>
              <a:t>động</a:t>
            </a:r>
            <a:r>
              <a:rPr lang="en-US" dirty="0"/>
              <a:t> </a:t>
            </a:r>
            <a:r>
              <a:rPr lang="en-US" dirty="0" err="1"/>
              <a:t>của</a:t>
            </a:r>
            <a:r>
              <a:rPr lang="en-US" dirty="0"/>
              <a:t> </a:t>
            </a:r>
            <a:r>
              <a:rPr lang="en-US" dirty="0" err="1"/>
              <a:t>bộ</a:t>
            </a:r>
            <a:r>
              <a:rPr lang="en-US" dirty="0"/>
              <a:t> </a:t>
            </a:r>
            <a:r>
              <a:rPr lang="en-US" dirty="0" err="1"/>
              <a:t>nhớ</a:t>
            </a:r>
            <a:endParaRPr lang="en-US" dirty="0"/>
          </a:p>
        </p:txBody>
      </p:sp>
      <p:sp>
        <p:nvSpPr>
          <p:cNvPr id="21507" name="Content Placeholder 2"/>
          <p:cNvSpPr>
            <a:spLocks noGrp="1"/>
          </p:cNvSpPr>
          <p:nvPr>
            <p:ph sz="quarter" idx="12"/>
          </p:nvPr>
        </p:nvSpPr>
        <p:spPr>
          <a:xfrm>
            <a:off x="363538" y="1300163"/>
            <a:ext cx="8559236" cy="4968875"/>
          </a:xfrm>
        </p:spPr>
        <p:txBody>
          <a:bodyPr/>
          <a:lstStyle/>
          <a:p>
            <a:pPr marL="457200" indent="-457200">
              <a:spcBef>
                <a:spcPts val="600"/>
              </a:spcBef>
              <a:buFont typeface="Arial Narrow" pitchFamily="34" charset="0"/>
              <a:buAutoNum type="arabicPeriod"/>
            </a:pPr>
            <a:r>
              <a:rPr lang="en-US" sz="2000" dirty="0" smtClean="0"/>
              <a:t>ROM BIOS </a:t>
            </a:r>
            <a:r>
              <a:rPr lang="en-US" sz="2000" dirty="0" err="1"/>
              <a:t>nắm</a:t>
            </a:r>
            <a:r>
              <a:rPr lang="en-US" sz="2000" dirty="0"/>
              <a:t> </a:t>
            </a:r>
            <a:r>
              <a:rPr lang="en-US" sz="2000" dirty="0" err="1"/>
              <a:t>quyền</a:t>
            </a:r>
            <a:r>
              <a:rPr lang="en-US" sz="2000" dirty="0"/>
              <a:t> </a:t>
            </a:r>
            <a:r>
              <a:rPr lang="en-US" sz="2000" dirty="0" err="1"/>
              <a:t>kiểm</a:t>
            </a:r>
            <a:r>
              <a:rPr lang="en-US" sz="2000" dirty="0"/>
              <a:t> </a:t>
            </a:r>
            <a:r>
              <a:rPr lang="en-US" sz="2000" dirty="0" err="1" smtClean="0"/>
              <a:t>soát</a:t>
            </a:r>
            <a:r>
              <a:rPr lang="en-US" sz="2000" dirty="0" smtClean="0"/>
              <a:t> </a:t>
            </a:r>
            <a:r>
              <a:rPr lang="en-US" sz="2000" dirty="0" err="1" smtClean="0"/>
              <a:t>khi</a:t>
            </a:r>
            <a:r>
              <a:rPr lang="en-US" sz="2000" dirty="0" smtClean="0"/>
              <a:t> </a:t>
            </a:r>
            <a:r>
              <a:rPr lang="en-US" sz="2000" dirty="0" err="1" smtClean="0"/>
              <a:t>máy</a:t>
            </a:r>
            <a:r>
              <a:rPr lang="en-US" sz="2000" dirty="0" smtClean="0"/>
              <a:t> </a:t>
            </a:r>
            <a:r>
              <a:rPr lang="en-US" sz="2000" dirty="0" err="1" smtClean="0"/>
              <a:t>tính</a:t>
            </a:r>
            <a:r>
              <a:rPr lang="en-US" sz="2000" dirty="0" smtClean="0"/>
              <a:t> </a:t>
            </a:r>
            <a:r>
              <a:rPr lang="en-US" sz="2000" dirty="0" err="1" smtClean="0"/>
              <a:t>khởi</a:t>
            </a:r>
            <a:r>
              <a:rPr lang="en-US" sz="2000" dirty="0" smtClean="0"/>
              <a:t> </a:t>
            </a:r>
            <a:r>
              <a:rPr lang="en-US" sz="2000" dirty="0" err="1" smtClean="0"/>
              <a:t>động</a:t>
            </a:r>
            <a:r>
              <a:rPr lang="en-US" sz="2000" dirty="0" smtClean="0"/>
              <a:t> </a:t>
            </a:r>
            <a:r>
              <a:rPr lang="en-US" sz="2000" dirty="0" err="1" smtClean="0"/>
              <a:t>và</a:t>
            </a:r>
            <a:r>
              <a:rPr lang="en-US" sz="2000" dirty="0" smtClean="0"/>
              <a:t> </a:t>
            </a:r>
            <a:r>
              <a:rPr lang="en-US" sz="2000" dirty="0" err="1" smtClean="0"/>
              <a:t>tải</a:t>
            </a:r>
            <a:r>
              <a:rPr lang="en-US" sz="2000" dirty="0" smtClean="0"/>
              <a:t> </a:t>
            </a:r>
            <a:r>
              <a:rPr lang="en-US" sz="2000" dirty="0" err="1" smtClean="0"/>
              <a:t>hệ</a:t>
            </a:r>
            <a:r>
              <a:rPr lang="en-US" sz="2000" dirty="0" smtClean="0"/>
              <a:t> </a:t>
            </a:r>
            <a:r>
              <a:rPr lang="en-US" sz="2000" dirty="0" err="1" smtClean="0"/>
              <a:t>điều</a:t>
            </a:r>
            <a:r>
              <a:rPr lang="en-US" sz="2000" dirty="0" smtClean="0"/>
              <a:t> </a:t>
            </a:r>
            <a:r>
              <a:rPr lang="en-US" sz="2000" dirty="0" err="1" smtClean="0"/>
              <a:t>hành</a:t>
            </a:r>
            <a:endParaRPr lang="en-US" sz="2000" dirty="0" smtClean="0"/>
          </a:p>
          <a:p>
            <a:pPr marL="457200" indent="-457200">
              <a:spcBef>
                <a:spcPts val="600"/>
              </a:spcBef>
              <a:buFont typeface="Arial Narrow" pitchFamily="34" charset="0"/>
              <a:buAutoNum type="arabicPeriod"/>
            </a:pPr>
            <a:r>
              <a:rPr lang="en-US" sz="2000" dirty="0" err="1" smtClean="0"/>
              <a:t>Khi</a:t>
            </a:r>
            <a:r>
              <a:rPr lang="en-US" sz="2000" dirty="0" smtClean="0"/>
              <a:t> </a:t>
            </a:r>
            <a:r>
              <a:rPr lang="en-US" sz="2000" dirty="0" err="1"/>
              <a:t>hệ</a:t>
            </a:r>
            <a:r>
              <a:rPr lang="en-US" sz="2000" dirty="0"/>
              <a:t> </a:t>
            </a:r>
            <a:r>
              <a:rPr lang="en-US" sz="2000" dirty="0" err="1"/>
              <a:t>điều</a:t>
            </a:r>
            <a:r>
              <a:rPr lang="en-US" sz="2000" dirty="0"/>
              <a:t> </a:t>
            </a:r>
            <a:r>
              <a:rPr lang="en-US" sz="2000" dirty="0" err="1" smtClean="0"/>
              <a:t>hành</a:t>
            </a:r>
            <a:r>
              <a:rPr lang="en-US" sz="2000" dirty="0" smtClean="0"/>
              <a:t> </a:t>
            </a:r>
            <a:r>
              <a:rPr lang="en-US" sz="2000" dirty="0" err="1" smtClean="0"/>
              <a:t>nắm</a:t>
            </a:r>
            <a:r>
              <a:rPr lang="en-US" sz="2000" dirty="0" smtClean="0"/>
              <a:t> </a:t>
            </a:r>
            <a:r>
              <a:rPr lang="en-US" sz="2000" dirty="0" err="1" smtClean="0"/>
              <a:t>quyền</a:t>
            </a:r>
            <a:r>
              <a:rPr lang="en-US" sz="2000" dirty="0" smtClean="0"/>
              <a:t> </a:t>
            </a:r>
            <a:r>
              <a:rPr lang="en-US" sz="2000" dirty="0" err="1" smtClean="0"/>
              <a:t>kiểm</a:t>
            </a:r>
            <a:r>
              <a:rPr lang="en-US" sz="2000" dirty="0" smtClean="0"/>
              <a:t> </a:t>
            </a:r>
            <a:r>
              <a:rPr lang="en-US" sz="2000" dirty="0" err="1" smtClean="0"/>
              <a:t>soát</a:t>
            </a:r>
            <a:r>
              <a:rPr lang="en-US" sz="2000" dirty="0" smtClean="0"/>
              <a:t>, </a:t>
            </a:r>
            <a:r>
              <a:rPr lang="en-US" sz="2000" dirty="0" err="1" smtClean="0"/>
              <a:t>màn</a:t>
            </a:r>
            <a:r>
              <a:rPr lang="en-US" sz="2000" dirty="0" smtClean="0"/>
              <a:t> </a:t>
            </a:r>
            <a:r>
              <a:rPr lang="en-US" sz="2000" dirty="0" err="1" smtClean="0"/>
              <a:t>hình</a:t>
            </a:r>
            <a:r>
              <a:rPr lang="en-US" sz="2000" dirty="0" smtClean="0"/>
              <a:t> </a:t>
            </a:r>
            <a:r>
              <a:rPr lang="en-US" sz="2000" dirty="0" err="1" smtClean="0"/>
              <a:t>khởi</a:t>
            </a:r>
            <a:r>
              <a:rPr lang="en-US" sz="2000" dirty="0" smtClean="0"/>
              <a:t> </a:t>
            </a:r>
            <a:r>
              <a:rPr lang="en-US" sz="2000" dirty="0" err="1" smtClean="0"/>
              <a:t>động</a:t>
            </a:r>
            <a:r>
              <a:rPr lang="en-US" sz="2000" dirty="0" smtClean="0"/>
              <a:t> Windows </a:t>
            </a:r>
            <a:r>
              <a:rPr lang="en-US" sz="2000" dirty="0" err="1" smtClean="0"/>
              <a:t>xuất</a:t>
            </a:r>
            <a:r>
              <a:rPr lang="en-US" sz="2000" dirty="0" smtClean="0"/>
              <a:t> </a:t>
            </a:r>
            <a:r>
              <a:rPr lang="en-US" sz="2000" dirty="0" err="1" smtClean="0"/>
              <a:t>hiện</a:t>
            </a:r>
            <a:endParaRPr lang="en-US" sz="2000" dirty="0" smtClean="0"/>
          </a:p>
          <a:p>
            <a:pPr lvl="1">
              <a:spcBef>
                <a:spcPts val="600"/>
              </a:spcBef>
            </a:pPr>
            <a:r>
              <a:rPr lang="en-US" sz="2000" dirty="0" err="1" smtClean="0"/>
              <a:t>Hệ</a:t>
            </a:r>
            <a:r>
              <a:rPr lang="en-US" sz="2000" dirty="0" smtClean="0"/>
              <a:t> </a:t>
            </a:r>
            <a:r>
              <a:rPr lang="en-US" sz="2000" dirty="0" err="1"/>
              <a:t>điều</a:t>
            </a:r>
            <a:r>
              <a:rPr lang="en-US" sz="2000" dirty="0"/>
              <a:t> </a:t>
            </a:r>
            <a:r>
              <a:rPr lang="en-US" sz="2000" dirty="0" err="1"/>
              <a:t>hành</a:t>
            </a:r>
            <a:r>
              <a:rPr lang="en-US" sz="2000" dirty="0" smtClean="0"/>
              <a:t> </a:t>
            </a:r>
            <a:r>
              <a:rPr lang="en-US" sz="2000" dirty="0" err="1" smtClean="0"/>
              <a:t>kiểm</a:t>
            </a:r>
            <a:r>
              <a:rPr lang="en-US" sz="2000" dirty="0" smtClean="0"/>
              <a:t> </a:t>
            </a:r>
            <a:r>
              <a:rPr lang="en-US" sz="2000" dirty="0" err="1" smtClean="0"/>
              <a:t>tra</a:t>
            </a:r>
            <a:r>
              <a:rPr lang="en-US" sz="2000" dirty="0" smtClean="0"/>
              <a:t> </a:t>
            </a:r>
            <a:r>
              <a:rPr lang="en-US" sz="2000" dirty="0" err="1"/>
              <a:t>việc</a:t>
            </a:r>
            <a:r>
              <a:rPr lang="en-US" sz="2000" dirty="0"/>
              <a:t> “</a:t>
            </a:r>
            <a:r>
              <a:rPr lang="en-US" sz="2000" dirty="0" err="1"/>
              <a:t>đăng</a:t>
            </a:r>
            <a:r>
              <a:rPr lang="en-US" sz="2000" dirty="0"/>
              <a:t> </a:t>
            </a:r>
            <a:r>
              <a:rPr lang="en-US" sz="2000" dirty="0" err="1"/>
              <a:t>ký</a:t>
            </a:r>
            <a:r>
              <a:rPr lang="en-US" sz="2000" dirty="0"/>
              <a:t>” </a:t>
            </a:r>
            <a:r>
              <a:rPr lang="en-US" sz="2000" dirty="0" err="1"/>
              <a:t>với</a:t>
            </a:r>
            <a:r>
              <a:rPr lang="en-US" sz="2000" dirty="0"/>
              <a:t> </a:t>
            </a:r>
            <a:r>
              <a:rPr lang="en-US" sz="2000" dirty="0" smtClean="0"/>
              <a:t>Windows, </a:t>
            </a:r>
            <a:r>
              <a:rPr lang="en-US" sz="2000" dirty="0" err="1"/>
              <a:t>xác</a:t>
            </a:r>
            <a:r>
              <a:rPr lang="en-US" sz="2000" dirty="0"/>
              <a:t> </a:t>
            </a:r>
            <a:r>
              <a:rPr lang="en-US" sz="2000" dirty="0" err="1"/>
              <a:t>định</a:t>
            </a:r>
            <a:r>
              <a:rPr lang="en-US" sz="2000" dirty="0"/>
              <a:t> </a:t>
            </a:r>
            <a:r>
              <a:rPr lang="en-US" sz="2000" dirty="0" err="1"/>
              <a:t>phần</a:t>
            </a:r>
            <a:r>
              <a:rPr lang="en-US" sz="2000" dirty="0"/>
              <a:t> </a:t>
            </a:r>
            <a:r>
              <a:rPr lang="en-US" sz="2000" dirty="0" err="1"/>
              <a:t>cứng</a:t>
            </a:r>
            <a:r>
              <a:rPr lang="en-US" sz="2000" dirty="0"/>
              <a:t> hay </a:t>
            </a:r>
            <a:r>
              <a:rPr lang="en-US" sz="2000" dirty="0" err="1"/>
              <a:t>phần</a:t>
            </a:r>
            <a:r>
              <a:rPr lang="en-US" sz="2000" dirty="0"/>
              <a:t> </a:t>
            </a:r>
            <a:r>
              <a:rPr lang="en-US" sz="2000" dirty="0" err="1"/>
              <a:t>mềm</a:t>
            </a:r>
            <a:r>
              <a:rPr lang="en-US" sz="2000" dirty="0"/>
              <a:t> </a:t>
            </a:r>
            <a:r>
              <a:rPr lang="en-US" sz="2000" dirty="0" err="1"/>
              <a:t>nào</a:t>
            </a:r>
            <a:r>
              <a:rPr lang="en-US" sz="2000" dirty="0"/>
              <a:t> </a:t>
            </a:r>
            <a:r>
              <a:rPr lang="en-US" sz="2000" dirty="0" err="1"/>
              <a:t>đã</a:t>
            </a:r>
            <a:r>
              <a:rPr lang="en-US" sz="2000" dirty="0"/>
              <a:t> </a:t>
            </a:r>
            <a:r>
              <a:rPr lang="en-US" sz="2000" dirty="0" err="1"/>
              <a:t>được</a:t>
            </a:r>
            <a:r>
              <a:rPr lang="en-US" sz="2000" dirty="0"/>
              <a:t> </a:t>
            </a:r>
            <a:r>
              <a:rPr lang="en-US" sz="2000" dirty="0" err="1"/>
              <a:t>cài</a:t>
            </a:r>
            <a:r>
              <a:rPr lang="en-US" sz="2000" dirty="0"/>
              <a:t> </a:t>
            </a:r>
            <a:r>
              <a:rPr lang="en-US" sz="2000" dirty="0" err="1"/>
              <a:t>đặt</a:t>
            </a:r>
            <a:r>
              <a:rPr lang="en-US" sz="2000" dirty="0" smtClean="0"/>
              <a:t> </a:t>
            </a:r>
          </a:p>
          <a:p>
            <a:pPr lvl="1">
              <a:spcBef>
                <a:spcPts val="600"/>
              </a:spcBef>
            </a:pPr>
            <a:r>
              <a:rPr lang="en-US" sz="2000" dirty="0" err="1"/>
              <a:t>Khi</a:t>
            </a:r>
            <a:r>
              <a:rPr lang="en-US" sz="2000" dirty="0"/>
              <a:t> </a:t>
            </a:r>
            <a:r>
              <a:rPr lang="en-US" sz="2000" dirty="0" err="1"/>
              <a:t>quá</a:t>
            </a:r>
            <a:r>
              <a:rPr lang="en-US" sz="2000" dirty="0"/>
              <a:t> </a:t>
            </a:r>
            <a:r>
              <a:rPr lang="en-US" sz="2000" dirty="0" err="1"/>
              <a:t>trình</a:t>
            </a:r>
            <a:r>
              <a:rPr lang="en-US" sz="2000" dirty="0"/>
              <a:t> </a:t>
            </a:r>
            <a:r>
              <a:rPr lang="en-US" sz="2000" dirty="0" err="1"/>
              <a:t>này</a:t>
            </a:r>
            <a:r>
              <a:rPr lang="en-US" sz="2000" dirty="0"/>
              <a:t> </a:t>
            </a:r>
            <a:r>
              <a:rPr lang="en-US" sz="2000" dirty="0" err="1" smtClean="0"/>
              <a:t>hoàn</a:t>
            </a:r>
            <a:r>
              <a:rPr lang="en-US" sz="2000" dirty="0" smtClean="0"/>
              <a:t> </a:t>
            </a:r>
            <a:r>
              <a:rPr lang="en-US" sz="2000" dirty="0" err="1" smtClean="0"/>
              <a:t>tất</a:t>
            </a:r>
            <a:r>
              <a:rPr lang="en-US" sz="2000" dirty="0" smtClean="0"/>
              <a:t>, </a:t>
            </a:r>
            <a:r>
              <a:rPr lang="en-US" sz="2000" dirty="0" err="1" smtClean="0"/>
              <a:t>màn</a:t>
            </a:r>
            <a:r>
              <a:rPr lang="en-US" sz="2000" dirty="0" smtClean="0"/>
              <a:t> </a:t>
            </a:r>
            <a:r>
              <a:rPr lang="en-US" sz="2000" dirty="0" err="1"/>
              <a:t>hình</a:t>
            </a:r>
            <a:r>
              <a:rPr lang="en-US" sz="2000" dirty="0"/>
              <a:t> </a:t>
            </a:r>
            <a:r>
              <a:rPr lang="en-US" sz="2000" dirty="0" err="1"/>
              <a:t>nền</a:t>
            </a:r>
            <a:r>
              <a:rPr lang="en-US" sz="2000" dirty="0"/>
              <a:t> </a:t>
            </a:r>
            <a:r>
              <a:rPr lang="en-US" sz="2000" dirty="0" err="1"/>
              <a:t>của</a:t>
            </a:r>
            <a:r>
              <a:rPr lang="en-US" sz="2000" dirty="0"/>
              <a:t> </a:t>
            </a:r>
            <a:r>
              <a:rPr lang="en-US" sz="2000" dirty="0" smtClean="0"/>
              <a:t>Windows </a:t>
            </a:r>
            <a:r>
              <a:rPr lang="en-US" sz="2000" dirty="0" err="1" smtClean="0"/>
              <a:t>xuất</a:t>
            </a:r>
            <a:r>
              <a:rPr lang="en-US" sz="2000" dirty="0" smtClean="0"/>
              <a:t> </a:t>
            </a:r>
            <a:r>
              <a:rPr lang="en-US" sz="2000" dirty="0" err="1" smtClean="0"/>
              <a:t>hiện</a:t>
            </a:r>
            <a:r>
              <a:rPr lang="en-US" sz="2000" dirty="0" smtClean="0"/>
              <a:t> </a:t>
            </a:r>
          </a:p>
          <a:p>
            <a:pPr marL="457200" indent="-457200">
              <a:spcBef>
                <a:spcPts val="600"/>
              </a:spcBef>
              <a:buFont typeface="Arial Narrow" pitchFamily="34" charset="0"/>
              <a:buAutoNum type="arabicPeriod"/>
            </a:pPr>
            <a:r>
              <a:rPr lang="en-US" sz="2000" dirty="0" smtClean="0"/>
              <a:t>Dung </a:t>
            </a:r>
            <a:r>
              <a:rPr lang="en-US" sz="2000" dirty="0" err="1" smtClean="0"/>
              <a:t>lượng</a:t>
            </a:r>
            <a:r>
              <a:rPr lang="en-US" sz="2000" dirty="0" smtClean="0"/>
              <a:t> RAM </a:t>
            </a:r>
            <a:r>
              <a:rPr lang="en-US" sz="2000" dirty="0" err="1" smtClean="0"/>
              <a:t>cần</a:t>
            </a:r>
            <a:r>
              <a:rPr lang="en-US" sz="2000" dirty="0" smtClean="0"/>
              <a:t> </a:t>
            </a:r>
            <a:r>
              <a:rPr lang="en-US" sz="2000" dirty="0" err="1" smtClean="0"/>
              <a:t>thiết</a:t>
            </a:r>
            <a:r>
              <a:rPr lang="en-US" sz="2000" dirty="0" smtClean="0"/>
              <a:t> </a:t>
            </a:r>
            <a:r>
              <a:rPr lang="en-US" sz="2000" dirty="0" err="1" smtClean="0"/>
              <a:t>được</a:t>
            </a:r>
            <a:r>
              <a:rPr lang="en-US" sz="2000" dirty="0" smtClean="0"/>
              <a:t> </a:t>
            </a:r>
            <a:r>
              <a:rPr lang="en-US" sz="2000" dirty="0" err="1" smtClean="0"/>
              <a:t>sử</a:t>
            </a:r>
            <a:r>
              <a:rPr lang="en-US" sz="2000" dirty="0" smtClean="0"/>
              <a:t> </a:t>
            </a:r>
            <a:r>
              <a:rPr lang="en-US" sz="2000" dirty="0" err="1" smtClean="0"/>
              <a:t>dụng</a:t>
            </a:r>
            <a:r>
              <a:rPr lang="en-US" sz="2000" dirty="0" smtClean="0"/>
              <a:t> </a:t>
            </a:r>
            <a:r>
              <a:rPr lang="en-US" sz="2000" dirty="0" err="1" smtClean="0"/>
              <a:t>để</a:t>
            </a:r>
            <a:r>
              <a:rPr lang="en-US" sz="2000" dirty="0" smtClean="0"/>
              <a:t> </a:t>
            </a:r>
            <a:r>
              <a:rPr lang="en-US" sz="2000" dirty="0" err="1" smtClean="0"/>
              <a:t>chạy</a:t>
            </a:r>
            <a:r>
              <a:rPr lang="en-US" sz="2000" dirty="0" smtClean="0"/>
              <a:t> </a:t>
            </a:r>
            <a:r>
              <a:rPr lang="en-US" sz="2000" dirty="0" err="1" smtClean="0"/>
              <a:t>các</a:t>
            </a:r>
            <a:r>
              <a:rPr lang="en-US" sz="2000" dirty="0" smtClean="0"/>
              <a:t> </a:t>
            </a:r>
            <a:br>
              <a:rPr lang="en-US" sz="2000" dirty="0" smtClean="0"/>
            </a:br>
            <a:r>
              <a:rPr lang="en-US" sz="2000" dirty="0" err="1" smtClean="0"/>
              <a:t>tập</a:t>
            </a:r>
            <a:r>
              <a:rPr lang="en-US" sz="2000" dirty="0" smtClean="0"/>
              <a:t> tin </a:t>
            </a:r>
            <a:r>
              <a:rPr lang="en-US" sz="2000" dirty="0" err="1" smtClean="0"/>
              <a:t>cơ</a:t>
            </a:r>
            <a:r>
              <a:rPr lang="en-US" sz="2000" dirty="0" smtClean="0"/>
              <a:t> </a:t>
            </a:r>
            <a:r>
              <a:rPr lang="en-US" sz="2000" dirty="0" err="1" smtClean="0"/>
              <a:t>bản</a:t>
            </a:r>
            <a:endParaRPr lang="en-US" sz="2000" dirty="0" smtClean="0"/>
          </a:p>
          <a:p>
            <a:pPr lvl="1">
              <a:spcBef>
                <a:spcPts val="600"/>
              </a:spcBef>
            </a:pPr>
            <a:r>
              <a:rPr lang="en-US" sz="2000" dirty="0" err="1" smtClean="0"/>
              <a:t>Khi</a:t>
            </a:r>
            <a:r>
              <a:rPr lang="en-US" sz="2000" dirty="0" smtClean="0"/>
              <a:t> </a:t>
            </a:r>
            <a:r>
              <a:rPr lang="en-US" sz="2000" dirty="0" err="1" smtClean="0"/>
              <a:t>máy</a:t>
            </a:r>
            <a:r>
              <a:rPr lang="en-US" sz="2000" dirty="0" smtClean="0"/>
              <a:t> </a:t>
            </a:r>
            <a:r>
              <a:rPr lang="en-US" sz="2000" dirty="0" err="1" smtClean="0"/>
              <a:t>tính</a:t>
            </a:r>
            <a:r>
              <a:rPr lang="en-US" sz="2000" dirty="0" smtClean="0"/>
              <a:t> </a:t>
            </a:r>
            <a:r>
              <a:rPr lang="en-US" sz="2000" dirty="0" err="1" smtClean="0"/>
              <a:t>thực</a:t>
            </a:r>
            <a:r>
              <a:rPr lang="en-US" sz="2000" dirty="0" smtClean="0"/>
              <a:t> </a:t>
            </a:r>
            <a:r>
              <a:rPr lang="en-US" sz="2000" dirty="0" err="1" smtClean="0"/>
              <a:t>hiện</a:t>
            </a:r>
            <a:r>
              <a:rPr lang="en-US" sz="2000" dirty="0" smtClean="0"/>
              <a:t> </a:t>
            </a:r>
            <a:r>
              <a:rPr lang="en-US" sz="2000" dirty="0" err="1" smtClean="0"/>
              <a:t>một</a:t>
            </a:r>
            <a:r>
              <a:rPr lang="en-US" sz="2000" dirty="0" smtClean="0"/>
              <a:t> </a:t>
            </a:r>
            <a:r>
              <a:rPr lang="en-US" sz="2000" dirty="0" err="1" smtClean="0"/>
              <a:t>công</a:t>
            </a:r>
            <a:r>
              <a:rPr lang="en-US" sz="2000" dirty="0" smtClean="0"/>
              <a:t> </a:t>
            </a:r>
            <a:r>
              <a:rPr lang="en-US" sz="2000" dirty="0" err="1" smtClean="0"/>
              <a:t>việc</a:t>
            </a:r>
            <a:r>
              <a:rPr lang="en-US" sz="2000" dirty="0" smtClean="0"/>
              <a:t> </a:t>
            </a:r>
            <a:r>
              <a:rPr lang="en-US" sz="2000" dirty="0" err="1" smtClean="0"/>
              <a:t>cụ</a:t>
            </a:r>
            <a:r>
              <a:rPr lang="en-US" sz="2000" dirty="0" smtClean="0"/>
              <a:t> </a:t>
            </a:r>
            <a:r>
              <a:rPr lang="en-US" sz="2000" dirty="0" err="1" smtClean="0"/>
              <a:t>thể</a:t>
            </a:r>
            <a:r>
              <a:rPr lang="en-US" sz="2000" dirty="0" smtClean="0"/>
              <a:t>, </a:t>
            </a:r>
            <a:r>
              <a:rPr lang="en-US" sz="2000" dirty="0" err="1" smtClean="0"/>
              <a:t>một</a:t>
            </a:r>
            <a:r>
              <a:rPr lang="en-US" sz="2000" dirty="0" smtClean="0"/>
              <a:t> </a:t>
            </a:r>
            <a:r>
              <a:rPr lang="en-US" sz="2000" dirty="0" err="1" smtClean="0"/>
              <a:t>lượng</a:t>
            </a:r>
            <a:r>
              <a:rPr lang="en-US" sz="2000" dirty="0" smtClean="0"/>
              <a:t> RAM </a:t>
            </a:r>
            <a:r>
              <a:rPr lang="en-US" sz="2000" dirty="0" err="1" smtClean="0"/>
              <a:t>cần</a:t>
            </a:r>
            <a:r>
              <a:rPr lang="en-US" sz="2000" dirty="0" smtClean="0"/>
              <a:t> </a:t>
            </a:r>
            <a:r>
              <a:rPr lang="en-US" sz="2000" dirty="0" err="1" smtClean="0"/>
              <a:t>thiết</a:t>
            </a:r>
            <a:r>
              <a:rPr lang="en-US" sz="2000" dirty="0" smtClean="0"/>
              <a:t> </a:t>
            </a:r>
            <a:r>
              <a:rPr lang="en-US" sz="2000" dirty="0" err="1" smtClean="0"/>
              <a:t>sẽ</a:t>
            </a:r>
            <a:r>
              <a:rPr lang="en-US" sz="2000" dirty="0" smtClean="0"/>
              <a:t> </a:t>
            </a:r>
            <a:r>
              <a:rPr lang="en-US" sz="2000" dirty="0" err="1" smtClean="0"/>
              <a:t>được</a:t>
            </a:r>
            <a:r>
              <a:rPr lang="en-US" sz="2000" dirty="0" smtClean="0"/>
              <a:t> </a:t>
            </a:r>
            <a:r>
              <a:rPr lang="en-US" sz="2000" dirty="0" err="1" smtClean="0"/>
              <a:t>sử</a:t>
            </a:r>
            <a:r>
              <a:rPr lang="en-US" sz="2000" dirty="0" smtClean="0"/>
              <a:t> </a:t>
            </a:r>
            <a:r>
              <a:rPr lang="en-US" sz="2000" dirty="0" err="1" smtClean="0"/>
              <a:t>dụng</a:t>
            </a:r>
            <a:endParaRPr lang="en-US" sz="2000" dirty="0" smtClean="0"/>
          </a:p>
          <a:p>
            <a:pPr lvl="1">
              <a:spcBef>
                <a:spcPts val="600"/>
              </a:spcBef>
            </a:pPr>
            <a:r>
              <a:rPr lang="en-US" sz="2000" dirty="0" err="1" smtClean="0"/>
              <a:t>Khi</a:t>
            </a:r>
            <a:r>
              <a:rPr lang="en-US" sz="2000" dirty="0" smtClean="0"/>
              <a:t> </a:t>
            </a:r>
            <a:r>
              <a:rPr lang="en-US" sz="2000" dirty="0" err="1" smtClean="0"/>
              <a:t>khởi</a:t>
            </a:r>
            <a:r>
              <a:rPr lang="en-US" sz="2000" dirty="0" smtClean="0"/>
              <a:t> </a:t>
            </a:r>
            <a:r>
              <a:rPr lang="en-US" sz="2000" dirty="0" err="1" smtClean="0"/>
              <a:t>động</a:t>
            </a:r>
            <a:r>
              <a:rPr lang="en-US" sz="2000" dirty="0" smtClean="0"/>
              <a:t> </a:t>
            </a:r>
            <a:r>
              <a:rPr lang="en-US" sz="2000" dirty="0" err="1" smtClean="0"/>
              <a:t>một</a:t>
            </a:r>
            <a:r>
              <a:rPr lang="en-US" sz="2000" dirty="0" smtClean="0"/>
              <a:t> </a:t>
            </a:r>
            <a:r>
              <a:rPr lang="en-US" sz="2000" dirty="0" err="1" smtClean="0"/>
              <a:t>phần</a:t>
            </a:r>
            <a:r>
              <a:rPr lang="en-US" sz="2000" dirty="0" smtClean="0"/>
              <a:t> </a:t>
            </a:r>
            <a:r>
              <a:rPr lang="en-US" sz="2000" dirty="0" err="1" smtClean="0"/>
              <a:t>mềm</a:t>
            </a:r>
            <a:r>
              <a:rPr lang="en-US" sz="2000" dirty="0" smtClean="0"/>
              <a:t> </a:t>
            </a:r>
            <a:r>
              <a:rPr lang="en-US" sz="2000" dirty="0" err="1" smtClean="0"/>
              <a:t>hoặc</a:t>
            </a:r>
            <a:r>
              <a:rPr lang="en-US" sz="2000" dirty="0" smtClean="0"/>
              <a:t> </a:t>
            </a:r>
            <a:r>
              <a:rPr lang="en-US" sz="2000" dirty="0" err="1" smtClean="0"/>
              <a:t>một</a:t>
            </a:r>
            <a:r>
              <a:rPr lang="en-US" sz="2000" dirty="0" smtClean="0"/>
              <a:t> </a:t>
            </a:r>
            <a:r>
              <a:rPr lang="en-US" sz="2000" dirty="0" err="1" smtClean="0"/>
              <a:t>chương</a:t>
            </a:r>
            <a:r>
              <a:rPr lang="en-US" sz="2000" dirty="0" smtClean="0"/>
              <a:t> </a:t>
            </a:r>
            <a:r>
              <a:rPr lang="en-US" sz="2000" dirty="0" err="1" smtClean="0"/>
              <a:t>trình</a:t>
            </a:r>
            <a:r>
              <a:rPr lang="en-US" sz="2000" dirty="0" smtClean="0"/>
              <a:t> </a:t>
            </a:r>
            <a:r>
              <a:rPr lang="en-US" sz="2000" dirty="0" err="1" smtClean="0"/>
              <a:t>ứng</a:t>
            </a:r>
            <a:r>
              <a:rPr lang="en-US" sz="2000" dirty="0" smtClean="0"/>
              <a:t> </a:t>
            </a:r>
            <a:r>
              <a:rPr lang="en-US" sz="2000" dirty="0" err="1" smtClean="0"/>
              <a:t>dụng</a:t>
            </a:r>
            <a:r>
              <a:rPr lang="en-US" sz="2000" dirty="0" smtClean="0"/>
              <a:t>, </a:t>
            </a:r>
            <a:br>
              <a:rPr lang="en-US" sz="2000" dirty="0" smtClean="0"/>
            </a:br>
            <a:r>
              <a:rPr lang="en-US" sz="2000" dirty="0" err="1" smtClean="0"/>
              <a:t>máy</a:t>
            </a:r>
            <a:r>
              <a:rPr lang="en-US" sz="2000" dirty="0" smtClean="0"/>
              <a:t> </a:t>
            </a:r>
            <a:r>
              <a:rPr lang="en-US" sz="2000" dirty="0" err="1"/>
              <a:t>tính</a:t>
            </a:r>
            <a:r>
              <a:rPr lang="en-US" sz="2000" dirty="0"/>
              <a:t> </a:t>
            </a:r>
            <a:r>
              <a:rPr lang="en-US" sz="2000" dirty="0" err="1"/>
              <a:t>yêu</a:t>
            </a:r>
            <a:r>
              <a:rPr lang="en-US" sz="2000" dirty="0"/>
              <a:t> </a:t>
            </a:r>
            <a:r>
              <a:rPr lang="en-US" sz="2000" dirty="0" err="1"/>
              <a:t>cầu</a:t>
            </a:r>
            <a:r>
              <a:rPr lang="en-US" sz="2000" dirty="0"/>
              <a:t> </a:t>
            </a:r>
            <a:r>
              <a:rPr lang="en-US" sz="2000" dirty="0" err="1" smtClean="0"/>
              <a:t>sao</a:t>
            </a:r>
            <a:r>
              <a:rPr lang="en-US" sz="2000" dirty="0" smtClean="0"/>
              <a:t> </a:t>
            </a:r>
            <a:r>
              <a:rPr lang="en-US" sz="2000" dirty="0" err="1"/>
              <a:t>chép</a:t>
            </a:r>
            <a:r>
              <a:rPr lang="en-US" sz="2000" dirty="0"/>
              <a:t> </a:t>
            </a:r>
            <a:r>
              <a:rPr lang="en-US" sz="2000" dirty="0" err="1"/>
              <a:t>chương</a:t>
            </a:r>
            <a:r>
              <a:rPr lang="en-US" sz="2000" dirty="0"/>
              <a:t> </a:t>
            </a:r>
            <a:r>
              <a:rPr lang="en-US" sz="2000" dirty="0" err="1"/>
              <a:t>trình</a:t>
            </a:r>
            <a:r>
              <a:rPr lang="en-US" sz="2000" dirty="0"/>
              <a:t> </a:t>
            </a:r>
            <a:r>
              <a:rPr lang="en-US" sz="2000" dirty="0" err="1"/>
              <a:t>đó</a:t>
            </a:r>
            <a:r>
              <a:rPr lang="en-US" sz="2000" dirty="0"/>
              <a:t> </a:t>
            </a:r>
            <a:r>
              <a:rPr lang="en-US" sz="2000" dirty="0" err="1"/>
              <a:t>và</a:t>
            </a:r>
            <a:r>
              <a:rPr lang="en-US" sz="2000" dirty="0"/>
              <a:t> </a:t>
            </a:r>
            <a:r>
              <a:rPr lang="en-US" sz="2000" dirty="0" err="1"/>
              <a:t>đưa</a:t>
            </a:r>
            <a:r>
              <a:rPr lang="en-US" sz="2000" dirty="0"/>
              <a:t> sang RAM</a:t>
            </a:r>
            <a:endParaRPr lang="en-US" sz="2000" dirty="0" smtClean="0"/>
          </a:p>
          <a:p>
            <a:pPr lvl="1">
              <a:spcBef>
                <a:spcPts val="600"/>
              </a:spcBef>
            </a:pPr>
            <a:r>
              <a:rPr lang="en-US" sz="2000" dirty="0" err="1" smtClean="0"/>
              <a:t>Đóng</a:t>
            </a:r>
            <a:r>
              <a:rPr lang="en-US" sz="2000" dirty="0" smtClean="0"/>
              <a:t> </a:t>
            </a:r>
            <a:r>
              <a:rPr lang="en-US" sz="2000" dirty="0" err="1"/>
              <a:t>chương</a:t>
            </a:r>
            <a:r>
              <a:rPr lang="en-US" sz="2000" dirty="0"/>
              <a:t> </a:t>
            </a:r>
            <a:r>
              <a:rPr lang="en-US" sz="2000" dirty="0" err="1"/>
              <a:t>trình</a:t>
            </a:r>
            <a:r>
              <a:rPr lang="en-US" sz="2000" dirty="0"/>
              <a:t> </a:t>
            </a:r>
            <a:r>
              <a:rPr lang="en-US" sz="2000" dirty="0" err="1"/>
              <a:t>ứng</a:t>
            </a:r>
            <a:r>
              <a:rPr lang="en-US" sz="2000" dirty="0"/>
              <a:t> </a:t>
            </a:r>
            <a:r>
              <a:rPr lang="en-US" sz="2000" dirty="0" err="1" smtClean="0"/>
              <a:t>dụng</a:t>
            </a:r>
            <a:r>
              <a:rPr lang="en-US" sz="2000" dirty="0" smtClean="0"/>
              <a:t> </a:t>
            </a:r>
            <a:r>
              <a:rPr lang="en-US" sz="2000" dirty="0" err="1" smtClean="0"/>
              <a:t>khi</a:t>
            </a:r>
            <a:r>
              <a:rPr lang="en-US" sz="2000" dirty="0" smtClean="0"/>
              <a:t> </a:t>
            </a:r>
            <a:r>
              <a:rPr lang="en-US" sz="2000" dirty="0" err="1" smtClean="0"/>
              <a:t>không</a:t>
            </a:r>
            <a:r>
              <a:rPr lang="en-US" sz="2000" dirty="0" smtClean="0"/>
              <a:t> </a:t>
            </a:r>
            <a:r>
              <a:rPr lang="en-US" sz="2000" dirty="0" err="1" smtClean="0"/>
              <a:t>sử</a:t>
            </a:r>
            <a:r>
              <a:rPr lang="en-US" sz="2000" dirty="0" smtClean="0"/>
              <a:t> </a:t>
            </a:r>
            <a:r>
              <a:rPr lang="en-US" sz="2000" dirty="0" err="1" smtClean="0"/>
              <a:t>dụng</a:t>
            </a:r>
            <a:r>
              <a:rPr lang="en-US" sz="2000" dirty="0" smtClean="0"/>
              <a:t> </a:t>
            </a:r>
            <a:r>
              <a:rPr lang="en-US" sz="2000" dirty="0" err="1" smtClean="0"/>
              <a:t>để</a:t>
            </a:r>
            <a:r>
              <a:rPr lang="en-US" sz="2000" dirty="0" smtClean="0"/>
              <a:t> </a:t>
            </a:r>
            <a:r>
              <a:rPr lang="en-US" sz="2000" dirty="0" err="1" smtClean="0"/>
              <a:t>giải</a:t>
            </a:r>
            <a:r>
              <a:rPr lang="en-US" sz="2000" dirty="0" smtClean="0"/>
              <a:t> </a:t>
            </a:r>
            <a:r>
              <a:rPr lang="en-US" sz="2000" dirty="0" err="1" smtClean="0"/>
              <a:t>phóng</a:t>
            </a:r>
            <a:r>
              <a:rPr lang="en-US" sz="2000" dirty="0" smtClean="0"/>
              <a:t> RAM</a:t>
            </a:r>
          </a:p>
        </p:txBody>
      </p:sp>
      <p:sp>
        <p:nvSpPr>
          <p:cNvPr id="21509" name="Slide Number Placeholder 4"/>
          <p:cNvSpPr>
            <a:spLocks noGrp="1"/>
          </p:cNvSpPr>
          <p:nvPr>
            <p:ph type="sldNum" sz="quarter" idx="14"/>
          </p:nvPr>
        </p:nvSpPr>
        <p:spPr>
          <a:noFill/>
        </p:spPr>
        <p:txBody>
          <a:bodyPr/>
          <a:lstStyle/>
          <a:p>
            <a:fld id="{4EB20F34-237D-4436-84FA-78E5E9EF8CC1}" type="slidenum">
              <a:rPr lang="en-US" smtClean="0"/>
              <a:pPr/>
              <a:t>19</a:t>
            </a:fld>
            <a:endParaRPr lang="en-US" dirty="0" smtClean="0"/>
          </a:p>
        </p:txBody>
      </p:sp>
    </p:spTree>
    <p:extLst>
      <p:ext uri="{BB962C8B-B14F-4D97-AF65-F5344CB8AC3E}">
        <p14:creationId xmlns:p14="http://schemas.microsoft.com/office/powerpoint/2010/main" val="333947413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Nội</a:t>
            </a:r>
            <a:r>
              <a:rPr lang="en-US" dirty="0" smtClean="0"/>
              <a:t> dung </a:t>
            </a:r>
            <a:r>
              <a:rPr lang="en-US" dirty="0" err="1" smtClean="0"/>
              <a:t>trình</a:t>
            </a:r>
            <a:r>
              <a:rPr lang="en-US" dirty="0" smtClean="0"/>
              <a:t> </a:t>
            </a:r>
            <a:r>
              <a:rPr lang="en-US" dirty="0" err="1" smtClean="0"/>
              <a:t>bày</a:t>
            </a:r>
            <a:endParaRPr lang="en-US" dirty="0"/>
          </a:p>
        </p:txBody>
      </p:sp>
      <p:grpSp>
        <p:nvGrpSpPr>
          <p:cNvPr id="10" name="Group 9"/>
          <p:cNvGrpSpPr/>
          <p:nvPr/>
        </p:nvGrpSpPr>
        <p:grpSpPr>
          <a:xfrm>
            <a:off x="685800" y="1048973"/>
            <a:ext cx="6457595" cy="5961427"/>
            <a:chOff x="0" y="1048973"/>
            <a:chExt cx="6457595" cy="5961427"/>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48973"/>
              <a:ext cx="6457595" cy="5961427"/>
            </a:xfrm>
            <a:prstGeom prst="rect">
              <a:avLst/>
            </a:prstGeom>
          </p:spPr>
        </p:pic>
        <p:sp>
          <p:nvSpPr>
            <p:cNvPr id="5" name="Rectangle 4"/>
            <p:cNvSpPr/>
            <p:nvPr/>
          </p:nvSpPr>
          <p:spPr>
            <a:xfrm>
              <a:off x="838200" y="1524000"/>
              <a:ext cx="2411238" cy="646331"/>
            </a:xfrm>
            <a:prstGeom prst="rect">
              <a:avLst/>
            </a:prstGeom>
          </p:spPr>
          <p:txBody>
            <a:bodyPr wrap="none">
              <a:spAutoFit/>
            </a:bodyPr>
            <a:lstStyle/>
            <a:p>
              <a:r>
                <a:rPr lang="en-US" sz="3600" b="1" dirty="0" err="1" smtClean="0">
                  <a:solidFill>
                    <a:schemeClr val="bg1"/>
                  </a:solidFill>
                  <a:latin typeface="+mj-lt"/>
                </a:rPr>
                <a:t>Máy</a:t>
              </a:r>
              <a:r>
                <a:rPr lang="en-US" sz="3600" b="1" dirty="0" smtClean="0">
                  <a:solidFill>
                    <a:schemeClr val="bg1"/>
                  </a:solidFill>
                  <a:latin typeface="+mj-lt"/>
                </a:rPr>
                <a:t> </a:t>
              </a:r>
              <a:r>
                <a:rPr lang="en-US" sz="3600" b="1" dirty="0" err="1">
                  <a:solidFill>
                    <a:schemeClr val="bg1"/>
                  </a:solidFill>
                  <a:latin typeface="+mj-lt"/>
                </a:rPr>
                <a:t>tính</a:t>
              </a:r>
              <a:endParaRPr lang="en-US" sz="3600" b="1" dirty="0">
                <a:solidFill>
                  <a:schemeClr val="bg1"/>
                </a:solidFill>
                <a:latin typeface="+mj-lt"/>
              </a:endParaRPr>
            </a:p>
          </p:txBody>
        </p:sp>
        <p:sp>
          <p:nvSpPr>
            <p:cNvPr id="6" name="Rectangle 5"/>
            <p:cNvSpPr/>
            <p:nvPr/>
          </p:nvSpPr>
          <p:spPr>
            <a:xfrm>
              <a:off x="838200" y="3059668"/>
              <a:ext cx="3597460" cy="584775"/>
            </a:xfrm>
            <a:prstGeom prst="rect">
              <a:avLst/>
            </a:prstGeom>
          </p:spPr>
          <p:txBody>
            <a:bodyPr wrap="none">
              <a:spAutoFit/>
            </a:bodyPr>
            <a:lstStyle/>
            <a:p>
              <a:r>
                <a:rPr lang="en-US" sz="3200" b="1" dirty="0" err="1" smtClean="0">
                  <a:latin typeface="+mj-lt"/>
                </a:rPr>
                <a:t>Mạng</a:t>
              </a:r>
              <a:r>
                <a:rPr lang="en-US" sz="3200" b="1" dirty="0" smtClean="0">
                  <a:latin typeface="+mj-lt"/>
                </a:rPr>
                <a:t> </a:t>
              </a:r>
              <a:r>
                <a:rPr lang="en-US" sz="3200" b="1" dirty="0" err="1" smtClean="0">
                  <a:latin typeface="+mj-lt"/>
                </a:rPr>
                <a:t>máy</a:t>
              </a:r>
              <a:r>
                <a:rPr lang="en-US" sz="3200" b="1" dirty="0" smtClean="0">
                  <a:latin typeface="+mj-lt"/>
                </a:rPr>
                <a:t> </a:t>
              </a:r>
              <a:r>
                <a:rPr lang="en-US" sz="3200" b="1" dirty="0" err="1">
                  <a:latin typeface="+mj-lt"/>
                </a:rPr>
                <a:t>tính</a:t>
              </a:r>
              <a:endParaRPr lang="en-US" sz="3200" b="1" dirty="0">
                <a:latin typeface="+mj-lt"/>
              </a:endParaRPr>
            </a:p>
          </p:txBody>
        </p:sp>
        <p:sp>
          <p:nvSpPr>
            <p:cNvPr id="7" name="Rectangle 6"/>
            <p:cNvSpPr/>
            <p:nvPr/>
          </p:nvSpPr>
          <p:spPr>
            <a:xfrm>
              <a:off x="1143000" y="4191000"/>
              <a:ext cx="3461204" cy="1077218"/>
            </a:xfrm>
            <a:prstGeom prst="rect">
              <a:avLst/>
            </a:prstGeom>
          </p:spPr>
          <p:txBody>
            <a:bodyPr wrap="none">
              <a:spAutoFit/>
            </a:bodyPr>
            <a:lstStyle/>
            <a:p>
              <a:r>
                <a:rPr lang="en-US" sz="3200" b="1" dirty="0" err="1">
                  <a:latin typeface="+mj-lt"/>
                </a:rPr>
                <a:t>Các</a:t>
              </a:r>
              <a:r>
                <a:rPr lang="en-US" sz="3200" b="1" dirty="0">
                  <a:latin typeface="+mj-lt"/>
                </a:rPr>
                <a:t> </a:t>
              </a:r>
              <a:r>
                <a:rPr lang="en-US" sz="3200" b="1" dirty="0" err="1">
                  <a:latin typeface="+mj-lt"/>
                </a:rPr>
                <a:t>ứng</a:t>
              </a:r>
              <a:r>
                <a:rPr lang="en-US" sz="3200" b="1" dirty="0">
                  <a:latin typeface="+mj-lt"/>
                </a:rPr>
                <a:t> </a:t>
              </a:r>
              <a:r>
                <a:rPr lang="en-US" sz="3200" b="1" dirty="0" err="1">
                  <a:latin typeface="+mj-lt"/>
                </a:rPr>
                <a:t>dụng</a:t>
              </a:r>
              <a:r>
                <a:rPr lang="en-US" sz="3200" b="1" dirty="0">
                  <a:latin typeface="+mj-lt"/>
                </a:rPr>
                <a:t> </a:t>
              </a:r>
              <a:endParaRPr lang="en-US" sz="3200" b="1" dirty="0" smtClean="0">
                <a:latin typeface="+mj-lt"/>
              </a:endParaRPr>
            </a:p>
            <a:p>
              <a:r>
                <a:rPr lang="en-US" sz="3200" b="1" dirty="0" err="1" smtClean="0">
                  <a:latin typeface="+mj-lt"/>
                </a:rPr>
                <a:t>của</a:t>
              </a:r>
              <a:r>
                <a:rPr lang="en-US" sz="3200" b="1" dirty="0" smtClean="0">
                  <a:latin typeface="+mj-lt"/>
                </a:rPr>
                <a:t> </a:t>
              </a:r>
              <a:r>
                <a:rPr lang="en-US" sz="3200" b="1" dirty="0">
                  <a:latin typeface="+mj-lt"/>
                </a:rPr>
                <a:t>CNTT </a:t>
              </a:r>
            </a:p>
          </p:txBody>
        </p:sp>
        <p:sp>
          <p:nvSpPr>
            <p:cNvPr id="8" name="Rectangle 7"/>
            <p:cNvSpPr/>
            <p:nvPr/>
          </p:nvSpPr>
          <p:spPr>
            <a:xfrm>
              <a:off x="1143000" y="5791200"/>
              <a:ext cx="4214615" cy="584775"/>
            </a:xfrm>
            <a:prstGeom prst="rect">
              <a:avLst/>
            </a:prstGeom>
          </p:spPr>
          <p:txBody>
            <a:bodyPr wrap="none">
              <a:spAutoFit/>
            </a:bodyPr>
            <a:lstStyle/>
            <a:p>
              <a:r>
                <a:rPr lang="en-US" sz="3200" b="1" dirty="0">
                  <a:latin typeface="+mj-lt"/>
                </a:rPr>
                <a:t>An </a:t>
              </a:r>
              <a:r>
                <a:rPr lang="en-US" sz="3200" b="1" dirty="0" err="1">
                  <a:latin typeface="+mj-lt"/>
                </a:rPr>
                <a:t>toàn</a:t>
              </a:r>
              <a:r>
                <a:rPr lang="en-US" sz="3200" b="1" dirty="0">
                  <a:latin typeface="+mj-lt"/>
                </a:rPr>
                <a:t> </a:t>
              </a:r>
              <a:r>
                <a:rPr lang="en-US" sz="3200" b="1" dirty="0" err="1">
                  <a:latin typeface="+mj-lt"/>
                </a:rPr>
                <a:t>thông</a:t>
              </a:r>
              <a:r>
                <a:rPr lang="en-US" sz="3200" b="1" dirty="0">
                  <a:latin typeface="+mj-lt"/>
                </a:rPr>
                <a:t> tin</a:t>
              </a:r>
            </a:p>
          </p:txBody>
        </p:sp>
      </p:grpSp>
    </p:spTree>
    <p:extLst>
      <p:ext uri="{BB962C8B-B14F-4D97-AF65-F5344CB8AC3E}">
        <p14:creationId xmlns:p14="http://schemas.microsoft.com/office/powerpoint/2010/main" val="2109512660"/>
      </p:ext>
    </p:extLst>
  </p:cSld>
  <p:clrMapOvr>
    <a:masterClrMapping/>
  </p:clrMapOvr>
  <p:transition>
    <p:check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2"/>
          <p:cNvSpPr>
            <a:spLocks noGrp="1" noChangeArrowheads="1"/>
          </p:cNvSpPr>
          <p:nvPr>
            <p:ph type="title" idx="4294967295"/>
          </p:nvPr>
        </p:nvSpPr>
        <p:spPr/>
        <p:txBody>
          <a:bodyPr/>
          <a:lstStyle/>
          <a:p>
            <a:pPr marL="0" indent="0" eaLnBrk="1" hangingPunct="1"/>
            <a:r>
              <a:rPr lang="vi-VN" sz="2800" dirty="0" smtClean="0"/>
              <a:t>Làm </a:t>
            </a:r>
            <a:r>
              <a:rPr lang="vi-VN" sz="2800" dirty="0"/>
              <a:t>việc với</a:t>
            </a:r>
            <a:r>
              <a:rPr lang="en-US" sz="2800" dirty="0"/>
              <a:t> </a:t>
            </a:r>
            <a:r>
              <a:rPr lang="vi-VN" sz="2800" dirty="0"/>
              <a:t>các hệ thống lưu trữ</a:t>
            </a:r>
            <a:endParaRPr lang="en-US" sz="2800" dirty="0" smtClean="0"/>
          </a:p>
        </p:txBody>
      </p:sp>
      <p:sp>
        <p:nvSpPr>
          <p:cNvPr id="22533" name="Rectangle 3"/>
          <p:cNvSpPr>
            <a:spLocks noGrp="1" noChangeArrowheads="1"/>
          </p:cNvSpPr>
          <p:nvPr>
            <p:ph type="body" idx="4294967295"/>
          </p:nvPr>
        </p:nvSpPr>
        <p:spPr/>
        <p:txBody>
          <a:bodyPr/>
          <a:lstStyle/>
          <a:p>
            <a:r>
              <a:rPr lang="en-US" dirty="0" err="1" smtClean="0"/>
              <a:t>Các</a:t>
            </a:r>
            <a:r>
              <a:rPr lang="en-US" dirty="0" smtClean="0"/>
              <a:t> </a:t>
            </a:r>
            <a:r>
              <a:rPr lang="en-US" dirty="0" err="1" smtClean="0"/>
              <a:t>hệ</a:t>
            </a:r>
            <a:r>
              <a:rPr lang="en-US" dirty="0" smtClean="0"/>
              <a:t> </a:t>
            </a:r>
            <a:r>
              <a:rPr lang="en-US" dirty="0" err="1"/>
              <a:t>thống</a:t>
            </a:r>
            <a:r>
              <a:rPr lang="en-US" dirty="0"/>
              <a:t> </a:t>
            </a:r>
            <a:r>
              <a:rPr lang="en-US" dirty="0" err="1"/>
              <a:t>lưu</a:t>
            </a:r>
            <a:r>
              <a:rPr lang="en-US" dirty="0"/>
              <a:t> </a:t>
            </a:r>
            <a:r>
              <a:rPr lang="en-US" dirty="0" err="1"/>
              <a:t>trữ</a:t>
            </a:r>
            <a:endParaRPr lang="en-US" dirty="0"/>
          </a:p>
          <a:p>
            <a:r>
              <a:rPr lang="en-US" dirty="0" smtClean="0"/>
              <a:t>Ổ </a:t>
            </a:r>
            <a:r>
              <a:rPr lang="en-US" dirty="0" err="1" smtClean="0"/>
              <a:t>đĩa</a:t>
            </a:r>
            <a:r>
              <a:rPr lang="en-US" dirty="0" smtClean="0"/>
              <a:t> </a:t>
            </a:r>
            <a:r>
              <a:rPr lang="en-US" dirty="0" err="1"/>
              <a:t>cứng</a:t>
            </a:r>
            <a:endParaRPr lang="en-US" dirty="0"/>
          </a:p>
          <a:p>
            <a:r>
              <a:rPr lang="en-US" dirty="0" smtClean="0"/>
              <a:t>Ổ </a:t>
            </a:r>
            <a:r>
              <a:rPr lang="en-US" dirty="0" err="1" smtClean="0"/>
              <a:t>đĩa</a:t>
            </a:r>
            <a:r>
              <a:rPr lang="en-US" dirty="0" smtClean="0"/>
              <a:t> </a:t>
            </a:r>
            <a:r>
              <a:rPr lang="en-US" dirty="0" err="1" smtClean="0"/>
              <a:t>quang</a:t>
            </a:r>
            <a:endParaRPr lang="en-US" dirty="0" smtClean="0"/>
          </a:p>
          <a:p>
            <a:r>
              <a:rPr lang="en-US" dirty="0" err="1"/>
              <a:t>Các</a:t>
            </a:r>
            <a:r>
              <a:rPr lang="en-US" dirty="0"/>
              <a:t> </a:t>
            </a:r>
            <a:r>
              <a:rPr lang="en-US" dirty="0" err="1"/>
              <a:t>thiết</a:t>
            </a:r>
            <a:r>
              <a:rPr lang="en-US" dirty="0"/>
              <a:t> </a:t>
            </a:r>
            <a:r>
              <a:rPr lang="en-US" dirty="0" err="1"/>
              <a:t>bị</a:t>
            </a:r>
            <a:r>
              <a:rPr lang="en-US" dirty="0"/>
              <a:t> </a:t>
            </a:r>
            <a:r>
              <a:rPr lang="en-US" dirty="0" err="1"/>
              <a:t>lưu</a:t>
            </a:r>
            <a:r>
              <a:rPr lang="en-US" dirty="0"/>
              <a:t> </a:t>
            </a:r>
            <a:r>
              <a:rPr lang="en-US" dirty="0" err="1"/>
              <a:t>trữ</a:t>
            </a:r>
            <a:r>
              <a:rPr lang="en-US" dirty="0"/>
              <a:t> di </a:t>
            </a:r>
            <a:r>
              <a:rPr lang="en-US" dirty="0" err="1"/>
              <a:t>động</a:t>
            </a:r>
            <a:endParaRPr lang="en-US" dirty="0"/>
          </a:p>
          <a:p>
            <a:r>
              <a:rPr lang="en-US" dirty="0" smtClean="0"/>
              <a:t>Ổ </a:t>
            </a:r>
            <a:r>
              <a:rPr lang="en-US" dirty="0" err="1" smtClean="0"/>
              <a:t>đĩa</a:t>
            </a:r>
            <a:r>
              <a:rPr lang="en-US" dirty="0" smtClean="0"/>
              <a:t> </a:t>
            </a:r>
            <a:r>
              <a:rPr lang="en-US" dirty="0" err="1"/>
              <a:t>mạng</a:t>
            </a:r>
            <a:endParaRPr lang="en-US" dirty="0"/>
          </a:p>
          <a:p>
            <a:r>
              <a:rPr lang="en-US" dirty="0" err="1" smtClean="0"/>
              <a:t>Lưu</a:t>
            </a:r>
            <a:r>
              <a:rPr lang="en-US" dirty="0" smtClean="0"/>
              <a:t> </a:t>
            </a:r>
            <a:r>
              <a:rPr lang="en-US" dirty="0" err="1" smtClean="0"/>
              <a:t>trữ</a:t>
            </a:r>
            <a:r>
              <a:rPr lang="en-US" dirty="0" smtClean="0"/>
              <a:t> </a:t>
            </a:r>
            <a:r>
              <a:rPr lang="en-US" dirty="0" err="1"/>
              <a:t>từ</a:t>
            </a:r>
            <a:r>
              <a:rPr lang="en-US" dirty="0"/>
              <a:t> </a:t>
            </a:r>
            <a:r>
              <a:rPr lang="en-US" dirty="0" err="1"/>
              <a:t>xa</a:t>
            </a:r>
            <a:endParaRPr lang="en-US" dirty="0" smtClean="0"/>
          </a:p>
        </p:txBody>
      </p:sp>
    </p:spTree>
    <p:extLst>
      <p:ext uri="{BB962C8B-B14F-4D97-AF65-F5344CB8AC3E}">
        <p14:creationId xmlns:p14="http://schemas.microsoft.com/office/powerpoint/2010/main" val="351446868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2"/>
          <p:cNvSpPr>
            <a:spLocks noGrp="1" noChangeArrowheads="1"/>
          </p:cNvSpPr>
          <p:nvPr>
            <p:ph type="title" idx="4294967295"/>
          </p:nvPr>
        </p:nvSpPr>
        <p:spPr/>
        <p:txBody>
          <a:bodyPr/>
          <a:lstStyle/>
          <a:p>
            <a:pPr eaLnBrk="1" hangingPunct="1"/>
            <a:r>
              <a:rPr lang="en-US" dirty="0" err="1"/>
              <a:t>Hệ</a:t>
            </a:r>
            <a:r>
              <a:rPr lang="en-US" dirty="0"/>
              <a:t> </a:t>
            </a:r>
            <a:r>
              <a:rPr lang="en-US" dirty="0" err="1"/>
              <a:t>thống</a:t>
            </a:r>
            <a:r>
              <a:rPr lang="en-US" dirty="0"/>
              <a:t> </a:t>
            </a:r>
            <a:r>
              <a:rPr lang="en-US" dirty="0" err="1"/>
              <a:t>lưu</a:t>
            </a:r>
            <a:r>
              <a:rPr lang="en-US" dirty="0"/>
              <a:t> </a:t>
            </a:r>
            <a:r>
              <a:rPr lang="en-US" dirty="0" err="1"/>
              <a:t>trữ</a:t>
            </a:r>
            <a:r>
              <a:rPr lang="en-US" dirty="0"/>
              <a:t> </a:t>
            </a:r>
            <a:r>
              <a:rPr lang="en-US" dirty="0" err="1"/>
              <a:t>là</a:t>
            </a:r>
            <a:r>
              <a:rPr lang="en-US" dirty="0"/>
              <a:t> </a:t>
            </a:r>
            <a:r>
              <a:rPr lang="en-US" dirty="0" err="1"/>
              <a:t>gì</a:t>
            </a:r>
            <a:r>
              <a:rPr lang="en-US" dirty="0"/>
              <a:t>?</a:t>
            </a:r>
            <a:endParaRPr lang="en-US" dirty="0" smtClean="0"/>
          </a:p>
        </p:txBody>
      </p:sp>
      <p:sp>
        <p:nvSpPr>
          <p:cNvPr id="23557" name="Rectangle 3"/>
          <p:cNvSpPr>
            <a:spLocks noGrp="1" noChangeArrowheads="1"/>
          </p:cNvSpPr>
          <p:nvPr>
            <p:ph type="body" idx="4294967295"/>
          </p:nvPr>
        </p:nvSpPr>
        <p:spPr/>
        <p:txBody>
          <a:bodyPr/>
          <a:lstStyle/>
          <a:p>
            <a:r>
              <a:rPr lang="en-US" sz="2400" dirty="0" smtClean="0"/>
              <a:t>RAM </a:t>
            </a:r>
            <a:r>
              <a:rPr lang="en-US" sz="2400" dirty="0" err="1" smtClean="0"/>
              <a:t>chỉ</a:t>
            </a:r>
            <a:r>
              <a:rPr lang="en-US" sz="2400" dirty="0" smtClean="0"/>
              <a:t> </a:t>
            </a:r>
            <a:r>
              <a:rPr lang="en-US" sz="2400" dirty="0" err="1" smtClean="0"/>
              <a:t>lưu</a:t>
            </a:r>
            <a:r>
              <a:rPr lang="en-US" sz="2400" dirty="0" smtClean="0"/>
              <a:t> </a:t>
            </a:r>
            <a:r>
              <a:rPr lang="en-US" sz="2400" dirty="0" err="1"/>
              <a:t>trữ</a:t>
            </a:r>
            <a:r>
              <a:rPr lang="en-US" sz="2400" dirty="0"/>
              <a:t> </a:t>
            </a:r>
            <a:r>
              <a:rPr lang="en-US" sz="2400" dirty="0" err="1"/>
              <a:t>tạm</a:t>
            </a:r>
            <a:r>
              <a:rPr lang="en-US" sz="2400" dirty="0"/>
              <a:t> </a:t>
            </a:r>
            <a:r>
              <a:rPr lang="en-US" sz="2400" dirty="0" err="1"/>
              <a:t>thời</a:t>
            </a:r>
            <a:r>
              <a:rPr lang="en-US" sz="2400" dirty="0" smtClean="0"/>
              <a:t> </a:t>
            </a:r>
            <a:r>
              <a:rPr lang="en-US" sz="2400" dirty="0" err="1" smtClean="0"/>
              <a:t>nên</a:t>
            </a:r>
            <a:r>
              <a:rPr lang="en-US" sz="2400" dirty="0" smtClean="0"/>
              <a:t> </a:t>
            </a:r>
            <a:r>
              <a:rPr lang="en-US" sz="2400" dirty="0" err="1"/>
              <a:t>bạn</a:t>
            </a:r>
            <a:r>
              <a:rPr lang="en-US" sz="2400" dirty="0"/>
              <a:t> </a:t>
            </a:r>
            <a:r>
              <a:rPr lang="en-US" sz="2400" dirty="0" err="1"/>
              <a:t>phải</a:t>
            </a:r>
            <a:r>
              <a:rPr lang="en-US" sz="2400" dirty="0"/>
              <a:t> </a:t>
            </a:r>
            <a:r>
              <a:rPr lang="en-US" sz="2400" dirty="0" err="1"/>
              <a:t>lưu</a:t>
            </a:r>
            <a:r>
              <a:rPr lang="en-US" sz="2400" dirty="0"/>
              <a:t> </a:t>
            </a:r>
            <a:r>
              <a:rPr lang="en-US" sz="2400" dirty="0" err="1"/>
              <a:t>công</a:t>
            </a:r>
            <a:r>
              <a:rPr lang="en-US" sz="2400" dirty="0"/>
              <a:t> </a:t>
            </a:r>
            <a:r>
              <a:rPr lang="en-US" sz="2400" dirty="0" err="1"/>
              <a:t>việc</a:t>
            </a:r>
            <a:r>
              <a:rPr lang="en-US" sz="2400" dirty="0"/>
              <a:t> </a:t>
            </a:r>
            <a:r>
              <a:rPr lang="en-US" sz="2400" dirty="0" err="1"/>
              <a:t>đang</a:t>
            </a:r>
            <a:r>
              <a:rPr lang="en-US" sz="2400" dirty="0"/>
              <a:t> </a:t>
            </a:r>
            <a:r>
              <a:rPr lang="en-US" sz="2400" dirty="0" err="1"/>
              <a:t>làm</a:t>
            </a:r>
            <a:r>
              <a:rPr lang="en-US" sz="2400" dirty="0"/>
              <a:t> </a:t>
            </a:r>
            <a:r>
              <a:rPr lang="en-US" sz="2400" dirty="0" err="1"/>
              <a:t>vào</a:t>
            </a:r>
            <a:r>
              <a:rPr lang="en-US" sz="2400" dirty="0"/>
              <a:t> </a:t>
            </a:r>
            <a:r>
              <a:rPr lang="en-US" sz="2400" dirty="0" err="1"/>
              <a:t>một</a:t>
            </a:r>
            <a:r>
              <a:rPr lang="en-US" sz="2400" dirty="0"/>
              <a:t> </a:t>
            </a:r>
            <a:r>
              <a:rPr lang="en-US" sz="2400" dirty="0" err="1"/>
              <a:t>thiết</a:t>
            </a:r>
            <a:r>
              <a:rPr lang="en-US" sz="2400" dirty="0"/>
              <a:t> </a:t>
            </a:r>
            <a:r>
              <a:rPr lang="en-US" sz="2400" dirty="0" err="1"/>
              <a:t>bị</a:t>
            </a:r>
            <a:r>
              <a:rPr lang="en-US" sz="2400" dirty="0"/>
              <a:t> </a:t>
            </a:r>
            <a:r>
              <a:rPr lang="en-US" sz="2400" dirty="0" err="1"/>
              <a:t>lưu</a:t>
            </a:r>
            <a:r>
              <a:rPr lang="en-US" sz="2400" dirty="0"/>
              <a:t> </a:t>
            </a:r>
            <a:r>
              <a:rPr lang="en-US" sz="2400" dirty="0" err="1" smtClean="0"/>
              <a:t>trữ</a:t>
            </a:r>
            <a:r>
              <a:rPr lang="en-US" sz="2400" dirty="0"/>
              <a:t>.</a:t>
            </a:r>
            <a:endParaRPr lang="en-US" sz="2400" dirty="0" smtClean="0"/>
          </a:p>
          <a:p>
            <a:r>
              <a:rPr lang="en-US" sz="2400" dirty="0" err="1"/>
              <a:t>Thiết</a:t>
            </a:r>
            <a:r>
              <a:rPr lang="en-US" sz="2400" dirty="0"/>
              <a:t> </a:t>
            </a:r>
            <a:r>
              <a:rPr lang="en-US" sz="2400" dirty="0" err="1"/>
              <a:t>bị</a:t>
            </a:r>
            <a:r>
              <a:rPr lang="en-US" sz="2400" dirty="0"/>
              <a:t> </a:t>
            </a:r>
            <a:r>
              <a:rPr lang="en-US" sz="2400" dirty="0" err="1"/>
              <a:t>lưu</a:t>
            </a:r>
            <a:r>
              <a:rPr lang="en-US" sz="2400" dirty="0"/>
              <a:t> </a:t>
            </a:r>
            <a:r>
              <a:rPr lang="en-US" sz="2400" dirty="0" err="1"/>
              <a:t>trữ</a:t>
            </a:r>
            <a:r>
              <a:rPr lang="en-US" sz="2400" dirty="0"/>
              <a:t> </a:t>
            </a:r>
            <a:r>
              <a:rPr lang="en-US" sz="2400" dirty="0" err="1"/>
              <a:t>bạn</a:t>
            </a:r>
            <a:r>
              <a:rPr lang="en-US" sz="2400" dirty="0"/>
              <a:t> </a:t>
            </a:r>
            <a:r>
              <a:rPr lang="en-US" sz="2400" dirty="0" err="1"/>
              <a:t>dùng</a:t>
            </a:r>
            <a:r>
              <a:rPr lang="en-US" sz="2400" dirty="0"/>
              <a:t> </a:t>
            </a:r>
            <a:r>
              <a:rPr lang="en-US" sz="2400" dirty="0" err="1"/>
              <a:t>sẽ</a:t>
            </a:r>
            <a:r>
              <a:rPr lang="en-US" sz="2400" dirty="0"/>
              <a:t> </a:t>
            </a:r>
            <a:r>
              <a:rPr lang="en-US" sz="2400" dirty="0" err="1"/>
              <a:t>tùy</a:t>
            </a:r>
            <a:r>
              <a:rPr lang="en-US" sz="2400" dirty="0"/>
              <a:t> </a:t>
            </a:r>
            <a:r>
              <a:rPr lang="en-US" sz="2400" dirty="0" err="1"/>
              <a:t>thuộc</a:t>
            </a:r>
            <a:r>
              <a:rPr lang="en-US" sz="2400" dirty="0"/>
              <a:t> </a:t>
            </a:r>
            <a:r>
              <a:rPr lang="en-US" sz="2400" dirty="0" err="1"/>
              <a:t>vào</a:t>
            </a:r>
            <a:r>
              <a:rPr lang="en-US" sz="2400" dirty="0"/>
              <a:t> dung </a:t>
            </a:r>
            <a:r>
              <a:rPr lang="en-US" sz="2400" dirty="0" err="1"/>
              <a:t>lượng</a:t>
            </a:r>
            <a:r>
              <a:rPr lang="en-US" sz="2400" dirty="0"/>
              <a:t> </a:t>
            </a:r>
            <a:r>
              <a:rPr lang="en-US" sz="2400" dirty="0" err="1"/>
              <a:t>lưu</a:t>
            </a:r>
            <a:r>
              <a:rPr lang="en-US" sz="2400" dirty="0"/>
              <a:t> </a:t>
            </a:r>
            <a:r>
              <a:rPr lang="en-US" sz="2400" dirty="0" err="1"/>
              <a:t>trữ</a:t>
            </a:r>
            <a:r>
              <a:rPr lang="en-US" sz="2400" dirty="0"/>
              <a:t> </a:t>
            </a:r>
            <a:r>
              <a:rPr lang="en-US" sz="2400" dirty="0" err="1"/>
              <a:t>bạn</a:t>
            </a:r>
            <a:r>
              <a:rPr lang="en-US" sz="2400" dirty="0"/>
              <a:t> </a:t>
            </a:r>
            <a:r>
              <a:rPr lang="en-US" sz="2400" dirty="0" err="1"/>
              <a:t>cần</a:t>
            </a:r>
            <a:r>
              <a:rPr lang="en-US" sz="2400" dirty="0"/>
              <a:t> </a:t>
            </a:r>
            <a:r>
              <a:rPr lang="en-US" sz="2400" dirty="0" err="1"/>
              <a:t>cũng</a:t>
            </a:r>
            <a:r>
              <a:rPr lang="en-US" sz="2400" dirty="0"/>
              <a:t> </a:t>
            </a:r>
            <a:r>
              <a:rPr lang="en-US" sz="2400" dirty="0" err="1"/>
              <a:t>như</a:t>
            </a:r>
            <a:r>
              <a:rPr lang="en-US" sz="2400" dirty="0"/>
              <a:t> </a:t>
            </a:r>
            <a:r>
              <a:rPr lang="en-US" sz="2400" dirty="0" err="1"/>
              <a:t>tốc</a:t>
            </a:r>
            <a:r>
              <a:rPr lang="en-US" sz="2400" dirty="0"/>
              <a:t> </a:t>
            </a:r>
            <a:r>
              <a:rPr lang="en-US" sz="2400" dirty="0" err="1"/>
              <a:t>độ</a:t>
            </a:r>
            <a:r>
              <a:rPr lang="en-US" sz="2400" dirty="0"/>
              <a:t> </a:t>
            </a:r>
            <a:r>
              <a:rPr lang="en-US" sz="2400" dirty="0" err="1"/>
              <a:t>truy</a:t>
            </a:r>
            <a:r>
              <a:rPr lang="en-US" sz="2400" dirty="0"/>
              <a:t> </a:t>
            </a:r>
            <a:r>
              <a:rPr lang="en-US" sz="2400" dirty="0" err="1"/>
              <a:t>xuất</a:t>
            </a:r>
            <a:r>
              <a:rPr lang="en-US" sz="2400" dirty="0"/>
              <a:t> </a:t>
            </a:r>
            <a:r>
              <a:rPr lang="en-US" sz="2400" dirty="0" err="1"/>
              <a:t>dữ</a:t>
            </a:r>
            <a:r>
              <a:rPr lang="en-US" sz="2400" dirty="0"/>
              <a:t> </a:t>
            </a:r>
            <a:r>
              <a:rPr lang="en-US" sz="2400" dirty="0" err="1"/>
              <a:t>liệu</a:t>
            </a:r>
            <a:r>
              <a:rPr lang="en-US" sz="2400" dirty="0"/>
              <a:t> </a:t>
            </a:r>
            <a:r>
              <a:rPr lang="en-US" sz="2400" dirty="0" err="1"/>
              <a:t>hoặc</a:t>
            </a:r>
            <a:r>
              <a:rPr lang="en-US" sz="2400" dirty="0"/>
              <a:t> </a:t>
            </a:r>
            <a:r>
              <a:rPr lang="en-US" sz="2400" i="1" dirty="0" err="1"/>
              <a:t>tốc</a:t>
            </a:r>
            <a:r>
              <a:rPr lang="en-US" sz="2400" i="1" dirty="0"/>
              <a:t> </a:t>
            </a:r>
            <a:r>
              <a:rPr lang="en-US" sz="2400" i="1" dirty="0" err="1"/>
              <a:t>độ</a:t>
            </a:r>
            <a:r>
              <a:rPr lang="en-US" sz="2400" i="1" dirty="0"/>
              <a:t> </a:t>
            </a:r>
            <a:r>
              <a:rPr lang="en-US" sz="2400" i="1" dirty="0" err="1"/>
              <a:t>truyền</a:t>
            </a:r>
            <a:r>
              <a:rPr lang="en-US" sz="2400" i="1" dirty="0"/>
              <a:t> </a:t>
            </a:r>
            <a:r>
              <a:rPr lang="en-US" sz="2400" i="1" dirty="0" err="1"/>
              <a:t>dữ</a:t>
            </a:r>
            <a:r>
              <a:rPr lang="en-US" sz="2400" i="1" dirty="0"/>
              <a:t> </a:t>
            </a:r>
            <a:r>
              <a:rPr lang="en-US" sz="2400" i="1" dirty="0" err="1"/>
              <a:t>liệu</a:t>
            </a:r>
            <a:r>
              <a:rPr lang="en-US" sz="2400" dirty="0"/>
              <a:t> </a:t>
            </a:r>
            <a:r>
              <a:rPr lang="en-US" sz="2400" dirty="0" smtClean="0"/>
              <a:t>(</a:t>
            </a:r>
            <a:r>
              <a:rPr lang="en-US" sz="2400" i="1" dirty="0" smtClean="0"/>
              <a:t>data transfer rate).</a:t>
            </a:r>
            <a:r>
              <a:rPr lang="en-US" sz="2400" dirty="0" smtClean="0"/>
              <a:t> </a:t>
            </a:r>
          </a:p>
          <a:p>
            <a:r>
              <a:rPr lang="en-US" sz="2400" dirty="0" err="1"/>
              <a:t>Các</a:t>
            </a:r>
            <a:r>
              <a:rPr lang="en-US" sz="2400" dirty="0"/>
              <a:t> ổ </a:t>
            </a:r>
            <a:r>
              <a:rPr lang="en-US" sz="2400" dirty="0" err="1"/>
              <a:t>đĩa</a:t>
            </a:r>
            <a:r>
              <a:rPr lang="en-US" sz="2400" dirty="0"/>
              <a:t> </a:t>
            </a:r>
            <a:r>
              <a:rPr lang="en-US" sz="2400" dirty="0" err="1"/>
              <a:t>cứng</a:t>
            </a:r>
            <a:r>
              <a:rPr lang="en-US" sz="2400" dirty="0"/>
              <a:t> </a:t>
            </a:r>
            <a:r>
              <a:rPr lang="en-US" sz="2400" dirty="0" err="1"/>
              <a:t>thường</a:t>
            </a:r>
            <a:r>
              <a:rPr lang="en-US" sz="2400" dirty="0"/>
              <a:t> </a:t>
            </a:r>
            <a:r>
              <a:rPr lang="en-US" sz="2400" dirty="0" err="1"/>
              <a:t>được</a:t>
            </a:r>
            <a:r>
              <a:rPr lang="en-US" sz="2400" dirty="0"/>
              <a:t> </a:t>
            </a:r>
            <a:r>
              <a:rPr lang="en-US" sz="2400" dirty="0" err="1"/>
              <a:t>dùng</a:t>
            </a:r>
            <a:r>
              <a:rPr lang="en-US" sz="2400" dirty="0"/>
              <a:t> </a:t>
            </a:r>
            <a:r>
              <a:rPr lang="en-US" sz="2400" dirty="0" err="1"/>
              <a:t>để</a:t>
            </a:r>
            <a:r>
              <a:rPr lang="en-US" sz="2400" dirty="0"/>
              <a:t> </a:t>
            </a:r>
            <a:r>
              <a:rPr lang="en-US" sz="2400" dirty="0" err="1"/>
              <a:t>lưu</a:t>
            </a:r>
            <a:r>
              <a:rPr lang="en-US" sz="2400" dirty="0"/>
              <a:t> </a:t>
            </a:r>
            <a:r>
              <a:rPr lang="en-US" sz="2400" dirty="0" err="1" smtClean="0"/>
              <a:t>trữ</a:t>
            </a:r>
            <a:r>
              <a:rPr lang="en-US" sz="2400" dirty="0" smtClean="0"/>
              <a:t>, </a:t>
            </a:r>
            <a:r>
              <a:rPr lang="en-US" sz="2400" dirty="0" err="1" smtClean="0"/>
              <a:t>truy</a:t>
            </a:r>
            <a:r>
              <a:rPr lang="en-US" sz="2400" dirty="0" smtClean="0"/>
              <a:t> </a:t>
            </a:r>
            <a:r>
              <a:rPr lang="en-US" sz="2400" dirty="0" err="1"/>
              <a:t>xuất</a:t>
            </a:r>
            <a:r>
              <a:rPr lang="en-US" sz="2400" dirty="0"/>
              <a:t> </a:t>
            </a:r>
            <a:r>
              <a:rPr lang="en-US" sz="2400" dirty="0" err="1"/>
              <a:t>phần</a:t>
            </a:r>
            <a:r>
              <a:rPr lang="en-US" sz="2400" dirty="0"/>
              <a:t> </a:t>
            </a:r>
            <a:r>
              <a:rPr lang="en-US" sz="2400" dirty="0" err="1"/>
              <a:t>mềm</a:t>
            </a:r>
            <a:r>
              <a:rPr lang="en-US" sz="2400" dirty="0"/>
              <a:t> </a:t>
            </a:r>
            <a:r>
              <a:rPr lang="en-US" sz="2400" dirty="0" err="1"/>
              <a:t>và</a:t>
            </a:r>
            <a:r>
              <a:rPr lang="en-US" sz="2400" dirty="0"/>
              <a:t> </a:t>
            </a:r>
            <a:r>
              <a:rPr lang="en-US" sz="2400" dirty="0" err="1"/>
              <a:t>dữ</a:t>
            </a:r>
            <a:r>
              <a:rPr lang="en-US" sz="2400" dirty="0"/>
              <a:t> </a:t>
            </a:r>
            <a:r>
              <a:rPr lang="en-US" sz="2400" dirty="0" err="1" smtClean="0"/>
              <a:t>liệu</a:t>
            </a:r>
            <a:r>
              <a:rPr lang="en-US" sz="2400" dirty="0" smtClean="0"/>
              <a:t>.</a:t>
            </a:r>
          </a:p>
          <a:p>
            <a:r>
              <a:rPr lang="en-US" sz="2400" dirty="0" err="1"/>
              <a:t>C</a:t>
            </a:r>
            <a:r>
              <a:rPr lang="en-US" sz="2400" dirty="0" err="1" smtClean="0"/>
              <a:t>ó</a:t>
            </a:r>
            <a:r>
              <a:rPr lang="en-US" sz="2400" dirty="0" smtClean="0"/>
              <a:t> </a:t>
            </a:r>
            <a:r>
              <a:rPr lang="en-US" sz="2400" dirty="0" err="1"/>
              <a:t>thể</a:t>
            </a:r>
            <a:r>
              <a:rPr lang="en-US" sz="2400" dirty="0"/>
              <a:t> </a:t>
            </a:r>
            <a:r>
              <a:rPr lang="en-US" sz="2400" dirty="0" err="1"/>
              <a:t>dùng</a:t>
            </a:r>
            <a:r>
              <a:rPr lang="en-US" sz="2400" dirty="0"/>
              <a:t> </a:t>
            </a:r>
            <a:r>
              <a:rPr lang="en-US" sz="2400" dirty="0" err="1"/>
              <a:t>các</a:t>
            </a:r>
            <a:r>
              <a:rPr lang="en-US" sz="2400" dirty="0"/>
              <a:t> </a:t>
            </a:r>
            <a:r>
              <a:rPr lang="en-US" sz="2400" dirty="0" err="1"/>
              <a:t>phương</a:t>
            </a:r>
            <a:r>
              <a:rPr lang="en-US" sz="2400" dirty="0"/>
              <a:t> </a:t>
            </a:r>
            <a:r>
              <a:rPr lang="en-US" sz="2400" dirty="0" err="1"/>
              <a:t>tiện</a:t>
            </a:r>
            <a:r>
              <a:rPr lang="en-US" sz="2400" dirty="0"/>
              <a:t> </a:t>
            </a:r>
            <a:r>
              <a:rPr lang="en-US" sz="2400" dirty="0" err="1"/>
              <a:t>lưu</a:t>
            </a:r>
            <a:r>
              <a:rPr lang="en-US" sz="2400" dirty="0"/>
              <a:t> </a:t>
            </a:r>
            <a:r>
              <a:rPr lang="en-US" sz="2400" dirty="0" err="1"/>
              <a:t>trữ</a:t>
            </a:r>
            <a:r>
              <a:rPr lang="en-US" sz="2400" dirty="0"/>
              <a:t> </a:t>
            </a:r>
            <a:r>
              <a:rPr lang="en-US" sz="2400" dirty="0" err="1"/>
              <a:t>khác</a:t>
            </a:r>
            <a:r>
              <a:rPr lang="en-US" sz="2400" dirty="0"/>
              <a:t> </a:t>
            </a:r>
            <a:r>
              <a:rPr lang="en-US" sz="2400" dirty="0" err="1"/>
              <a:t>như</a:t>
            </a:r>
            <a:r>
              <a:rPr lang="en-US" sz="2400" dirty="0"/>
              <a:t> </a:t>
            </a:r>
            <a:r>
              <a:rPr lang="en-US" sz="2400" dirty="0" err="1"/>
              <a:t>thẻ</a:t>
            </a:r>
            <a:r>
              <a:rPr lang="en-US" sz="2400" dirty="0"/>
              <a:t> </a:t>
            </a:r>
            <a:r>
              <a:rPr lang="en-US" sz="2400" dirty="0" err="1"/>
              <a:t>nhớ</a:t>
            </a:r>
            <a:r>
              <a:rPr lang="en-US" sz="2400" dirty="0"/>
              <a:t> </a:t>
            </a:r>
            <a:r>
              <a:rPr lang="en-US" sz="2400" dirty="0" err="1"/>
              <a:t>hoặc</a:t>
            </a:r>
            <a:r>
              <a:rPr lang="en-US" sz="2400" dirty="0"/>
              <a:t> </a:t>
            </a:r>
            <a:r>
              <a:rPr lang="en-US" sz="2400" dirty="0" err="1"/>
              <a:t>đĩa</a:t>
            </a:r>
            <a:r>
              <a:rPr lang="en-US" sz="2400" dirty="0"/>
              <a:t> </a:t>
            </a:r>
            <a:r>
              <a:rPr lang="en-US" sz="2400" dirty="0" err="1"/>
              <a:t>quang</a:t>
            </a:r>
            <a:r>
              <a:rPr lang="en-US" sz="2400" dirty="0"/>
              <a:t> </a:t>
            </a:r>
            <a:r>
              <a:rPr lang="en-US" sz="2400" dirty="0" err="1"/>
              <a:t>để</a:t>
            </a:r>
            <a:r>
              <a:rPr lang="en-US" sz="2400" dirty="0"/>
              <a:t> </a:t>
            </a:r>
            <a:r>
              <a:rPr lang="en-US" sz="2400" dirty="0" err="1"/>
              <a:t>lưu</a:t>
            </a:r>
            <a:r>
              <a:rPr lang="en-US" sz="2400" dirty="0"/>
              <a:t> </a:t>
            </a:r>
            <a:r>
              <a:rPr lang="en-US" sz="2400" dirty="0" err="1"/>
              <a:t>trữ</a:t>
            </a:r>
            <a:r>
              <a:rPr lang="en-US" sz="2400" dirty="0"/>
              <a:t> </a:t>
            </a:r>
            <a:r>
              <a:rPr lang="en-US" sz="2400" dirty="0" err="1"/>
              <a:t>bản</a:t>
            </a:r>
            <a:r>
              <a:rPr lang="en-US" sz="2400" dirty="0"/>
              <a:t> </a:t>
            </a:r>
            <a:r>
              <a:rPr lang="en-US" sz="2400" dirty="0" err="1"/>
              <a:t>sao</a:t>
            </a:r>
            <a:r>
              <a:rPr lang="en-US" sz="2400" dirty="0"/>
              <a:t> </a:t>
            </a:r>
            <a:r>
              <a:rPr lang="en-US" sz="2400" dirty="0" err="1"/>
              <a:t>dữ</a:t>
            </a:r>
            <a:r>
              <a:rPr lang="en-US" sz="2400" dirty="0"/>
              <a:t> </a:t>
            </a:r>
            <a:r>
              <a:rPr lang="en-US" sz="2400" dirty="0" err="1"/>
              <a:t>liệu</a:t>
            </a:r>
            <a:r>
              <a:rPr lang="en-US" sz="2400" dirty="0"/>
              <a:t> </a:t>
            </a:r>
            <a:r>
              <a:rPr lang="en-US" sz="2400" dirty="0" err="1"/>
              <a:t>với</a:t>
            </a:r>
            <a:r>
              <a:rPr lang="en-US" sz="2400" dirty="0"/>
              <a:t> </a:t>
            </a:r>
            <a:r>
              <a:rPr lang="en-US" sz="2400" dirty="0" err="1"/>
              <a:t>mục</a:t>
            </a:r>
            <a:r>
              <a:rPr lang="en-US" sz="2400" dirty="0"/>
              <a:t> </a:t>
            </a:r>
            <a:r>
              <a:rPr lang="en-US" sz="2400" dirty="0" err="1"/>
              <a:t>đích</a:t>
            </a:r>
            <a:r>
              <a:rPr lang="en-US" sz="2400" dirty="0"/>
              <a:t> </a:t>
            </a:r>
            <a:r>
              <a:rPr lang="en-US" sz="2400" dirty="0" err="1"/>
              <a:t>dự</a:t>
            </a:r>
            <a:r>
              <a:rPr lang="en-US" sz="2400" dirty="0"/>
              <a:t> </a:t>
            </a:r>
            <a:r>
              <a:rPr lang="en-US" sz="2400" dirty="0" err="1"/>
              <a:t>phòng</a:t>
            </a:r>
            <a:r>
              <a:rPr lang="en-US" sz="2400" dirty="0"/>
              <a:t> </a:t>
            </a:r>
            <a:r>
              <a:rPr lang="en-US" sz="2400" dirty="0" err="1"/>
              <a:t>và</a:t>
            </a:r>
            <a:r>
              <a:rPr lang="en-US" sz="2400" dirty="0"/>
              <a:t> di </a:t>
            </a:r>
            <a:r>
              <a:rPr lang="en-US" sz="2400" dirty="0" err="1" smtClean="0"/>
              <a:t>chuyển</a:t>
            </a:r>
            <a:r>
              <a:rPr lang="en-US" sz="2400" dirty="0" smtClean="0"/>
              <a:t>.</a:t>
            </a:r>
          </a:p>
        </p:txBody>
      </p:sp>
    </p:spTree>
    <p:extLst>
      <p:ext uri="{BB962C8B-B14F-4D97-AF65-F5344CB8AC3E}">
        <p14:creationId xmlns:p14="http://schemas.microsoft.com/office/powerpoint/2010/main" val="252274476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dirty="0" err="1"/>
              <a:t>Làm</a:t>
            </a:r>
            <a:r>
              <a:rPr lang="en-US" dirty="0"/>
              <a:t> </a:t>
            </a:r>
            <a:r>
              <a:rPr lang="en-US" dirty="0" err="1"/>
              <a:t>việc</a:t>
            </a:r>
            <a:r>
              <a:rPr lang="en-US" dirty="0"/>
              <a:t> v</a:t>
            </a:r>
            <a:r>
              <a:rPr lang="vi-VN" dirty="0"/>
              <a:t>ới các ổ đĩa</a:t>
            </a:r>
            <a:endParaRPr lang="en-US" dirty="0" smtClean="0"/>
          </a:p>
        </p:txBody>
      </p:sp>
      <p:sp>
        <p:nvSpPr>
          <p:cNvPr id="24579" name="Content Placeholder 2"/>
          <p:cNvSpPr>
            <a:spLocks noGrp="1"/>
          </p:cNvSpPr>
          <p:nvPr>
            <p:ph sz="quarter" idx="12"/>
          </p:nvPr>
        </p:nvSpPr>
        <p:spPr>
          <a:xfrm>
            <a:off x="363538" y="1300163"/>
            <a:ext cx="8394700" cy="4968875"/>
          </a:xfrm>
        </p:spPr>
        <p:txBody>
          <a:bodyPr/>
          <a:lstStyle/>
          <a:p>
            <a:r>
              <a:rPr lang="en-US" sz="2400" dirty="0"/>
              <a:t>Ổ </a:t>
            </a:r>
            <a:r>
              <a:rPr lang="en-US" sz="2400" dirty="0" err="1"/>
              <a:t>đĩa</a:t>
            </a:r>
            <a:r>
              <a:rPr lang="en-US" sz="2400" dirty="0"/>
              <a:t> </a:t>
            </a:r>
            <a:r>
              <a:rPr lang="en-US" sz="2400" dirty="0" err="1"/>
              <a:t>thực</a:t>
            </a:r>
            <a:r>
              <a:rPr lang="en-US" sz="2400" dirty="0"/>
              <a:t> </a:t>
            </a:r>
            <a:r>
              <a:rPr lang="en-US" sz="2400" dirty="0" err="1" smtClean="0"/>
              <a:t>hiện</a:t>
            </a:r>
            <a:r>
              <a:rPr lang="en-US" sz="2400" dirty="0" smtClean="0"/>
              <a:t> </a:t>
            </a:r>
            <a:r>
              <a:rPr lang="en-US" sz="2400" dirty="0" err="1" smtClean="0"/>
              <a:t>ba</a:t>
            </a:r>
            <a:r>
              <a:rPr lang="en-US" sz="2400" dirty="0" smtClean="0"/>
              <a:t> </a:t>
            </a:r>
            <a:r>
              <a:rPr lang="en-US" sz="2400" dirty="0" err="1" smtClean="0"/>
              <a:t>chức</a:t>
            </a:r>
            <a:r>
              <a:rPr lang="en-US" sz="2400" dirty="0" smtClean="0"/>
              <a:t> </a:t>
            </a:r>
            <a:r>
              <a:rPr lang="en-US" sz="2400" dirty="0" err="1" smtClean="0"/>
              <a:t>năng</a:t>
            </a:r>
            <a:r>
              <a:rPr lang="en-US" sz="2400" dirty="0" smtClean="0"/>
              <a:t>: </a:t>
            </a:r>
          </a:p>
          <a:p>
            <a:pPr lvl="1"/>
            <a:r>
              <a:rPr lang="en-US" sz="2400" dirty="0"/>
              <a:t>Ổ </a:t>
            </a:r>
            <a:r>
              <a:rPr lang="en-US" sz="2400" dirty="0" err="1"/>
              <a:t>đĩa</a:t>
            </a:r>
            <a:r>
              <a:rPr lang="en-US" sz="2400" dirty="0"/>
              <a:t> </a:t>
            </a:r>
            <a:r>
              <a:rPr lang="en-US" sz="2400" dirty="0" err="1"/>
              <a:t>xoay</a:t>
            </a:r>
            <a:r>
              <a:rPr lang="en-US" sz="2400" dirty="0"/>
              <a:t> </a:t>
            </a:r>
            <a:r>
              <a:rPr lang="en-US" sz="2400" dirty="0" err="1"/>
              <a:t>đĩa</a:t>
            </a:r>
            <a:r>
              <a:rPr lang="en-US" sz="2400" dirty="0"/>
              <a:t> </a:t>
            </a:r>
            <a:r>
              <a:rPr lang="en-US" sz="2400" dirty="0" err="1"/>
              <a:t>với</a:t>
            </a:r>
            <a:r>
              <a:rPr lang="en-US" sz="2400" dirty="0"/>
              <a:t> </a:t>
            </a:r>
            <a:r>
              <a:rPr lang="en-US" sz="2400" dirty="0" err="1"/>
              <a:t>tốc</a:t>
            </a:r>
            <a:r>
              <a:rPr lang="en-US" sz="2400" dirty="0"/>
              <a:t> </a:t>
            </a:r>
            <a:r>
              <a:rPr lang="en-US" sz="2400" dirty="0" err="1"/>
              <a:t>độ</a:t>
            </a:r>
            <a:r>
              <a:rPr lang="en-US" sz="2400" dirty="0"/>
              <a:t> </a:t>
            </a:r>
            <a:r>
              <a:rPr lang="en-US" sz="2400" dirty="0" err="1"/>
              <a:t>đều</a:t>
            </a:r>
            <a:r>
              <a:rPr lang="en-US" sz="2400" dirty="0"/>
              <a:t> </a:t>
            </a:r>
            <a:r>
              <a:rPr lang="en-US" sz="2400" dirty="0" err="1" smtClean="0"/>
              <a:t>đặn</a:t>
            </a:r>
            <a:r>
              <a:rPr lang="en-US" sz="2400" dirty="0" smtClean="0"/>
              <a:t> </a:t>
            </a:r>
            <a:r>
              <a:rPr lang="en-US" sz="2400" dirty="0" err="1" smtClean="0"/>
              <a:t>để</a:t>
            </a:r>
            <a:r>
              <a:rPr lang="en-US" sz="2400" dirty="0" smtClean="0"/>
              <a:t> </a:t>
            </a:r>
            <a:r>
              <a:rPr lang="en-US" sz="2400" dirty="0" err="1"/>
              <a:t>truy</a:t>
            </a:r>
            <a:r>
              <a:rPr lang="en-US" sz="2400" dirty="0"/>
              <a:t> </a:t>
            </a:r>
            <a:r>
              <a:rPr lang="en-US" sz="2400" dirty="0" err="1"/>
              <a:t>cập</a:t>
            </a:r>
            <a:r>
              <a:rPr lang="en-US" sz="2400" dirty="0"/>
              <a:t> </a:t>
            </a:r>
            <a:r>
              <a:rPr lang="en-US" sz="2400" dirty="0" err="1"/>
              <a:t>tới</a:t>
            </a:r>
            <a:r>
              <a:rPr lang="en-US" sz="2400" dirty="0"/>
              <a:t> </a:t>
            </a:r>
            <a:r>
              <a:rPr lang="en-US" sz="2400" dirty="0" err="1"/>
              <a:t>từng</a:t>
            </a:r>
            <a:r>
              <a:rPr lang="en-US" sz="2400" dirty="0"/>
              <a:t> </a:t>
            </a:r>
            <a:r>
              <a:rPr lang="en-US" sz="2400" dirty="0" err="1"/>
              <a:t>vùng</a:t>
            </a:r>
            <a:r>
              <a:rPr lang="en-US" sz="2400" dirty="0"/>
              <a:t> </a:t>
            </a:r>
            <a:r>
              <a:rPr lang="en-US" sz="2400" dirty="0" err="1"/>
              <a:t>trên</a:t>
            </a:r>
            <a:r>
              <a:rPr lang="en-US" sz="2400" dirty="0"/>
              <a:t> </a:t>
            </a:r>
            <a:r>
              <a:rPr lang="en-US" sz="2400" dirty="0" err="1"/>
              <a:t>bề</a:t>
            </a:r>
            <a:r>
              <a:rPr lang="en-US" sz="2400" dirty="0"/>
              <a:t> </a:t>
            </a:r>
            <a:r>
              <a:rPr lang="en-US" sz="2400" dirty="0" err="1"/>
              <a:t>mặt</a:t>
            </a:r>
            <a:r>
              <a:rPr lang="en-US" sz="2400" dirty="0"/>
              <a:t> </a:t>
            </a:r>
            <a:r>
              <a:rPr lang="en-US" sz="2400" dirty="0" err="1"/>
              <a:t>đĩa</a:t>
            </a:r>
            <a:endParaRPr lang="en-US" sz="2400" dirty="0" smtClean="0"/>
          </a:p>
          <a:p>
            <a:pPr lvl="1"/>
            <a:r>
              <a:rPr lang="en-US" sz="2400" dirty="0" smtClean="0"/>
              <a:t>Di </a:t>
            </a:r>
            <a:r>
              <a:rPr lang="en-US" sz="2400" dirty="0" err="1" smtClean="0"/>
              <a:t>chuyển</a:t>
            </a:r>
            <a:r>
              <a:rPr lang="en-US" sz="2400" dirty="0" smtClean="0"/>
              <a:t> </a:t>
            </a:r>
            <a:r>
              <a:rPr lang="en-US" sz="2400" dirty="0" err="1" smtClean="0"/>
              <a:t>đầu</a:t>
            </a:r>
            <a:r>
              <a:rPr lang="en-US" sz="2400" dirty="0" smtClean="0"/>
              <a:t> </a:t>
            </a:r>
            <a:r>
              <a:rPr lang="en-US" sz="2400" i="1" dirty="0" err="1" smtClean="0"/>
              <a:t>đọc</a:t>
            </a:r>
            <a:r>
              <a:rPr lang="en-US" sz="2400" i="1" dirty="0" smtClean="0"/>
              <a:t>/</a:t>
            </a:r>
            <a:r>
              <a:rPr lang="en-US" sz="2400" i="1" dirty="0" err="1" smtClean="0"/>
              <a:t>ghi</a:t>
            </a:r>
            <a:r>
              <a:rPr lang="en-US" sz="2400" dirty="0" smtClean="0"/>
              <a:t> qua </a:t>
            </a:r>
            <a:r>
              <a:rPr lang="en-US" sz="2400" dirty="0" err="1" smtClean="0"/>
              <a:t>các</a:t>
            </a:r>
            <a:r>
              <a:rPr lang="en-US" sz="2400" dirty="0" smtClean="0"/>
              <a:t> </a:t>
            </a:r>
            <a:r>
              <a:rPr lang="en-US" sz="2400" dirty="0" err="1" smtClean="0"/>
              <a:t>rãnh</a:t>
            </a:r>
            <a:r>
              <a:rPr lang="en-US" sz="2400" dirty="0"/>
              <a:t> </a:t>
            </a:r>
            <a:r>
              <a:rPr lang="en-US" sz="2400" dirty="0" err="1"/>
              <a:t>trên</a:t>
            </a:r>
            <a:r>
              <a:rPr lang="en-US" sz="2400" dirty="0"/>
              <a:t> </a:t>
            </a:r>
            <a:r>
              <a:rPr lang="en-US" sz="2400" dirty="0" err="1"/>
              <a:t>bề</a:t>
            </a:r>
            <a:r>
              <a:rPr lang="en-US" sz="2400" dirty="0"/>
              <a:t> </a:t>
            </a:r>
            <a:r>
              <a:rPr lang="en-US" sz="2400" dirty="0" err="1"/>
              <a:t>mặt</a:t>
            </a:r>
            <a:r>
              <a:rPr lang="en-US" sz="2400" dirty="0"/>
              <a:t> </a:t>
            </a:r>
            <a:r>
              <a:rPr lang="en-US" sz="2400" dirty="0" err="1"/>
              <a:t>đĩa</a:t>
            </a:r>
            <a:endParaRPr lang="en-US" sz="2400" dirty="0" smtClean="0"/>
          </a:p>
          <a:p>
            <a:pPr lvl="1"/>
            <a:r>
              <a:rPr lang="en-US" sz="2400" dirty="0" err="1" smtClean="0"/>
              <a:t>Đọc</a:t>
            </a:r>
            <a:r>
              <a:rPr lang="en-US" sz="2400" dirty="0" smtClean="0"/>
              <a:t> </a:t>
            </a:r>
            <a:r>
              <a:rPr lang="en-US" sz="2400" dirty="0" err="1" smtClean="0"/>
              <a:t>dữ</a:t>
            </a:r>
            <a:r>
              <a:rPr lang="en-US" sz="2400" dirty="0" smtClean="0"/>
              <a:t> </a:t>
            </a:r>
            <a:r>
              <a:rPr lang="en-US" sz="2400" dirty="0" err="1" smtClean="0"/>
              <a:t>liệu</a:t>
            </a:r>
            <a:r>
              <a:rPr lang="en-US" sz="2400" dirty="0" smtClean="0"/>
              <a:t> </a:t>
            </a:r>
            <a:r>
              <a:rPr lang="en-US" sz="2400" dirty="0" err="1" smtClean="0"/>
              <a:t>từ</a:t>
            </a:r>
            <a:r>
              <a:rPr lang="en-US" sz="2400" dirty="0" smtClean="0"/>
              <a:t> </a:t>
            </a:r>
            <a:r>
              <a:rPr lang="en-US" sz="2400" dirty="0" err="1" smtClean="0"/>
              <a:t>đĩa</a:t>
            </a:r>
            <a:r>
              <a:rPr lang="en-US" sz="2400" dirty="0" smtClean="0"/>
              <a:t> </a:t>
            </a:r>
            <a:r>
              <a:rPr lang="en-US" sz="2400" dirty="0" err="1" smtClean="0"/>
              <a:t>và</a:t>
            </a:r>
            <a:r>
              <a:rPr lang="en-US" sz="2400" dirty="0" smtClean="0"/>
              <a:t> </a:t>
            </a:r>
            <a:r>
              <a:rPr lang="en-US" sz="2400" dirty="0" err="1" smtClean="0"/>
              <a:t>ghi</a:t>
            </a:r>
            <a:r>
              <a:rPr lang="en-US" sz="2400" dirty="0" smtClean="0"/>
              <a:t> </a:t>
            </a:r>
            <a:r>
              <a:rPr lang="en-US" sz="2400" dirty="0" err="1" smtClean="0"/>
              <a:t>dữ</a:t>
            </a:r>
            <a:r>
              <a:rPr lang="en-US" sz="2400" dirty="0" smtClean="0"/>
              <a:t> </a:t>
            </a:r>
            <a:r>
              <a:rPr lang="en-US" sz="2400" dirty="0" err="1" smtClean="0"/>
              <a:t>liệu</a:t>
            </a:r>
            <a:r>
              <a:rPr lang="en-US" sz="2400" dirty="0" smtClean="0"/>
              <a:t> </a:t>
            </a:r>
            <a:r>
              <a:rPr lang="en-US" sz="2400" dirty="0" err="1" smtClean="0"/>
              <a:t>vào</a:t>
            </a:r>
            <a:r>
              <a:rPr lang="en-US" sz="2400" dirty="0" smtClean="0"/>
              <a:t> </a:t>
            </a:r>
            <a:r>
              <a:rPr lang="en-US" sz="2400" dirty="0" err="1" smtClean="0"/>
              <a:t>đãi</a:t>
            </a:r>
            <a:r>
              <a:rPr lang="en-US" sz="2400" dirty="0" smtClean="0"/>
              <a:t> </a:t>
            </a:r>
            <a:r>
              <a:rPr lang="en-US" sz="2400" dirty="0" err="1" smtClean="0"/>
              <a:t>bằng</a:t>
            </a:r>
            <a:r>
              <a:rPr lang="en-US" sz="2400" dirty="0" smtClean="0"/>
              <a:t> </a:t>
            </a:r>
            <a:r>
              <a:rPr lang="en-US" sz="2400" dirty="0" err="1"/>
              <a:t>đầu</a:t>
            </a:r>
            <a:r>
              <a:rPr lang="en-US" sz="2400" dirty="0"/>
              <a:t> </a:t>
            </a:r>
            <a:r>
              <a:rPr lang="en-US" sz="2400" i="1" dirty="0" err="1" smtClean="0"/>
              <a:t>đọc</a:t>
            </a:r>
            <a:r>
              <a:rPr lang="en-US" sz="2400" i="1" dirty="0" smtClean="0"/>
              <a:t>/</a:t>
            </a:r>
            <a:r>
              <a:rPr lang="en-US" sz="2400" i="1" dirty="0" err="1" smtClean="0"/>
              <a:t>ghi</a:t>
            </a:r>
            <a:endParaRPr lang="en-US" sz="2400" dirty="0" smtClean="0"/>
          </a:p>
          <a:p>
            <a:r>
              <a:rPr lang="en-US" sz="2400" dirty="0" err="1" smtClean="0"/>
              <a:t>Dữ</a:t>
            </a:r>
            <a:r>
              <a:rPr lang="en-US" sz="2400" dirty="0" smtClean="0"/>
              <a:t> </a:t>
            </a:r>
            <a:r>
              <a:rPr lang="en-US" sz="2400" dirty="0" err="1"/>
              <a:t>liệu</a:t>
            </a:r>
            <a:r>
              <a:rPr lang="en-US" sz="2400" dirty="0"/>
              <a:t> </a:t>
            </a:r>
            <a:r>
              <a:rPr lang="en-US" sz="2400" dirty="0" err="1"/>
              <a:t>từ</a:t>
            </a:r>
            <a:r>
              <a:rPr lang="en-US" sz="2400" dirty="0"/>
              <a:t> RAM </a:t>
            </a:r>
            <a:r>
              <a:rPr lang="en-US" sz="2400" dirty="0" err="1" smtClean="0"/>
              <a:t>ghi</a:t>
            </a:r>
            <a:r>
              <a:rPr lang="en-US" sz="2400" dirty="0" smtClean="0"/>
              <a:t> </a:t>
            </a:r>
            <a:r>
              <a:rPr lang="en-US" sz="2400" dirty="0" err="1" smtClean="0"/>
              <a:t>vào</a:t>
            </a:r>
            <a:r>
              <a:rPr lang="en-US" sz="2400" dirty="0" smtClean="0"/>
              <a:t> </a:t>
            </a:r>
            <a:r>
              <a:rPr lang="en-US" sz="2400" dirty="0" err="1" smtClean="0"/>
              <a:t>đĩa</a:t>
            </a:r>
            <a:r>
              <a:rPr lang="en-US" sz="2400" dirty="0" smtClean="0"/>
              <a:t> </a:t>
            </a:r>
            <a:r>
              <a:rPr lang="en-US" sz="2400" dirty="0" err="1" smtClean="0"/>
              <a:t>sắp</a:t>
            </a:r>
            <a:r>
              <a:rPr lang="en-US" sz="2400" dirty="0" smtClean="0"/>
              <a:t> </a:t>
            </a:r>
            <a:r>
              <a:rPr lang="en-US" sz="2400" dirty="0" err="1"/>
              <a:t>xếp</a:t>
            </a:r>
            <a:r>
              <a:rPr lang="en-US" sz="2400" dirty="0"/>
              <a:t> </a:t>
            </a:r>
            <a:r>
              <a:rPr lang="en-US" sz="2400" dirty="0" err="1"/>
              <a:t>thành</a:t>
            </a:r>
            <a:r>
              <a:rPr lang="en-US" sz="2400" dirty="0"/>
              <a:t> </a:t>
            </a:r>
            <a:r>
              <a:rPr lang="en-US" sz="2400" dirty="0" err="1"/>
              <a:t>các</a:t>
            </a:r>
            <a:r>
              <a:rPr lang="en-US" sz="2400" dirty="0"/>
              <a:t> </a:t>
            </a:r>
            <a:r>
              <a:rPr lang="en-US" sz="2400" dirty="0" err="1"/>
              <a:t>rãnh</a:t>
            </a:r>
            <a:r>
              <a:rPr lang="en-US" sz="2400" dirty="0"/>
              <a:t> </a:t>
            </a:r>
            <a:r>
              <a:rPr lang="en-US" sz="2400" dirty="0" smtClean="0"/>
              <a:t>(</a:t>
            </a:r>
            <a:r>
              <a:rPr lang="en-US" sz="2400" i="1" dirty="0" smtClean="0"/>
              <a:t>tracks</a:t>
            </a:r>
            <a:r>
              <a:rPr lang="en-US" sz="2400" dirty="0" smtClean="0"/>
              <a:t>) </a:t>
            </a:r>
            <a:r>
              <a:rPr lang="en-US" sz="2400" dirty="0" err="1" smtClean="0"/>
              <a:t>được</a:t>
            </a:r>
            <a:r>
              <a:rPr lang="en-US" sz="2400" dirty="0" smtClean="0"/>
              <a:t> </a:t>
            </a:r>
            <a:r>
              <a:rPr lang="en-US" sz="2400" dirty="0" err="1" smtClean="0"/>
              <a:t>phân</a:t>
            </a:r>
            <a:r>
              <a:rPr lang="en-US" sz="2400" dirty="0" smtClean="0"/>
              <a:t> </a:t>
            </a:r>
            <a:r>
              <a:rPr lang="en-US" sz="2400" dirty="0" err="1"/>
              <a:t>thành</a:t>
            </a:r>
            <a:r>
              <a:rPr lang="en-US" sz="2400" dirty="0"/>
              <a:t> </a:t>
            </a:r>
            <a:r>
              <a:rPr lang="en-US" sz="2400" dirty="0" err="1"/>
              <a:t>các</a:t>
            </a:r>
            <a:r>
              <a:rPr lang="en-US" sz="2400" dirty="0"/>
              <a:t> </a:t>
            </a:r>
            <a:r>
              <a:rPr lang="en-US" sz="2400" dirty="0" err="1"/>
              <a:t>vùng</a:t>
            </a:r>
            <a:r>
              <a:rPr lang="en-US" sz="2400" dirty="0"/>
              <a:t> </a:t>
            </a:r>
            <a:r>
              <a:rPr lang="en-US" sz="2400" dirty="0" err="1"/>
              <a:t>đĩa</a:t>
            </a:r>
            <a:r>
              <a:rPr lang="en-US" sz="2400" dirty="0"/>
              <a:t> </a:t>
            </a:r>
            <a:r>
              <a:rPr lang="en-US" sz="2400" dirty="0" smtClean="0"/>
              <a:t>(</a:t>
            </a:r>
            <a:r>
              <a:rPr lang="en-US" sz="2400" i="1" dirty="0" smtClean="0"/>
              <a:t>sectors</a:t>
            </a:r>
            <a:r>
              <a:rPr lang="en-US" sz="2400" dirty="0"/>
              <a:t>)</a:t>
            </a:r>
            <a:endParaRPr lang="en-US" sz="2400" dirty="0" smtClean="0"/>
          </a:p>
          <a:p>
            <a:r>
              <a:rPr lang="en-US" sz="2400" dirty="0" err="1"/>
              <a:t>Quá</a:t>
            </a:r>
            <a:r>
              <a:rPr lang="en-US" sz="2400" dirty="0"/>
              <a:t> </a:t>
            </a:r>
            <a:r>
              <a:rPr lang="en-US" sz="2400" dirty="0" err="1"/>
              <a:t>trình</a:t>
            </a:r>
            <a:r>
              <a:rPr lang="en-US" sz="2400" dirty="0"/>
              <a:t> </a:t>
            </a:r>
            <a:r>
              <a:rPr lang="en-US" sz="2400" dirty="0" err="1"/>
              <a:t>chuẩn</a:t>
            </a:r>
            <a:r>
              <a:rPr lang="en-US" sz="2400" dirty="0"/>
              <a:t> </a:t>
            </a:r>
            <a:r>
              <a:rPr lang="en-US" sz="2400" dirty="0" err="1"/>
              <a:t>bị</a:t>
            </a:r>
            <a:r>
              <a:rPr lang="en-US" sz="2400" dirty="0"/>
              <a:t> </a:t>
            </a:r>
            <a:r>
              <a:rPr lang="en-US" sz="2400" dirty="0" err="1"/>
              <a:t>đĩa</a:t>
            </a:r>
            <a:r>
              <a:rPr lang="en-US" sz="2400" dirty="0"/>
              <a:t> </a:t>
            </a:r>
            <a:r>
              <a:rPr lang="en-US" sz="2400" dirty="0" err="1"/>
              <a:t>trước</a:t>
            </a:r>
            <a:r>
              <a:rPr lang="en-US" sz="2400" dirty="0"/>
              <a:t> </a:t>
            </a:r>
            <a:r>
              <a:rPr lang="en-US" sz="2400" dirty="0" err="1"/>
              <a:t>khi</a:t>
            </a:r>
            <a:r>
              <a:rPr lang="en-US" sz="2400" dirty="0"/>
              <a:t> </a:t>
            </a:r>
            <a:r>
              <a:rPr lang="en-US" sz="2400" dirty="0" err="1" smtClean="0"/>
              <a:t>sử</a:t>
            </a:r>
            <a:r>
              <a:rPr lang="en-US" sz="2400" dirty="0" smtClean="0"/>
              <a:t> </a:t>
            </a:r>
            <a:r>
              <a:rPr lang="en-US" sz="2400" dirty="0" err="1" smtClean="0"/>
              <a:t>dụng</a:t>
            </a:r>
            <a:r>
              <a:rPr lang="en-US" sz="2400" dirty="0" smtClean="0"/>
              <a:t> </a:t>
            </a:r>
            <a:r>
              <a:rPr lang="en-US" sz="2400" dirty="0" err="1" smtClean="0"/>
              <a:t>được</a:t>
            </a:r>
            <a:r>
              <a:rPr lang="en-US" sz="2400" dirty="0" smtClean="0"/>
              <a:t> </a:t>
            </a:r>
            <a:r>
              <a:rPr lang="en-US" sz="2400" dirty="0" err="1" smtClean="0"/>
              <a:t>gọi</a:t>
            </a:r>
            <a:r>
              <a:rPr lang="en-US" sz="2400" dirty="0" smtClean="0"/>
              <a:t> </a:t>
            </a:r>
            <a:r>
              <a:rPr lang="en-US" sz="2400" dirty="0" err="1" smtClean="0"/>
              <a:t>là</a:t>
            </a:r>
            <a:r>
              <a:rPr lang="en-US" sz="2400" dirty="0" smtClean="0"/>
              <a:t> </a:t>
            </a:r>
            <a:r>
              <a:rPr lang="en-US" sz="2400" dirty="0" err="1" smtClean="0"/>
              <a:t>định</a:t>
            </a:r>
            <a:r>
              <a:rPr lang="en-US" sz="2400" dirty="0" smtClean="0"/>
              <a:t> </a:t>
            </a:r>
            <a:r>
              <a:rPr lang="en-US" sz="2400" dirty="0" err="1" smtClean="0"/>
              <a:t>dạng</a:t>
            </a:r>
            <a:r>
              <a:rPr lang="en-US" sz="2400" dirty="0" smtClean="0"/>
              <a:t> </a:t>
            </a:r>
            <a:r>
              <a:rPr lang="en-US" sz="2400" dirty="0" err="1" smtClean="0"/>
              <a:t>đĩa</a:t>
            </a:r>
            <a:r>
              <a:rPr lang="en-US" sz="2400" dirty="0" smtClean="0"/>
              <a:t> (</a:t>
            </a:r>
            <a:r>
              <a:rPr lang="en-US" sz="2400" i="1" dirty="0" smtClean="0"/>
              <a:t>formatting)</a:t>
            </a:r>
          </a:p>
          <a:p>
            <a:pPr lvl="1"/>
            <a:r>
              <a:rPr lang="en-US" sz="2400" dirty="0" err="1" smtClean="0"/>
              <a:t>Đặt</a:t>
            </a:r>
            <a:r>
              <a:rPr lang="en-US" sz="2400" dirty="0" smtClean="0"/>
              <a:t> </a:t>
            </a:r>
            <a:r>
              <a:rPr lang="en-US" sz="2400" dirty="0" err="1"/>
              <a:t>các</a:t>
            </a:r>
            <a:r>
              <a:rPr lang="en-US" sz="2400" dirty="0"/>
              <a:t> </a:t>
            </a:r>
            <a:r>
              <a:rPr lang="en-US" sz="2400" dirty="0" err="1"/>
              <a:t>thông</a:t>
            </a:r>
            <a:r>
              <a:rPr lang="en-US" sz="2400" dirty="0"/>
              <a:t> tin </a:t>
            </a:r>
            <a:r>
              <a:rPr lang="en-US" sz="2400" dirty="0" err="1"/>
              <a:t>đặc</a:t>
            </a:r>
            <a:r>
              <a:rPr lang="en-US" sz="2400" dirty="0"/>
              <a:t> </a:t>
            </a:r>
            <a:r>
              <a:rPr lang="en-US" sz="2400" dirty="0" err="1"/>
              <a:t>biệt</a:t>
            </a:r>
            <a:r>
              <a:rPr lang="en-US" sz="2400" dirty="0"/>
              <a:t> </a:t>
            </a:r>
            <a:r>
              <a:rPr lang="en-US" sz="2400" dirty="0" err="1"/>
              <a:t>lên</a:t>
            </a:r>
            <a:r>
              <a:rPr lang="en-US" sz="2400" dirty="0"/>
              <a:t> </a:t>
            </a:r>
            <a:r>
              <a:rPr lang="en-US" sz="2400" dirty="0" err="1"/>
              <a:t>mỗi</a:t>
            </a:r>
            <a:r>
              <a:rPr lang="en-US" sz="2400" dirty="0"/>
              <a:t> </a:t>
            </a:r>
            <a:r>
              <a:rPr lang="en-US" sz="2400" dirty="0" err="1"/>
              <a:t>rãnh</a:t>
            </a:r>
            <a:r>
              <a:rPr lang="en-US" sz="2400" dirty="0"/>
              <a:t> </a:t>
            </a:r>
            <a:r>
              <a:rPr lang="en-US" sz="2400" dirty="0" err="1" smtClean="0"/>
              <a:t>để</a:t>
            </a:r>
            <a:r>
              <a:rPr lang="en-US" sz="2400" dirty="0" smtClean="0"/>
              <a:t> </a:t>
            </a:r>
            <a:r>
              <a:rPr lang="en-US" sz="2400" dirty="0" err="1" smtClean="0"/>
              <a:t>đánh</a:t>
            </a:r>
            <a:r>
              <a:rPr lang="en-US" sz="2400" dirty="0" smtClean="0"/>
              <a:t> </a:t>
            </a:r>
            <a:r>
              <a:rPr lang="en-US" sz="2400" dirty="0" err="1"/>
              <a:t>dấu</a:t>
            </a:r>
            <a:r>
              <a:rPr lang="en-US" sz="2400" dirty="0"/>
              <a:t> </a:t>
            </a:r>
            <a:r>
              <a:rPr lang="en-US" sz="2400" dirty="0" err="1"/>
              <a:t>vị</a:t>
            </a:r>
            <a:r>
              <a:rPr lang="en-US" sz="2400" dirty="0"/>
              <a:t> </a:t>
            </a:r>
            <a:r>
              <a:rPr lang="en-US" sz="2400" dirty="0" err="1"/>
              <a:t>trí</a:t>
            </a:r>
            <a:r>
              <a:rPr lang="en-US" sz="2400" dirty="0"/>
              <a:t> </a:t>
            </a:r>
            <a:r>
              <a:rPr lang="en-US" sz="2400" dirty="0" err="1"/>
              <a:t>của</a:t>
            </a:r>
            <a:r>
              <a:rPr lang="en-US" sz="2400" dirty="0"/>
              <a:t> </a:t>
            </a:r>
            <a:r>
              <a:rPr lang="en-US" sz="2400" dirty="0" err="1"/>
              <a:t>mỗi</a:t>
            </a:r>
            <a:r>
              <a:rPr lang="en-US" sz="2400" dirty="0"/>
              <a:t> </a:t>
            </a:r>
            <a:r>
              <a:rPr lang="en-US" sz="2400" dirty="0" err="1"/>
              <a:t>vùng</a:t>
            </a:r>
            <a:r>
              <a:rPr lang="en-US" sz="2400" dirty="0"/>
              <a:t> </a:t>
            </a:r>
            <a:r>
              <a:rPr lang="en-US" sz="2400" dirty="0" err="1"/>
              <a:t>đĩa</a:t>
            </a:r>
            <a:endParaRPr lang="en-US" sz="2400" dirty="0" smtClean="0"/>
          </a:p>
        </p:txBody>
      </p:sp>
      <p:sp>
        <p:nvSpPr>
          <p:cNvPr id="24581" name="Slide Number Placeholder 4"/>
          <p:cNvSpPr>
            <a:spLocks noGrp="1"/>
          </p:cNvSpPr>
          <p:nvPr>
            <p:ph type="sldNum" sz="quarter" idx="14"/>
          </p:nvPr>
        </p:nvSpPr>
        <p:spPr>
          <a:noFill/>
        </p:spPr>
        <p:txBody>
          <a:bodyPr/>
          <a:lstStyle/>
          <a:p>
            <a:fld id="{6B8B8E9D-FEC3-41A7-B46B-95446AEFE775}" type="slidenum">
              <a:rPr lang="en-US" smtClean="0"/>
              <a:pPr/>
              <a:t>22</a:t>
            </a:fld>
            <a:endParaRPr lang="en-US" dirty="0" smtClean="0"/>
          </a:p>
        </p:txBody>
      </p:sp>
    </p:spTree>
    <p:extLst>
      <p:ext uri="{BB962C8B-B14F-4D97-AF65-F5344CB8AC3E}">
        <p14:creationId xmlns:p14="http://schemas.microsoft.com/office/powerpoint/2010/main" val="2350176349"/>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err="1"/>
              <a:t>Làm</a:t>
            </a:r>
            <a:r>
              <a:rPr lang="en-US" dirty="0"/>
              <a:t> </a:t>
            </a:r>
            <a:r>
              <a:rPr lang="en-US" dirty="0" err="1"/>
              <a:t>việc</a:t>
            </a:r>
            <a:r>
              <a:rPr lang="en-US" dirty="0"/>
              <a:t> v</a:t>
            </a:r>
            <a:r>
              <a:rPr lang="vi-VN" dirty="0"/>
              <a:t>ới ổ đĩa cứng</a:t>
            </a:r>
            <a:endParaRPr lang="en-US" dirty="0" smtClean="0"/>
          </a:p>
        </p:txBody>
      </p:sp>
      <p:sp>
        <p:nvSpPr>
          <p:cNvPr id="25603" name="Text Placeholder 7"/>
          <p:cNvSpPr>
            <a:spLocks noGrp="1"/>
          </p:cNvSpPr>
          <p:nvPr>
            <p:ph sz="quarter" idx="12"/>
          </p:nvPr>
        </p:nvSpPr>
        <p:spPr>
          <a:xfrm>
            <a:off x="30480" y="1295400"/>
            <a:ext cx="8394700" cy="4968875"/>
          </a:xfrm>
        </p:spPr>
        <p:txBody>
          <a:bodyPr/>
          <a:lstStyle/>
          <a:p>
            <a:pPr>
              <a:spcBef>
                <a:spcPts val="0"/>
              </a:spcBef>
            </a:pPr>
            <a:r>
              <a:rPr lang="vi-VN" sz="2400" dirty="0" smtClean="0"/>
              <a:t>Ổ </a:t>
            </a:r>
            <a:r>
              <a:rPr lang="vi-VN" sz="2400" dirty="0"/>
              <a:t>đĩa </a:t>
            </a:r>
            <a:r>
              <a:rPr lang="vi-VN" sz="2400" dirty="0" smtClean="0"/>
              <a:t>cứng</a:t>
            </a:r>
            <a:r>
              <a:rPr lang="en-US" sz="2400" dirty="0" smtClean="0"/>
              <a:t> </a:t>
            </a:r>
            <a:r>
              <a:rPr lang="en-US" sz="2400" dirty="0" err="1" smtClean="0"/>
              <a:t>là</a:t>
            </a:r>
            <a:r>
              <a:rPr lang="en-US" sz="2400" dirty="0" smtClean="0"/>
              <a:t> </a:t>
            </a:r>
            <a:r>
              <a:rPr lang="en-US" sz="2400" dirty="0" err="1"/>
              <a:t>khu</a:t>
            </a:r>
            <a:r>
              <a:rPr lang="en-US" sz="2400" dirty="0"/>
              <a:t> </a:t>
            </a:r>
            <a:r>
              <a:rPr lang="en-US" sz="2400" dirty="0" err="1"/>
              <a:t>vực</a:t>
            </a:r>
            <a:r>
              <a:rPr lang="en-US" sz="2400" dirty="0"/>
              <a:t> </a:t>
            </a:r>
            <a:r>
              <a:rPr lang="en-US" sz="2400" dirty="0" err="1"/>
              <a:t>lưu</a:t>
            </a:r>
            <a:r>
              <a:rPr lang="en-US" sz="2400" dirty="0"/>
              <a:t> </a:t>
            </a:r>
            <a:r>
              <a:rPr lang="en-US" sz="2400" dirty="0" err="1"/>
              <a:t>trữ</a:t>
            </a:r>
            <a:r>
              <a:rPr lang="en-US" sz="2400" dirty="0"/>
              <a:t> </a:t>
            </a:r>
            <a:r>
              <a:rPr lang="en-US" sz="2400" dirty="0" err="1"/>
              <a:t>sơ</a:t>
            </a:r>
            <a:r>
              <a:rPr lang="en-US" sz="2400" dirty="0"/>
              <a:t> </a:t>
            </a:r>
            <a:r>
              <a:rPr lang="en-US" sz="2400" dirty="0" err="1"/>
              <a:t>cấp</a:t>
            </a:r>
            <a:r>
              <a:rPr lang="en-US" sz="2400" dirty="0"/>
              <a:t> </a:t>
            </a:r>
            <a:r>
              <a:rPr lang="en-US" sz="2400" dirty="0" err="1"/>
              <a:t>của</a:t>
            </a:r>
            <a:r>
              <a:rPr lang="en-US" sz="2400" dirty="0"/>
              <a:t> </a:t>
            </a:r>
            <a:r>
              <a:rPr lang="en-US" sz="2400" dirty="0" err="1"/>
              <a:t>chương</a:t>
            </a:r>
            <a:r>
              <a:rPr lang="en-US" sz="2400" dirty="0"/>
              <a:t> </a:t>
            </a:r>
            <a:r>
              <a:rPr lang="en-US" sz="2400" dirty="0" err="1"/>
              <a:t>trình</a:t>
            </a:r>
            <a:r>
              <a:rPr lang="en-US" sz="2400" dirty="0"/>
              <a:t> </a:t>
            </a:r>
            <a:r>
              <a:rPr lang="en-US" sz="2400" dirty="0" err="1"/>
              <a:t>và</a:t>
            </a:r>
            <a:r>
              <a:rPr lang="en-US" sz="2400" dirty="0"/>
              <a:t> </a:t>
            </a:r>
            <a:r>
              <a:rPr lang="en-US" sz="2400" dirty="0" err="1"/>
              <a:t>dữ</a:t>
            </a:r>
            <a:r>
              <a:rPr lang="en-US" sz="2400" dirty="0"/>
              <a:t> </a:t>
            </a:r>
            <a:r>
              <a:rPr lang="en-US" sz="2400" dirty="0" err="1" smtClean="0"/>
              <a:t>liệu</a:t>
            </a:r>
            <a:endParaRPr lang="en-US" sz="2400" dirty="0" smtClean="0"/>
          </a:p>
          <a:p>
            <a:pPr lvl="1">
              <a:spcBef>
                <a:spcPts val="0"/>
              </a:spcBef>
            </a:pPr>
            <a:r>
              <a:rPr lang="en-US" sz="2000" dirty="0" err="1"/>
              <a:t>Các</a:t>
            </a:r>
            <a:r>
              <a:rPr lang="en-US" sz="2000" dirty="0"/>
              <a:t> </a:t>
            </a:r>
            <a:r>
              <a:rPr lang="en-US" sz="2000" dirty="0" err="1"/>
              <a:t>chương</a:t>
            </a:r>
            <a:r>
              <a:rPr lang="en-US" sz="2000" dirty="0"/>
              <a:t> </a:t>
            </a:r>
            <a:r>
              <a:rPr lang="en-US" sz="2000" dirty="0" err="1"/>
              <a:t>trình</a:t>
            </a:r>
            <a:r>
              <a:rPr lang="en-US" sz="2000" dirty="0"/>
              <a:t> </a:t>
            </a:r>
            <a:r>
              <a:rPr lang="en-US" sz="2000" dirty="0" err="1"/>
              <a:t>phần</a:t>
            </a:r>
            <a:r>
              <a:rPr lang="en-US" sz="2000" dirty="0"/>
              <a:t> </a:t>
            </a:r>
            <a:r>
              <a:rPr lang="en-US" sz="2000" dirty="0" err="1"/>
              <a:t>mềm</a:t>
            </a:r>
            <a:r>
              <a:rPr lang="en-US" sz="2000" dirty="0"/>
              <a:t> </a:t>
            </a:r>
            <a:r>
              <a:rPr lang="en-US" sz="2000" dirty="0" err="1"/>
              <a:t>cần</a:t>
            </a:r>
            <a:r>
              <a:rPr lang="en-US" sz="2000" dirty="0"/>
              <a:t> </a:t>
            </a:r>
            <a:r>
              <a:rPr lang="en-US" sz="2000" dirty="0" err="1"/>
              <a:t>phải</a:t>
            </a:r>
            <a:r>
              <a:rPr lang="en-US" sz="2000" dirty="0"/>
              <a:t> </a:t>
            </a:r>
            <a:r>
              <a:rPr lang="en-US" sz="2000" dirty="0" err="1"/>
              <a:t>được</a:t>
            </a:r>
            <a:r>
              <a:rPr lang="en-US" sz="2000" dirty="0"/>
              <a:t> </a:t>
            </a:r>
            <a:r>
              <a:rPr lang="en-US" sz="2000" dirty="0" err="1"/>
              <a:t>cài</a:t>
            </a:r>
            <a:r>
              <a:rPr lang="en-US" sz="2000" dirty="0"/>
              <a:t> </a:t>
            </a:r>
            <a:r>
              <a:rPr lang="en-US" sz="2000" dirty="0" err="1"/>
              <a:t>đặt</a:t>
            </a:r>
            <a:r>
              <a:rPr lang="en-US" sz="2000" dirty="0"/>
              <a:t> ở ổ </a:t>
            </a:r>
            <a:r>
              <a:rPr lang="en-US" sz="2000" dirty="0" err="1" smtClean="0"/>
              <a:t>đĩa</a:t>
            </a:r>
            <a:r>
              <a:rPr lang="en-US" sz="2000" dirty="0" smtClean="0"/>
              <a:t> </a:t>
            </a:r>
            <a:r>
              <a:rPr lang="en-US" sz="2000" dirty="0" err="1" smtClean="0"/>
              <a:t>cứng</a:t>
            </a:r>
            <a:endParaRPr lang="en-US" sz="2000" dirty="0" smtClean="0"/>
          </a:p>
          <a:p>
            <a:pPr lvl="1">
              <a:spcBef>
                <a:spcPts val="0"/>
              </a:spcBef>
            </a:pPr>
            <a:r>
              <a:rPr lang="en-US" sz="2000" dirty="0"/>
              <a:t>Ổ </a:t>
            </a:r>
            <a:r>
              <a:rPr lang="en-US" sz="2000" dirty="0" err="1" smtClean="0"/>
              <a:t>đĩa</a:t>
            </a:r>
            <a:r>
              <a:rPr lang="en-US" sz="2000" dirty="0" smtClean="0"/>
              <a:t> </a:t>
            </a:r>
            <a:r>
              <a:rPr lang="en-US" sz="2000" dirty="0" err="1" smtClean="0"/>
              <a:t>cứng</a:t>
            </a:r>
            <a:r>
              <a:rPr lang="en-US" sz="2000" dirty="0" smtClean="0"/>
              <a:t> </a:t>
            </a:r>
            <a:r>
              <a:rPr lang="en-US" sz="2000" dirty="0" err="1"/>
              <a:t>lưu</a:t>
            </a:r>
            <a:r>
              <a:rPr lang="en-US" sz="2000" dirty="0"/>
              <a:t> </a:t>
            </a:r>
            <a:r>
              <a:rPr lang="en-US" sz="2000" dirty="0" err="1"/>
              <a:t>trữ</a:t>
            </a:r>
            <a:r>
              <a:rPr lang="en-US" sz="2000" dirty="0"/>
              <a:t> </a:t>
            </a:r>
            <a:r>
              <a:rPr lang="en-US" sz="2000" dirty="0" err="1"/>
              <a:t>và</a:t>
            </a:r>
            <a:r>
              <a:rPr lang="en-US" sz="2000" dirty="0"/>
              <a:t> </a:t>
            </a:r>
            <a:r>
              <a:rPr lang="en-US" sz="2000" dirty="0" err="1"/>
              <a:t>truy</a:t>
            </a:r>
            <a:r>
              <a:rPr lang="en-US" sz="2000" dirty="0"/>
              <a:t> </a:t>
            </a:r>
            <a:r>
              <a:rPr lang="en-US" sz="2000" dirty="0" err="1"/>
              <a:t>xuất</a:t>
            </a:r>
            <a:r>
              <a:rPr lang="en-US" sz="2000" dirty="0"/>
              <a:t> </a:t>
            </a:r>
            <a:r>
              <a:rPr lang="en-US" sz="2000" dirty="0" err="1"/>
              <a:t>thông</a:t>
            </a:r>
            <a:r>
              <a:rPr lang="en-US" sz="2000" dirty="0"/>
              <a:t> tin </a:t>
            </a:r>
            <a:r>
              <a:rPr lang="en-US" sz="2000" dirty="0" err="1"/>
              <a:t>với</a:t>
            </a:r>
            <a:r>
              <a:rPr lang="en-US" sz="2000" dirty="0"/>
              <a:t> </a:t>
            </a:r>
            <a:r>
              <a:rPr lang="en-US" sz="2000" dirty="0" err="1"/>
              <a:t>tốc</a:t>
            </a:r>
            <a:r>
              <a:rPr lang="en-US" sz="2000" dirty="0"/>
              <a:t> </a:t>
            </a:r>
            <a:r>
              <a:rPr lang="en-US" sz="2000" dirty="0" err="1"/>
              <a:t>độ</a:t>
            </a:r>
            <a:r>
              <a:rPr lang="en-US" sz="2000" dirty="0"/>
              <a:t> </a:t>
            </a:r>
            <a:r>
              <a:rPr lang="en-US" sz="2000" dirty="0" err="1" smtClean="0"/>
              <a:t>cao</a:t>
            </a:r>
            <a:endParaRPr lang="en-US" sz="2000" dirty="0" smtClean="0"/>
          </a:p>
          <a:p>
            <a:pPr>
              <a:spcBef>
                <a:spcPts val="0"/>
              </a:spcBef>
            </a:pPr>
            <a:r>
              <a:rPr lang="en-US" sz="2400" dirty="0" err="1"/>
              <a:t>Tốc</a:t>
            </a:r>
            <a:r>
              <a:rPr lang="en-US" sz="2400" dirty="0"/>
              <a:t> </a:t>
            </a:r>
            <a:r>
              <a:rPr lang="en-US" sz="2400" dirty="0" err="1"/>
              <a:t>độ</a:t>
            </a:r>
            <a:r>
              <a:rPr lang="en-US" sz="2400" dirty="0"/>
              <a:t> </a:t>
            </a:r>
            <a:r>
              <a:rPr lang="en-US" sz="2400" dirty="0" err="1"/>
              <a:t>truyền</a:t>
            </a:r>
            <a:r>
              <a:rPr lang="en-US" sz="2400" dirty="0"/>
              <a:t> </a:t>
            </a:r>
            <a:r>
              <a:rPr lang="en-US" sz="2400" dirty="0" err="1"/>
              <a:t>dữ</a:t>
            </a:r>
            <a:r>
              <a:rPr lang="en-US" sz="2400" dirty="0"/>
              <a:t> </a:t>
            </a:r>
            <a:r>
              <a:rPr lang="en-US" sz="2400" dirty="0" err="1"/>
              <a:t>liệu</a:t>
            </a:r>
            <a:r>
              <a:rPr lang="en-US" sz="2400" dirty="0"/>
              <a:t> </a:t>
            </a:r>
            <a:r>
              <a:rPr lang="en-US" sz="2400" dirty="0" err="1" smtClean="0"/>
              <a:t>của</a:t>
            </a:r>
            <a:r>
              <a:rPr lang="en-US" sz="2400" dirty="0" smtClean="0"/>
              <a:t> </a:t>
            </a:r>
            <a:r>
              <a:rPr lang="en-US" sz="2400" dirty="0" err="1"/>
              <a:t>một</a:t>
            </a:r>
            <a:r>
              <a:rPr lang="en-US" sz="2400" dirty="0"/>
              <a:t> ổ </a:t>
            </a:r>
            <a:r>
              <a:rPr lang="en-US" sz="2400" dirty="0" err="1"/>
              <a:t>cứng</a:t>
            </a:r>
            <a:r>
              <a:rPr lang="en-US" sz="2400" dirty="0"/>
              <a:t> </a:t>
            </a:r>
            <a:r>
              <a:rPr lang="en-US" sz="2400" dirty="0" err="1"/>
              <a:t>là</a:t>
            </a:r>
            <a:r>
              <a:rPr lang="en-US" sz="2400" dirty="0"/>
              <a:t> </a:t>
            </a:r>
            <a:r>
              <a:rPr lang="en-US" sz="2400" dirty="0" err="1"/>
              <a:t>biểu</a:t>
            </a:r>
            <a:r>
              <a:rPr lang="en-US" sz="2400" dirty="0"/>
              <a:t> </a:t>
            </a:r>
            <a:r>
              <a:rPr lang="en-US" sz="2400" dirty="0" err="1"/>
              <a:t>hiện</a:t>
            </a:r>
            <a:r>
              <a:rPr lang="en-US" sz="2400" dirty="0"/>
              <a:t> </a:t>
            </a:r>
            <a:r>
              <a:rPr lang="en-US" sz="2400" dirty="0" err="1"/>
              <a:t>của</a:t>
            </a:r>
            <a:r>
              <a:rPr lang="en-US" sz="2400" dirty="0"/>
              <a:t> </a:t>
            </a:r>
            <a:r>
              <a:rPr lang="en-US" sz="2400" dirty="0" err="1"/>
              <a:t>tốc</a:t>
            </a:r>
            <a:r>
              <a:rPr lang="en-US" sz="2400" dirty="0"/>
              <a:t> </a:t>
            </a:r>
            <a:r>
              <a:rPr lang="en-US" sz="2400" dirty="0" err="1"/>
              <a:t>độ</a:t>
            </a:r>
            <a:r>
              <a:rPr lang="en-US" sz="2400" dirty="0"/>
              <a:t> quay </a:t>
            </a:r>
            <a:r>
              <a:rPr lang="en-US" sz="2400" dirty="0" err="1"/>
              <a:t>đĩa</a:t>
            </a:r>
            <a:r>
              <a:rPr lang="en-US" sz="2400" dirty="0"/>
              <a:t> </a:t>
            </a:r>
            <a:r>
              <a:rPr lang="en-US" sz="2400" dirty="0" err="1"/>
              <a:t>cứng</a:t>
            </a:r>
            <a:r>
              <a:rPr lang="en-US" sz="2400" dirty="0"/>
              <a:t> (</a:t>
            </a:r>
            <a:r>
              <a:rPr lang="en-US" sz="2400" dirty="0" err="1"/>
              <a:t>được</a:t>
            </a:r>
            <a:r>
              <a:rPr lang="en-US" sz="2400" dirty="0"/>
              <a:t> </a:t>
            </a:r>
            <a:r>
              <a:rPr lang="en-US" sz="2400" dirty="0" err="1"/>
              <a:t>đo</a:t>
            </a:r>
            <a:r>
              <a:rPr lang="en-US" sz="2400" dirty="0"/>
              <a:t> </a:t>
            </a:r>
            <a:r>
              <a:rPr lang="en-US" sz="2400" dirty="0" err="1"/>
              <a:t>bằng</a:t>
            </a:r>
            <a:r>
              <a:rPr lang="en-US" sz="2400" dirty="0"/>
              <a:t> rpm) </a:t>
            </a:r>
            <a:r>
              <a:rPr lang="en-US" sz="2400" dirty="0" err="1"/>
              <a:t>và</a:t>
            </a:r>
            <a:r>
              <a:rPr lang="en-US" sz="2400" dirty="0"/>
              <a:t> </a:t>
            </a:r>
            <a:r>
              <a:rPr lang="en-US" sz="2400" dirty="0" err="1"/>
              <a:t>số</a:t>
            </a:r>
            <a:r>
              <a:rPr lang="en-US" sz="2400" dirty="0"/>
              <a:t> </a:t>
            </a:r>
            <a:r>
              <a:rPr lang="en-US" sz="2400" dirty="0" err="1"/>
              <a:t>đầu</a:t>
            </a:r>
            <a:r>
              <a:rPr lang="en-US" sz="2400" dirty="0"/>
              <a:t> </a:t>
            </a:r>
            <a:r>
              <a:rPr lang="en-US" sz="2400" dirty="0" err="1"/>
              <a:t>đọc</a:t>
            </a:r>
            <a:r>
              <a:rPr lang="en-US" sz="2400" dirty="0"/>
              <a:t>/</a:t>
            </a:r>
            <a:r>
              <a:rPr lang="en-US" sz="2400" dirty="0" err="1"/>
              <a:t>ghi</a:t>
            </a:r>
            <a:r>
              <a:rPr lang="en-US" sz="2400" dirty="0"/>
              <a:t> </a:t>
            </a:r>
            <a:r>
              <a:rPr lang="en-US" sz="2400" dirty="0" err="1"/>
              <a:t>trên</a:t>
            </a:r>
            <a:r>
              <a:rPr lang="en-US" sz="2400" dirty="0"/>
              <a:t> </a:t>
            </a:r>
            <a:r>
              <a:rPr lang="en-US" sz="2400" dirty="0" err="1"/>
              <a:t>mỗi</a:t>
            </a:r>
            <a:r>
              <a:rPr lang="en-US" sz="2400" dirty="0"/>
              <a:t> </a:t>
            </a:r>
            <a:r>
              <a:rPr lang="en-US" sz="2400" dirty="0" err="1"/>
              <a:t>bề</a:t>
            </a:r>
            <a:r>
              <a:rPr lang="en-US" sz="2400" dirty="0"/>
              <a:t> </a:t>
            </a:r>
            <a:r>
              <a:rPr lang="en-US" sz="2400" dirty="0" err="1"/>
              <a:t>mặt</a:t>
            </a:r>
            <a:r>
              <a:rPr lang="en-US" sz="2400" dirty="0"/>
              <a:t> </a:t>
            </a:r>
            <a:r>
              <a:rPr lang="en-US" sz="2400" dirty="0" err="1" smtClean="0"/>
              <a:t>đĩa</a:t>
            </a:r>
            <a:r>
              <a:rPr lang="en-US" sz="2400" dirty="0" smtClean="0"/>
              <a:t> </a:t>
            </a:r>
          </a:p>
          <a:p>
            <a:pPr lvl="1">
              <a:spcBef>
                <a:spcPts val="0"/>
              </a:spcBef>
            </a:pPr>
            <a:r>
              <a:rPr lang="en-US" sz="2000" dirty="0" err="1"/>
              <a:t>Tốc</a:t>
            </a:r>
            <a:r>
              <a:rPr lang="en-US" sz="2000" dirty="0"/>
              <a:t> </a:t>
            </a:r>
            <a:r>
              <a:rPr lang="en-US" sz="2000" dirty="0" err="1"/>
              <a:t>độ</a:t>
            </a:r>
            <a:r>
              <a:rPr lang="en-US" sz="2000" dirty="0"/>
              <a:t> quay </a:t>
            </a:r>
            <a:r>
              <a:rPr lang="en-US" sz="2000" dirty="0" err="1"/>
              <a:t>càng</a:t>
            </a:r>
            <a:r>
              <a:rPr lang="en-US" sz="2000" dirty="0"/>
              <a:t> </a:t>
            </a:r>
            <a:r>
              <a:rPr lang="en-US" sz="2000" dirty="0" err="1"/>
              <a:t>cao</a:t>
            </a:r>
            <a:r>
              <a:rPr lang="en-US" sz="2000" dirty="0"/>
              <a:t> </a:t>
            </a:r>
            <a:r>
              <a:rPr lang="en-US" sz="2000" dirty="0" err="1"/>
              <a:t>và</a:t>
            </a:r>
            <a:r>
              <a:rPr lang="en-US" sz="2000" dirty="0"/>
              <a:t>/ </a:t>
            </a:r>
            <a:r>
              <a:rPr lang="en-US" sz="2000" dirty="0" err="1"/>
              <a:t>hoặc</a:t>
            </a:r>
            <a:r>
              <a:rPr lang="en-US" sz="2000" dirty="0"/>
              <a:t> </a:t>
            </a:r>
            <a:r>
              <a:rPr lang="en-US" sz="2000" dirty="0" err="1"/>
              <a:t>số</a:t>
            </a:r>
            <a:r>
              <a:rPr lang="en-US" sz="2000" dirty="0"/>
              <a:t> </a:t>
            </a:r>
            <a:r>
              <a:rPr lang="en-US" sz="2000" dirty="0" err="1"/>
              <a:t>đầu</a:t>
            </a:r>
            <a:r>
              <a:rPr lang="en-US" sz="2000" dirty="0"/>
              <a:t> </a:t>
            </a:r>
            <a:r>
              <a:rPr lang="en-US" sz="2000" dirty="0" err="1"/>
              <a:t>đọc</a:t>
            </a:r>
            <a:r>
              <a:rPr lang="en-US" sz="2000" dirty="0"/>
              <a:t>/</a:t>
            </a:r>
            <a:r>
              <a:rPr lang="en-US" sz="2000" dirty="0" err="1"/>
              <a:t>ghi</a:t>
            </a:r>
            <a:r>
              <a:rPr lang="en-US" sz="2000" dirty="0"/>
              <a:t> </a:t>
            </a:r>
            <a:r>
              <a:rPr lang="en-US" sz="2000" dirty="0"/>
              <a:t/>
            </a:r>
            <a:br>
              <a:rPr lang="en-US" sz="2000" dirty="0"/>
            </a:br>
            <a:r>
              <a:rPr lang="en-US" sz="2000" dirty="0" err="1"/>
              <a:t>càng</a:t>
            </a:r>
            <a:r>
              <a:rPr lang="en-US" sz="2000" dirty="0"/>
              <a:t> </a:t>
            </a:r>
            <a:r>
              <a:rPr lang="en-US" sz="2000" dirty="0" err="1"/>
              <a:t>nhiều</a:t>
            </a:r>
            <a:r>
              <a:rPr lang="en-US" sz="2000" dirty="0"/>
              <a:t> </a:t>
            </a:r>
            <a:r>
              <a:rPr lang="en-US" sz="2000" dirty="0" err="1"/>
              <a:t>thì</a:t>
            </a:r>
            <a:r>
              <a:rPr lang="en-US" sz="2000" dirty="0"/>
              <a:t> </a:t>
            </a:r>
            <a:r>
              <a:rPr lang="en-US" sz="2000" dirty="0" err="1"/>
              <a:t>thời</a:t>
            </a:r>
            <a:r>
              <a:rPr lang="en-US" sz="2000" dirty="0"/>
              <a:t> </a:t>
            </a:r>
            <a:r>
              <a:rPr lang="en-US" sz="2000" dirty="0" err="1"/>
              <a:t>gian</a:t>
            </a:r>
            <a:r>
              <a:rPr lang="en-US" sz="2000" dirty="0"/>
              <a:t> </a:t>
            </a:r>
            <a:r>
              <a:rPr lang="en-US" sz="2000" dirty="0" err="1"/>
              <a:t>để</a:t>
            </a:r>
            <a:r>
              <a:rPr lang="en-US" sz="2000" dirty="0"/>
              <a:t> </a:t>
            </a:r>
            <a:r>
              <a:rPr lang="en-US" sz="2000" dirty="0" err="1"/>
              <a:t>tìm</a:t>
            </a:r>
            <a:r>
              <a:rPr lang="en-US" sz="2000" dirty="0"/>
              <a:t> </a:t>
            </a:r>
            <a:r>
              <a:rPr lang="en-US" sz="2000" dirty="0" err="1"/>
              <a:t>một</a:t>
            </a:r>
            <a:r>
              <a:rPr lang="en-US" sz="2000" dirty="0"/>
              <a:t> </a:t>
            </a:r>
            <a:r>
              <a:rPr lang="en-US" sz="2000" dirty="0" err="1"/>
              <a:t>mẩu</a:t>
            </a:r>
            <a:r>
              <a:rPr lang="en-US" sz="2000" dirty="0"/>
              <a:t> </a:t>
            </a:r>
            <a:r>
              <a:rPr lang="en-US" sz="2000" dirty="0" err="1"/>
              <a:t>dữ</a:t>
            </a:r>
            <a:r>
              <a:rPr lang="en-US" sz="2000" dirty="0"/>
              <a:t> </a:t>
            </a:r>
            <a:r>
              <a:rPr lang="en-US" sz="2000" dirty="0" err="1"/>
              <a:t>liệu</a:t>
            </a:r>
            <a:r>
              <a:rPr lang="en-US" sz="2000" dirty="0"/>
              <a:t> </a:t>
            </a:r>
            <a:r>
              <a:rPr lang="en-US" sz="2000" dirty="0"/>
              <a:t/>
            </a:r>
            <a:br>
              <a:rPr lang="en-US" sz="2000" dirty="0"/>
            </a:br>
            <a:r>
              <a:rPr lang="en-US" sz="2000" dirty="0" err="1"/>
              <a:t>nào</a:t>
            </a:r>
            <a:r>
              <a:rPr lang="en-US" sz="2000" dirty="0"/>
              <a:t> </a:t>
            </a:r>
            <a:r>
              <a:rPr lang="en-US" sz="2000" dirty="0" err="1"/>
              <a:t>đó</a:t>
            </a:r>
            <a:r>
              <a:rPr lang="en-US" sz="2000" dirty="0"/>
              <a:t> </a:t>
            </a:r>
            <a:r>
              <a:rPr lang="en-US" sz="2000" dirty="0" err="1"/>
              <a:t>càng</a:t>
            </a:r>
            <a:r>
              <a:rPr lang="en-US" sz="2000" dirty="0"/>
              <a:t> </a:t>
            </a:r>
            <a:r>
              <a:rPr lang="en-US" sz="2000" dirty="0" err="1"/>
              <a:t>ngắn</a:t>
            </a:r>
            <a:endParaRPr lang="en-US" sz="2000" dirty="0"/>
          </a:p>
          <a:p>
            <a:pPr lvl="1">
              <a:spcBef>
                <a:spcPts val="0"/>
              </a:spcBef>
            </a:pPr>
            <a:r>
              <a:rPr lang="en-US" sz="2000" dirty="0"/>
              <a:t>Ổ </a:t>
            </a:r>
            <a:r>
              <a:rPr lang="en-US" sz="2000" dirty="0" err="1"/>
              <a:t>cứng</a:t>
            </a:r>
            <a:r>
              <a:rPr lang="en-US" sz="2000" dirty="0"/>
              <a:t> </a:t>
            </a:r>
            <a:r>
              <a:rPr lang="en-US" sz="2000" dirty="0" err="1"/>
              <a:t>có</a:t>
            </a:r>
            <a:r>
              <a:rPr lang="en-US" sz="2000" dirty="0"/>
              <a:t> dung </a:t>
            </a:r>
            <a:r>
              <a:rPr lang="en-US" sz="2000" dirty="0" err="1"/>
              <a:t>lượng</a:t>
            </a:r>
            <a:r>
              <a:rPr lang="en-US" sz="2000" dirty="0"/>
              <a:t> </a:t>
            </a:r>
            <a:r>
              <a:rPr lang="en-US" sz="2000" dirty="0" err="1"/>
              <a:t>khoảng</a:t>
            </a:r>
            <a:r>
              <a:rPr lang="en-US" sz="2000" dirty="0"/>
              <a:t> </a:t>
            </a:r>
            <a:r>
              <a:rPr lang="en-US" sz="2000" dirty="0" err="1"/>
              <a:t>từ</a:t>
            </a:r>
            <a:r>
              <a:rPr lang="en-US" sz="2000" dirty="0"/>
              <a:t> </a:t>
            </a:r>
            <a:r>
              <a:rPr lang="en-US" sz="2000" dirty="0"/>
              <a:t>100 MB </a:t>
            </a:r>
            <a:r>
              <a:rPr lang="en-US" sz="2000" dirty="0" err="1"/>
              <a:t>đến</a:t>
            </a:r>
            <a:r>
              <a:rPr lang="en-US" sz="2000" dirty="0"/>
              <a:t> 100+ GB </a:t>
            </a:r>
          </a:p>
          <a:p>
            <a:pPr lvl="1">
              <a:spcBef>
                <a:spcPts val="0"/>
              </a:spcBef>
            </a:pPr>
            <a:r>
              <a:rPr lang="en-US" sz="2000" dirty="0" err="1"/>
              <a:t>Cũng</a:t>
            </a:r>
            <a:r>
              <a:rPr lang="en-US" sz="2000" dirty="0"/>
              <a:t> </a:t>
            </a:r>
            <a:r>
              <a:rPr lang="en-US" sz="2000" dirty="0" err="1"/>
              <a:t>có</a:t>
            </a:r>
            <a:r>
              <a:rPr lang="en-US" sz="2000" dirty="0"/>
              <a:t> </a:t>
            </a:r>
            <a:r>
              <a:rPr lang="en-US" sz="2000" dirty="0" err="1"/>
              <a:t>thể</a:t>
            </a:r>
            <a:r>
              <a:rPr lang="en-US" sz="2000" dirty="0"/>
              <a:t> </a:t>
            </a:r>
            <a:r>
              <a:rPr lang="en-US" sz="2000" dirty="0" err="1"/>
              <a:t>sử</a:t>
            </a:r>
            <a:r>
              <a:rPr lang="en-US" sz="2000" dirty="0"/>
              <a:t> </a:t>
            </a:r>
            <a:r>
              <a:rPr lang="en-US" sz="2000" dirty="0" err="1"/>
              <a:t>dụng</a:t>
            </a:r>
            <a:r>
              <a:rPr lang="en-US" sz="2000" dirty="0"/>
              <a:t> </a:t>
            </a:r>
            <a:r>
              <a:rPr lang="en-US" sz="2000" dirty="0" err="1"/>
              <a:t>các</a:t>
            </a:r>
            <a:r>
              <a:rPr lang="en-US" sz="2000" dirty="0"/>
              <a:t> ổ </a:t>
            </a:r>
            <a:r>
              <a:rPr lang="en-US" sz="2000" dirty="0" err="1"/>
              <a:t>đĩa</a:t>
            </a:r>
            <a:r>
              <a:rPr lang="en-US" sz="2000" dirty="0"/>
              <a:t> </a:t>
            </a:r>
            <a:r>
              <a:rPr lang="en-US" sz="2000" dirty="0" err="1"/>
              <a:t>mạng</a:t>
            </a:r>
            <a:r>
              <a:rPr lang="en-US" sz="2000" dirty="0"/>
              <a:t> </a:t>
            </a:r>
            <a:r>
              <a:rPr lang="en-US" sz="2000" dirty="0" err="1"/>
              <a:t>có</a:t>
            </a:r>
            <a:r>
              <a:rPr lang="en-US" sz="2000" dirty="0"/>
              <a:t> dung </a:t>
            </a:r>
            <a:r>
              <a:rPr lang="en-US" sz="2000" dirty="0" err="1"/>
              <a:t>lượng</a:t>
            </a:r>
            <a:r>
              <a:rPr lang="en-US" sz="2000" dirty="0"/>
              <a:t> </a:t>
            </a:r>
            <a:r>
              <a:rPr lang="en-US" sz="2000" dirty="0" err="1"/>
              <a:t>cao</a:t>
            </a:r>
            <a:r>
              <a:rPr lang="en-US" sz="2000" dirty="0"/>
              <a:t> </a:t>
            </a:r>
            <a:r>
              <a:rPr lang="en-US" sz="2000" dirty="0" err="1"/>
              <a:t>để</a:t>
            </a:r>
            <a:r>
              <a:rPr lang="en-US" sz="2000" dirty="0"/>
              <a:t> </a:t>
            </a:r>
            <a:r>
              <a:rPr lang="en-US" sz="2000" dirty="0" err="1"/>
              <a:t>đáp</a:t>
            </a:r>
            <a:r>
              <a:rPr lang="en-US" sz="2000" dirty="0"/>
              <a:t> </a:t>
            </a:r>
            <a:r>
              <a:rPr lang="en-US" sz="2000" dirty="0" err="1"/>
              <a:t>ứng</a:t>
            </a:r>
            <a:r>
              <a:rPr lang="en-US" sz="2000" dirty="0"/>
              <a:t> </a:t>
            </a:r>
            <a:r>
              <a:rPr lang="en-US" sz="2000" dirty="0" err="1"/>
              <a:t>yêu</a:t>
            </a:r>
            <a:r>
              <a:rPr lang="en-US" sz="2000" dirty="0"/>
              <a:t> </a:t>
            </a:r>
            <a:r>
              <a:rPr lang="en-US" sz="2000" dirty="0" err="1"/>
              <a:t>cầu</a:t>
            </a:r>
            <a:r>
              <a:rPr lang="en-US" sz="2000" dirty="0"/>
              <a:t> </a:t>
            </a:r>
            <a:r>
              <a:rPr lang="en-US" sz="2000" dirty="0" err="1"/>
              <a:t>lưu</a:t>
            </a:r>
            <a:r>
              <a:rPr lang="en-US" sz="2000" dirty="0"/>
              <a:t> </a:t>
            </a:r>
            <a:r>
              <a:rPr lang="en-US" sz="2000" dirty="0" err="1"/>
              <a:t>trữ</a:t>
            </a:r>
            <a:r>
              <a:rPr lang="en-US" sz="2000" dirty="0"/>
              <a:t> </a:t>
            </a:r>
            <a:r>
              <a:rPr lang="en-US" sz="2000" dirty="0" err="1"/>
              <a:t>dữ</a:t>
            </a:r>
            <a:r>
              <a:rPr lang="en-US" sz="2000" dirty="0"/>
              <a:t> </a:t>
            </a:r>
            <a:r>
              <a:rPr lang="en-US" sz="2000" dirty="0" err="1"/>
              <a:t>liệu</a:t>
            </a:r>
            <a:r>
              <a:rPr lang="en-US" sz="2000" dirty="0"/>
              <a:t> </a:t>
            </a:r>
            <a:r>
              <a:rPr lang="en-US" sz="2000" dirty="0" err="1"/>
              <a:t>của</a:t>
            </a:r>
            <a:r>
              <a:rPr lang="en-US" sz="2000" dirty="0"/>
              <a:t> </a:t>
            </a:r>
            <a:r>
              <a:rPr lang="en-US" sz="2000" dirty="0" err="1"/>
              <a:t>toàn</a:t>
            </a:r>
            <a:r>
              <a:rPr lang="en-US" sz="2000" dirty="0"/>
              <a:t> </a:t>
            </a:r>
            <a:r>
              <a:rPr lang="en-US" sz="2000" dirty="0" err="1"/>
              <a:t>bộ</a:t>
            </a:r>
            <a:r>
              <a:rPr lang="en-US" sz="2000" dirty="0"/>
              <a:t> </a:t>
            </a:r>
            <a:r>
              <a:rPr lang="en-US" sz="2000" dirty="0" err="1"/>
              <a:t>tổ</a:t>
            </a:r>
            <a:r>
              <a:rPr lang="en-US" sz="2000" dirty="0"/>
              <a:t> </a:t>
            </a:r>
            <a:r>
              <a:rPr lang="en-US" sz="2000" dirty="0" err="1"/>
              <a:t>chức</a:t>
            </a:r>
            <a:r>
              <a:rPr lang="en-US" sz="2000" dirty="0"/>
              <a:t>/</a:t>
            </a:r>
            <a:r>
              <a:rPr lang="en-US" sz="2000" dirty="0" err="1"/>
              <a:t>doanh</a:t>
            </a:r>
            <a:r>
              <a:rPr lang="en-US" sz="2000" dirty="0"/>
              <a:t> </a:t>
            </a:r>
            <a:r>
              <a:rPr lang="en-US" sz="2000" dirty="0" err="1"/>
              <a:t>nghiệp</a:t>
            </a:r>
            <a:endParaRPr lang="en-US" sz="2000" dirty="0"/>
          </a:p>
          <a:p>
            <a:pPr lvl="1">
              <a:spcBef>
                <a:spcPts val="0"/>
              </a:spcBef>
            </a:pPr>
            <a:r>
              <a:rPr lang="en-US" sz="2000" dirty="0" err="1"/>
              <a:t>Việc</a:t>
            </a:r>
            <a:r>
              <a:rPr lang="en-US" sz="2000" dirty="0"/>
              <a:t> </a:t>
            </a:r>
            <a:r>
              <a:rPr lang="en-US" sz="2000" dirty="0" err="1"/>
              <a:t>truyền</a:t>
            </a:r>
            <a:r>
              <a:rPr lang="en-US" sz="2000" dirty="0"/>
              <a:t> </a:t>
            </a:r>
            <a:r>
              <a:rPr lang="en-US" sz="2000" dirty="0" err="1"/>
              <a:t>dữ</a:t>
            </a:r>
            <a:r>
              <a:rPr lang="en-US" sz="2000" dirty="0"/>
              <a:t> </a:t>
            </a:r>
            <a:r>
              <a:rPr lang="en-US" sz="2000" dirty="0" err="1"/>
              <a:t>liệu</a:t>
            </a:r>
            <a:r>
              <a:rPr lang="en-US" sz="2000" dirty="0"/>
              <a:t> </a:t>
            </a:r>
            <a:r>
              <a:rPr lang="en-US" sz="2000" dirty="0" err="1"/>
              <a:t>khá</a:t>
            </a:r>
            <a:r>
              <a:rPr lang="en-US" sz="2000" dirty="0"/>
              <a:t> </a:t>
            </a:r>
            <a:r>
              <a:rPr lang="en-US" sz="2000" dirty="0" err="1"/>
              <a:t>nhanh</a:t>
            </a:r>
            <a:r>
              <a:rPr lang="en-US" sz="2000" dirty="0"/>
              <a:t> </a:t>
            </a:r>
            <a:r>
              <a:rPr lang="en-US" sz="2000" dirty="0" err="1"/>
              <a:t>tuy</a:t>
            </a:r>
            <a:r>
              <a:rPr lang="en-US" sz="2000" dirty="0"/>
              <a:t> </a:t>
            </a:r>
            <a:r>
              <a:rPr lang="en-US" sz="2000" dirty="0" err="1"/>
              <a:t>nhiên</a:t>
            </a:r>
            <a:r>
              <a:rPr lang="en-US" sz="2000" dirty="0"/>
              <a:t> </a:t>
            </a:r>
            <a:r>
              <a:rPr lang="en-US" sz="2000" dirty="0" err="1"/>
              <a:t>tốc</a:t>
            </a:r>
            <a:r>
              <a:rPr lang="en-US" sz="2000" dirty="0"/>
              <a:t> </a:t>
            </a:r>
            <a:r>
              <a:rPr lang="en-US" sz="2000" dirty="0" err="1"/>
              <a:t>độ</a:t>
            </a:r>
            <a:r>
              <a:rPr lang="en-US" sz="2000" dirty="0"/>
              <a:t> </a:t>
            </a:r>
            <a:r>
              <a:rPr lang="en-US" sz="2000" dirty="0" err="1"/>
              <a:t>có</a:t>
            </a:r>
            <a:r>
              <a:rPr lang="en-US" sz="2000" dirty="0"/>
              <a:t> </a:t>
            </a:r>
            <a:r>
              <a:rPr lang="en-US" sz="2000" dirty="0" err="1"/>
              <a:t>thể</a:t>
            </a:r>
            <a:r>
              <a:rPr lang="en-US" sz="2000" dirty="0"/>
              <a:t> </a:t>
            </a:r>
            <a:r>
              <a:rPr lang="en-US" sz="2000" dirty="0" err="1"/>
              <a:t>bị</a:t>
            </a:r>
            <a:r>
              <a:rPr lang="en-US" sz="2000" dirty="0"/>
              <a:t> </a:t>
            </a:r>
            <a:r>
              <a:rPr lang="en-US" sz="2000" dirty="0" err="1"/>
              <a:t>hạn</a:t>
            </a:r>
            <a:r>
              <a:rPr lang="en-US" sz="2000" dirty="0"/>
              <a:t> </a:t>
            </a:r>
            <a:r>
              <a:rPr lang="en-US" sz="2000" dirty="0" err="1"/>
              <a:t>chế</a:t>
            </a:r>
            <a:r>
              <a:rPr lang="en-US" sz="2000" dirty="0"/>
              <a:t> </a:t>
            </a:r>
            <a:r>
              <a:rPr lang="en-US" sz="2000" dirty="0" err="1"/>
              <a:t>bớt</a:t>
            </a:r>
            <a:r>
              <a:rPr lang="en-US" sz="2000" dirty="0"/>
              <a:t> do </a:t>
            </a:r>
            <a:r>
              <a:rPr lang="en-US" sz="2000" dirty="0" err="1"/>
              <a:t>loại</a:t>
            </a:r>
            <a:r>
              <a:rPr lang="en-US" sz="2000" dirty="0"/>
              <a:t> card </a:t>
            </a:r>
            <a:r>
              <a:rPr lang="en-US" sz="2000" dirty="0" err="1"/>
              <a:t>giao</a:t>
            </a:r>
            <a:r>
              <a:rPr lang="en-US" sz="2000" dirty="0"/>
              <a:t> </a:t>
            </a:r>
            <a:r>
              <a:rPr lang="en-US" sz="2000" dirty="0" err="1"/>
              <a:t>tiếp</a:t>
            </a:r>
            <a:r>
              <a:rPr lang="en-US" sz="2000" dirty="0"/>
              <a:t> </a:t>
            </a:r>
            <a:r>
              <a:rPr lang="en-US" sz="2000" dirty="0" err="1"/>
              <a:t>mạng</a:t>
            </a:r>
            <a:r>
              <a:rPr lang="en-US" sz="2000" dirty="0"/>
              <a:t> </a:t>
            </a:r>
            <a:r>
              <a:rPr lang="en-US" sz="2000" dirty="0" err="1"/>
              <a:t>cài</a:t>
            </a:r>
            <a:r>
              <a:rPr lang="en-US" sz="2000" dirty="0"/>
              <a:t> </a:t>
            </a:r>
            <a:r>
              <a:rPr lang="en-US" sz="2000" dirty="0" err="1"/>
              <a:t>trên</a:t>
            </a:r>
            <a:r>
              <a:rPr lang="en-US" sz="2000" dirty="0"/>
              <a:t> </a:t>
            </a:r>
            <a:r>
              <a:rPr lang="en-US" sz="2000" dirty="0" err="1"/>
              <a:t>máy</a:t>
            </a:r>
            <a:r>
              <a:rPr lang="en-US" sz="2000" dirty="0"/>
              <a:t> </a:t>
            </a:r>
            <a:r>
              <a:rPr lang="en-US" sz="2000" dirty="0" err="1"/>
              <a:t>cùng</a:t>
            </a:r>
            <a:r>
              <a:rPr lang="en-US" sz="2000" dirty="0"/>
              <a:t> </a:t>
            </a:r>
            <a:r>
              <a:rPr lang="en-US" sz="2000" dirty="0" err="1"/>
              <a:t>số</a:t>
            </a:r>
            <a:r>
              <a:rPr lang="en-US" sz="2000" dirty="0"/>
              <a:t> </a:t>
            </a:r>
            <a:r>
              <a:rPr lang="en-US" sz="2000" dirty="0" err="1"/>
              <a:t>người</a:t>
            </a:r>
            <a:r>
              <a:rPr lang="en-US" sz="2000" dirty="0"/>
              <a:t> </a:t>
            </a:r>
            <a:r>
              <a:rPr lang="en-US" sz="2000" dirty="0" err="1"/>
              <a:t>dùng</a:t>
            </a:r>
            <a:r>
              <a:rPr lang="en-US" sz="2000" dirty="0"/>
              <a:t> </a:t>
            </a:r>
            <a:r>
              <a:rPr lang="en-US" sz="2000" dirty="0" err="1"/>
              <a:t>và</a:t>
            </a:r>
            <a:r>
              <a:rPr lang="en-US" sz="2000" dirty="0"/>
              <a:t> </a:t>
            </a:r>
            <a:r>
              <a:rPr lang="en-US" sz="2000" dirty="0" err="1"/>
              <a:t>tác</a:t>
            </a:r>
            <a:r>
              <a:rPr lang="en-US" sz="2000" dirty="0"/>
              <a:t> </a:t>
            </a:r>
            <a:r>
              <a:rPr lang="en-US" sz="2000" dirty="0" err="1"/>
              <a:t>vụ</a:t>
            </a:r>
            <a:r>
              <a:rPr lang="en-US" sz="2000" dirty="0"/>
              <a:t> </a:t>
            </a:r>
            <a:r>
              <a:rPr lang="en-US" sz="2000" dirty="0" err="1"/>
              <a:t>mà</a:t>
            </a:r>
            <a:r>
              <a:rPr lang="en-US" sz="2000" dirty="0"/>
              <a:t> </a:t>
            </a:r>
            <a:r>
              <a:rPr lang="en-US" sz="2000" dirty="0" err="1"/>
              <a:t>máy</a:t>
            </a:r>
            <a:r>
              <a:rPr lang="en-US" sz="2000" dirty="0"/>
              <a:t> </a:t>
            </a:r>
            <a:r>
              <a:rPr lang="en-US" sz="2000" dirty="0" err="1"/>
              <a:t>chủ</a:t>
            </a:r>
            <a:r>
              <a:rPr lang="en-US" sz="2000" dirty="0"/>
              <a:t> </a:t>
            </a:r>
            <a:r>
              <a:rPr lang="en-US" sz="2000" dirty="0" err="1"/>
              <a:t>phải</a:t>
            </a:r>
            <a:r>
              <a:rPr lang="en-US" sz="2000" dirty="0"/>
              <a:t> </a:t>
            </a:r>
            <a:r>
              <a:rPr lang="en-US" sz="2000" dirty="0" err="1"/>
              <a:t>xử</a:t>
            </a:r>
            <a:r>
              <a:rPr lang="en-US" sz="2000" dirty="0"/>
              <a:t> </a:t>
            </a:r>
            <a:r>
              <a:rPr lang="en-US" sz="2000" dirty="0" err="1"/>
              <a:t>lý</a:t>
            </a:r>
            <a:endParaRPr lang="en-US" sz="2000" dirty="0"/>
          </a:p>
        </p:txBody>
      </p:sp>
      <p:sp>
        <p:nvSpPr>
          <p:cNvPr id="25605" name="Rectangle 6"/>
          <p:cNvSpPr>
            <a:spLocks noGrp="1" noChangeArrowheads="1"/>
          </p:cNvSpPr>
          <p:nvPr>
            <p:ph type="sldNum" sz="quarter" idx="14"/>
          </p:nvPr>
        </p:nvSpPr>
        <p:spPr>
          <a:noFill/>
        </p:spPr>
        <p:txBody>
          <a:bodyPr/>
          <a:lstStyle/>
          <a:p>
            <a:fld id="{EC17D740-6E7A-4C97-8BDA-D763574B5841}" type="slidenum">
              <a:rPr lang="en-US" smtClean="0">
                <a:latin typeface="Arial" pitchFamily="34" charset="0"/>
              </a:rPr>
              <a:pPr/>
              <a:t>23</a:t>
            </a:fld>
            <a:endParaRPr lang="en-US" dirty="0" smtClean="0">
              <a:latin typeface="Arial" pitchFamily="34" charset="0"/>
            </a:endParaRPr>
          </a:p>
        </p:txBody>
      </p:sp>
      <p:pic>
        <p:nvPicPr>
          <p:cNvPr id="25606" name="Picture 6" descr="iStock_000004569270XSmall cropped"/>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023100" y="3447148"/>
            <a:ext cx="2120900" cy="1193800"/>
          </a:xfrm>
          <a:prstGeom prst="rect">
            <a:avLst/>
          </a:prstGeom>
          <a:noFill/>
          <a:ln w="9525">
            <a:noFill/>
            <a:miter lim="800000"/>
            <a:headEnd/>
            <a:tailEnd/>
          </a:ln>
        </p:spPr>
      </p:pic>
    </p:spTree>
    <p:extLst>
      <p:ext uri="{BB962C8B-B14F-4D97-AF65-F5344CB8AC3E}">
        <p14:creationId xmlns:p14="http://schemas.microsoft.com/office/powerpoint/2010/main" val="1541744648"/>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title"/>
          </p:nvPr>
        </p:nvSpPr>
        <p:spPr/>
        <p:txBody>
          <a:bodyPr/>
          <a:lstStyle/>
          <a:p>
            <a:pPr eaLnBrk="1" hangingPunct="1"/>
            <a:r>
              <a:rPr lang="en-US" dirty="0" err="1"/>
              <a:t>Làm</a:t>
            </a:r>
            <a:r>
              <a:rPr lang="en-US" dirty="0"/>
              <a:t> </a:t>
            </a:r>
            <a:r>
              <a:rPr lang="en-US" dirty="0" err="1"/>
              <a:t>việc</a:t>
            </a:r>
            <a:r>
              <a:rPr lang="en-US" dirty="0"/>
              <a:t> v</a:t>
            </a:r>
            <a:r>
              <a:rPr lang="vi-VN" dirty="0"/>
              <a:t>ới </a:t>
            </a:r>
            <a:r>
              <a:rPr lang="en-US" dirty="0"/>
              <a:t>ổ </a:t>
            </a:r>
            <a:r>
              <a:rPr lang="vi-VN" dirty="0"/>
              <a:t>đĩa quang</a:t>
            </a:r>
            <a:endParaRPr lang="en-US" dirty="0" smtClean="0"/>
          </a:p>
        </p:txBody>
      </p:sp>
      <p:sp>
        <p:nvSpPr>
          <p:cNvPr id="26627" name="Text Placeholder 7"/>
          <p:cNvSpPr>
            <a:spLocks noGrp="1"/>
          </p:cNvSpPr>
          <p:nvPr>
            <p:ph sz="quarter" idx="12"/>
          </p:nvPr>
        </p:nvSpPr>
        <p:spPr>
          <a:xfrm>
            <a:off x="363538" y="1300163"/>
            <a:ext cx="8394700" cy="4968875"/>
          </a:xfrm>
        </p:spPr>
        <p:txBody>
          <a:bodyPr/>
          <a:lstStyle/>
          <a:p>
            <a:r>
              <a:rPr lang="en-US" sz="2400" dirty="0"/>
              <a:t>Đ</a:t>
            </a:r>
            <a:r>
              <a:rPr lang="vi-VN" sz="2400" dirty="0" smtClean="0"/>
              <a:t>ược </a:t>
            </a:r>
            <a:r>
              <a:rPr lang="vi-VN" sz="2400" dirty="0"/>
              <a:t>thiết kế để đọc các đĩa tròn, dẹt, thường được gọi là đĩa nén (CD) hoặc đĩa số đa năng (DVD</a:t>
            </a:r>
            <a:r>
              <a:rPr lang="vi-VN" sz="2400" dirty="0" smtClean="0"/>
              <a:t>)</a:t>
            </a:r>
            <a:endParaRPr lang="en-US" sz="2400" i="1" dirty="0" smtClean="0"/>
          </a:p>
          <a:p>
            <a:pPr lvl="1"/>
            <a:r>
              <a:rPr lang="en-US" sz="2000" dirty="0" err="1"/>
              <a:t>Đ</a:t>
            </a:r>
            <a:r>
              <a:rPr lang="en-US" sz="2000" dirty="0" err="1" smtClean="0"/>
              <a:t>ược</a:t>
            </a:r>
            <a:r>
              <a:rPr lang="en-US" sz="2000" dirty="0" smtClean="0"/>
              <a:t> </a:t>
            </a:r>
            <a:r>
              <a:rPr lang="en-US" sz="2000" dirty="0" err="1"/>
              <a:t>đọc</a:t>
            </a:r>
            <a:r>
              <a:rPr lang="en-US" sz="2000" dirty="0"/>
              <a:t> </a:t>
            </a:r>
            <a:r>
              <a:rPr lang="en-US" sz="2000" dirty="0" err="1"/>
              <a:t>thông</a:t>
            </a:r>
            <a:r>
              <a:rPr lang="en-US" sz="2000" dirty="0"/>
              <a:t> qua </a:t>
            </a:r>
            <a:r>
              <a:rPr lang="en-US" sz="2000" dirty="0" err="1"/>
              <a:t>một</a:t>
            </a:r>
            <a:r>
              <a:rPr lang="en-US" sz="2000" dirty="0"/>
              <a:t> </a:t>
            </a:r>
            <a:r>
              <a:rPr lang="en-US" sz="2000" dirty="0" err="1"/>
              <a:t>thiết</a:t>
            </a:r>
            <a:r>
              <a:rPr lang="en-US" sz="2000" dirty="0"/>
              <a:t> </a:t>
            </a:r>
            <a:r>
              <a:rPr lang="en-US" sz="2000" dirty="0" err="1"/>
              <a:t>bị</a:t>
            </a:r>
            <a:r>
              <a:rPr lang="en-US" sz="2000" dirty="0"/>
              <a:t> laze </a:t>
            </a:r>
            <a:r>
              <a:rPr lang="en-US" sz="2000" dirty="0" err="1"/>
              <a:t>hoặc</a:t>
            </a:r>
            <a:r>
              <a:rPr lang="en-US" sz="2000" dirty="0"/>
              <a:t> </a:t>
            </a:r>
            <a:r>
              <a:rPr lang="en-US" sz="2000" dirty="0" err="1"/>
              <a:t>đầu</a:t>
            </a:r>
            <a:r>
              <a:rPr lang="en-US" sz="2000" dirty="0"/>
              <a:t> </a:t>
            </a:r>
            <a:r>
              <a:rPr lang="en-US" sz="2000" dirty="0" err="1"/>
              <a:t>quang</a:t>
            </a:r>
            <a:r>
              <a:rPr lang="en-US" sz="2000" dirty="0"/>
              <a:t> </a:t>
            </a:r>
            <a:r>
              <a:rPr lang="en-US" sz="2000" dirty="0" err="1"/>
              <a:t>học</a:t>
            </a:r>
            <a:r>
              <a:rPr lang="en-US" sz="2000" dirty="0"/>
              <a:t> </a:t>
            </a:r>
            <a:r>
              <a:rPr lang="en-US" sz="2000" dirty="0" err="1"/>
              <a:t>có</a:t>
            </a:r>
            <a:r>
              <a:rPr lang="en-US" sz="2000" dirty="0"/>
              <a:t> </a:t>
            </a:r>
            <a:r>
              <a:rPr lang="en-US" sz="2000" dirty="0" err="1"/>
              <a:t>thể</a:t>
            </a:r>
            <a:r>
              <a:rPr lang="en-US" sz="2000" dirty="0"/>
              <a:t> quay </a:t>
            </a:r>
            <a:r>
              <a:rPr lang="en-US" sz="2000" dirty="0" err="1"/>
              <a:t>đĩa</a:t>
            </a:r>
            <a:r>
              <a:rPr lang="en-US" sz="2000" dirty="0"/>
              <a:t> </a:t>
            </a:r>
            <a:r>
              <a:rPr lang="en-US" sz="2000" dirty="0" err="1"/>
              <a:t>với</a:t>
            </a:r>
            <a:r>
              <a:rPr lang="en-US" sz="2000" dirty="0"/>
              <a:t> </a:t>
            </a:r>
            <a:r>
              <a:rPr lang="en-US" sz="2000" dirty="0" err="1" smtClean="0"/>
              <a:t>vận</a:t>
            </a:r>
            <a:r>
              <a:rPr lang="en-US" sz="2000" dirty="0" smtClean="0"/>
              <a:t> </a:t>
            </a:r>
            <a:r>
              <a:rPr lang="en-US" sz="2000" dirty="0" err="1"/>
              <a:t>tốc</a:t>
            </a:r>
            <a:r>
              <a:rPr lang="en-US" sz="2000" dirty="0"/>
              <a:t> </a:t>
            </a:r>
            <a:r>
              <a:rPr lang="en-US" sz="2000" dirty="0" err="1"/>
              <a:t>từ</a:t>
            </a:r>
            <a:r>
              <a:rPr lang="en-US" sz="2000" dirty="0"/>
              <a:t> 200 </a:t>
            </a:r>
            <a:r>
              <a:rPr lang="en-US" sz="2000" dirty="0" err="1"/>
              <a:t>vòng</a:t>
            </a:r>
            <a:r>
              <a:rPr lang="en-US" sz="2000" dirty="0"/>
              <a:t> quay </a:t>
            </a:r>
            <a:r>
              <a:rPr lang="en-US" sz="2000" dirty="0" err="1"/>
              <a:t>mỗi</a:t>
            </a:r>
            <a:r>
              <a:rPr lang="en-US" sz="2000" dirty="0"/>
              <a:t> </a:t>
            </a:r>
            <a:r>
              <a:rPr lang="en-US" sz="2000" dirty="0" err="1"/>
              <a:t>phút</a:t>
            </a:r>
            <a:r>
              <a:rPr lang="en-US" sz="2000" dirty="0"/>
              <a:t> (rpm) </a:t>
            </a:r>
            <a:r>
              <a:rPr lang="en-US" sz="2000" dirty="0" err="1"/>
              <a:t>trở</a:t>
            </a:r>
            <a:r>
              <a:rPr lang="en-US" sz="2000" dirty="0"/>
              <a:t> </a:t>
            </a:r>
            <a:r>
              <a:rPr lang="en-US" sz="2000" dirty="0" err="1"/>
              <a:t>lên</a:t>
            </a:r>
            <a:endParaRPr lang="en-US" sz="2000" dirty="0" smtClean="0"/>
          </a:p>
          <a:p>
            <a:r>
              <a:rPr lang="en-US" sz="2400" dirty="0"/>
              <a:t>Ổ </a:t>
            </a:r>
            <a:r>
              <a:rPr lang="en-US" sz="2400" dirty="0" err="1"/>
              <a:t>đĩa</a:t>
            </a:r>
            <a:r>
              <a:rPr lang="en-US" sz="2400" dirty="0"/>
              <a:t> CD-ROM (</a:t>
            </a:r>
            <a:r>
              <a:rPr lang="en-US" sz="2400" dirty="0" err="1"/>
              <a:t>Đĩa</a:t>
            </a:r>
            <a:r>
              <a:rPr lang="en-US" sz="2400" dirty="0"/>
              <a:t> </a:t>
            </a:r>
            <a:r>
              <a:rPr lang="en-US" sz="2400" dirty="0" err="1"/>
              <a:t>nén</a:t>
            </a:r>
            <a:r>
              <a:rPr lang="en-US" sz="2400" dirty="0"/>
              <a:t> </a:t>
            </a:r>
            <a:r>
              <a:rPr lang="en-US" sz="2400" dirty="0" err="1"/>
              <a:t>chỉ</a:t>
            </a:r>
            <a:r>
              <a:rPr lang="en-US" sz="2400" dirty="0"/>
              <a:t> </a:t>
            </a:r>
            <a:r>
              <a:rPr lang="en-US" sz="2400" dirty="0" err="1"/>
              <a:t>đọc</a:t>
            </a:r>
            <a:r>
              <a:rPr lang="en-US" sz="2400" dirty="0"/>
              <a:t>) hay DVD-ROM </a:t>
            </a:r>
            <a:endParaRPr lang="en-US" sz="2400" dirty="0" smtClean="0"/>
          </a:p>
          <a:p>
            <a:pPr lvl="1"/>
            <a:r>
              <a:rPr lang="en-US" sz="2000" dirty="0" err="1" smtClean="0"/>
              <a:t>Tương</a:t>
            </a:r>
            <a:r>
              <a:rPr lang="en-US" sz="2000" dirty="0" smtClean="0"/>
              <a:t> </a:t>
            </a:r>
            <a:r>
              <a:rPr lang="en-US" sz="2000" dirty="0" err="1"/>
              <a:t>tự</a:t>
            </a:r>
            <a:r>
              <a:rPr lang="en-US" sz="2000" dirty="0"/>
              <a:t> </a:t>
            </a:r>
            <a:r>
              <a:rPr lang="en-US" sz="2000" dirty="0" err="1"/>
              <a:t>với</a:t>
            </a:r>
            <a:r>
              <a:rPr lang="en-US" sz="2000" dirty="0"/>
              <a:t> </a:t>
            </a:r>
            <a:r>
              <a:rPr lang="en-US" sz="2000" dirty="0" err="1"/>
              <a:t>đầu</a:t>
            </a:r>
            <a:r>
              <a:rPr lang="en-US" sz="2000" dirty="0"/>
              <a:t> </a:t>
            </a:r>
            <a:r>
              <a:rPr lang="en-US" sz="2000" dirty="0" err="1"/>
              <a:t>phát</a:t>
            </a:r>
            <a:r>
              <a:rPr lang="en-US" sz="2000" dirty="0"/>
              <a:t> </a:t>
            </a:r>
            <a:r>
              <a:rPr lang="en-US" sz="2000" dirty="0" err="1"/>
              <a:t>trong</a:t>
            </a:r>
            <a:r>
              <a:rPr lang="en-US" sz="2000" dirty="0"/>
              <a:t> </a:t>
            </a:r>
            <a:r>
              <a:rPr lang="en-US" sz="2000" dirty="0" err="1"/>
              <a:t>hệ</a:t>
            </a:r>
            <a:r>
              <a:rPr lang="en-US" sz="2000" dirty="0"/>
              <a:t> </a:t>
            </a:r>
            <a:r>
              <a:rPr lang="en-US" sz="2000" dirty="0" err="1"/>
              <a:t>thống</a:t>
            </a:r>
            <a:r>
              <a:rPr lang="en-US" sz="2000" dirty="0"/>
              <a:t> </a:t>
            </a:r>
            <a:r>
              <a:rPr lang="en-US" sz="2000" dirty="0" err="1"/>
              <a:t>thiết</a:t>
            </a:r>
            <a:r>
              <a:rPr lang="en-US" sz="2000" dirty="0"/>
              <a:t> </a:t>
            </a:r>
            <a:r>
              <a:rPr lang="en-US" sz="2000" dirty="0" err="1"/>
              <a:t>bị</a:t>
            </a:r>
            <a:r>
              <a:rPr lang="en-US" sz="2000" dirty="0"/>
              <a:t> </a:t>
            </a:r>
            <a:r>
              <a:rPr lang="en-US" sz="2000" dirty="0" err="1"/>
              <a:t>giải</a:t>
            </a:r>
            <a:r>
              <a:rPr lang="en-US" sz="2000" dirty="0"/>
              <a:t> </a:t>
            </a:r>
            <a:r>
              <a:rPr lang="en-US" sz="2000" dirty="0" err="1"/>
              <a:t>trí</a:t>
            </a:r>
            <a:r>
              <a:rPr lang="en-US" sz="2000" dirty="0"/>
              <a:t> </a:t>
            </a:r>
            <a:r>
              <a:rPr lang="en-US" sz="2000" dirty="0" err="1"/>
              <a:t>âm</a:t>
            </a:r>
            <a:r>
              <a:rPr lang="en-US" sz="2000" dirty="0"/>
              <a:t> </a:t>
            </a:r>
            <a:r>
              <a:rPr lang="en-US" sz="2000" dirty="0" err="1" smtClean="0"/>
              <a:t>thanh</a:t>
            </a:r>
            <a:r>
              <a:rPr lang="en-US" sz="2000" dirty="0" smtClean="0"/>
              <a:t>/</a:t>
            </a:r>
            <a:br>
              <a:rPr lang="en-US" sz="2000" dirty="0" smtClean="0"/>
            </a:br>
            <a:r>
              <a:rPr lang="en-US" sz="2000" dirty="0" err="1" smtClean="0"/>
              <a:t>hình</a:t>
            </a:r>
            <a:r>
              <a:rPr lang="en-US" sz="2000" dirty="0" smtClean="0"/>
              <a:t> </a:t>
            </a:r>
            <a:r>
              <a:rPr lang="en-US" sz="2000" dirty="0" err="1"/>
              <a:t>ảnh</a:t>
            </a:r>
            <a:endParaRPr lang="en-US" sz="2000" dirty="0" smtClean="0"/>
          </a:p>
          <a:p>
            <a:pPr lvl="1"/>
            <a:r>
              <a:rPr lang="en-US" sz="2000" dirty="0" err="1"/>
              <a:t>Thông</a:t>
            </a:r>
            <a:r>
              <a:rPr lang="en-US" sz="2000" dirty="0"/>
              <a:t> tin </a:t>
            </a:r>
            <a:r>
              <a:rPr lang="en-US" sz="2000" dirty="0" err="1"/>
              <a:t>được</a:t>
            </a:r>
            <a:r>
              <a:rPr lang="en-US" sz="2000" dirty="0"/>
              <a:t> </a:t>
            </a:r>
            <a:r>
              <a:rPr lang="en-US" sz="2000" dirty="0" err="1"/>
              <a:t>ghi</a:t>
            </a:r>
            <a:r>
              <a:rPr lang="en-US" sz="2000" dirty="0"/>
              <a:t> sang </a:t>
            </a:r>
            <a:r>
              <a:rPr lang="en-US" sz="2000" dirty="0" err="1"/>
              <a:t>bề</a:t>
            </a:r>
            <a:r>
              <a:rPr lang="en-US" sz="2000" dirty="0"/>
              <a:t> </a:t>
            </a:r>
            <a:r>
              <a:rPr lang="en-US" sz="2000" dirty="0" err="1"/>
              <a:t>mặt</a:t>
            </a:r>
            <a:r>
              <a:rPr lang="en-US" sz="2000" dirty="0"/>
              <a:t> </a:t>
            </a:r>
            <a:r>
              <a:rPr lang="en-US" sz="2000" dirty="0" err="1"/>
              <a:t>đĩa</a:t>
            </a:r>
            <a:r>
              <a:rPr lang="en-US" sz="2000" dirty="0"/>
              <a:t> </a:t>
            </a:r>
            <a:r>
              <a:rPr lang="en-US" sz="2000" dirty="0" err="1"/>
              <a:t>và</a:t>
            </a:r>
            <a:r>
              <a:rPr lang="en-US" sz="2000" dirty="0"/>
              <a:t> </a:t>
            </a:r>
            <a:r>
              <a:rPr lang="en-US" sz="2000" dirty="0" err="1"/>
              <a:t>truy</a:t>
            </a:r>
            <a:r>
              <a:rPr lang="en-US" sz="2000" dirty="0"/>
              <a:t> </a:t>
            </a:r>
            <a:r>
              <a:rPr lang="en-US" sz="2000" dirty="0" err="1"/>
              <a:t>xuất</a:t>
            </a:r>
            <a:r>
              <a:rPr lang="en-US" sz="2000" dirty="0"/>
              <a:t> </a:t>
            </a:r>
            <a:r>
              <a:rPr lang="en-US" sz="2000" dirty="0" err="1"/>
              <a:t>bằng</a:t>
            </a:r>
            <a:r>
              <a:rPr lang="en-US" sz="2000" dirty="0"/>
              <a:t> </a:t>
            </a:r>
            <a:r>
              <a:rPr lang="en-US" sz="2000" dirty="0" err="1"/>
              <a:t>tia</a:t>
            </a:r>
            <a:r>
              <a:rPr lang="en-US" sz="2000" dirty="0"/>
              <a:t> laze</a:t>
            </a:r>
            <a:endParaRPr lang="en-US" sz="2000" dirty="0" smtClean="0"/>
          </a:p>
          <a:p>
            <a:pPr lvl="1"/>
            <a:r>
              <a:rPr lang="en-US" sz="2000" dirty="0" err="1"/>
              <a:t>C</a:t>
            </a:r>
            <a:r>
              <a:rPr lang="en-US" sz="2000" dirty="0" err="1" smtClean="0"/>
              <a:t>hỉ</a:t>
            </a:r>
            <a:r>
              <a:rPr lang="en-US" sz="2000" dirty="0" smtClean="0"/>
              <a:t> </a:t>
            </a:r>
            <a:r>
              <a:rPr lang="en-US" sz="2000" dirty="0" err="1"/>
              <a:t>có</a:t>
            </a:r>
            <a:r>
              <a:rPr lang="en-US" sz="2000" dirty="0"/>
              <a:t> </a:t>
            </a:r>
            <a:r>
              <a:rPr lang="en-US" sz="2000" dirty="0" err="1"/>
              <a:t>thể</a:t>
            </a:r>
            <a:r>
              <a:rPr lang="en-US" sz="2000" dirty="0"/>
              <a:t> </a:t>
            </a:r>
            <a:r>
              <a:rPr lang="en-US" sz="2000" dirty="0" err="1"/>
              <a:t>đọc</a:t>
            </a:r>
            <a:r>
              <a:rPr lang="en-US" sz="2000" dirty="0"/>
              <a:t> </a:t>
            </a:r>
            <a:r>
              <a:rPr lang="en-US" sz="2000" dirty="0" err="1"/>
              <a:t>dữ</a:t>
            </a:r>
            <a:r>
              <a:rPr lang="en-US" sz="2000" dirty="0"/>
              <a:t> </a:t>
            </a:r>
            <a:r>
              <a:rPr lang="en-US" sz="2000" dirty="0" err="1"/>
              <a:t>liệu</a:t>
            </a:r>
            <a:r>
              <a:rPr lang="en-US" sz="2000" dirty="0" smtClean="0"/>
              <a:t> </a:t>
            </a:r>
          </a:p>
          <a:p>
            <a:r>
              <a:rPr lang="en-US" sz="2400" dirty="0" err="1"/>
              <a:t>Các</a:t>
            </a:r>
            <a:r>
              <a:rPr lang="en-US" sz="2400" dirty="0"/>
              <a:t> </a:t>
            </a:r>
            <a:r>
              <a:rPr lang="en-US" sz="2400" dirty="0" err="1"/>
              <a:t>máy</a:t>
            </a:r>
            <a:r>
              <a:rPr lang="en-US" sz="2400" dirty="0"/>
              <a:t> </a:t>
            </a:r>
            <a:r>
              <a:rPr lang="en-US" sz="2400" dirty="0" err="1"/>
              <a:t>tính</a:t>
            </a:r>
            <a:r>
              <a:rPr lang="en-US" sz="2400" dirty="0"/>
              <a:t> </a:t>
            </a:r>
            <a:r>
              <a:rPr lang="en-US" sz="2400" dirty="0" err="1"/>
              <a:t>mới</a:t>
            </a:r>
            <a:r>
              <a:rPr lang="en-US" sz="2400" dirty="0"/>
              <a:t> </a:t>
            </a:r>
            <a:r>
              <a:rPr lang="en-US" sz="2400" dirty="0" err="1"/>
              <a:t>đều</a:t>
            </a:r>
            <a:r>
              <a:rPr lang="en-US" sz="2400" dirty="0"/>
              <a:t> </a:t>
            </a:r>
            <a:r>
              <a:rPr lang="en-US" sz="2400" dirty="0" err="1"/>
              <a:t>có</a:t>
            </a:r>
            <a:r>
              <a:rPr lang="en-US" sz="2400" dirty="0"/>
              <a:t> </a:t>
            </a:r>
            <a:r>
              <a:rPr lang="en-US" sz="2400" dirty="0" err="1"/>
              <a:t>tối</a:t>
            </a:r>
            <a:r>
              <a:rPr lang="en-US" sz="2400" dirty="0"/>
              <a:t> </a:t>
            </a:r>
            <a:r>
              <a:rPr lang="en-US" sz="2400" dirty="0" err="1"/>
              <a:t>thiểu</a:t>
            </a:r>
            <a:r>
              <a:rPr lang="en-US" sz="2400" dirty="0"/>
              <a:t> </a:t>
            </a:r>
            <a:r>
              <a:rPr lang="en-US" sz="2400" dirty="0" err="1"/>
              <a:t>một</a:t>
            </a:r>
            <a:r>
              <a:rPr lang="en-US" sz="2400" dirty="0"/>
              <a:t> ổ </a:t>
            </a:r>
            <a:r>
              <a:rPr lang="en-US" sz="2400" dirty="0" err="1"/>
              <a:t>đĩa</a:t>
            </a:r>
            <a:r>
              <a:rPr lang="en-US" sz="2400" dirty="0"/>
              <a:t> </a:t>
            </a:r>
            <a:r>
              <a:rPr lang="en-US" sz="2400" dirty="0" err="1"/>
              <a:t>quang</a:t>
            </a:r>
            <a:endParaRPr lang="en-US" sz="2400" dirty="0"/>
          </a:p>
          <a:p>
            <a:pPr lvl="1"/>
            <a:r>
              <a:rPr lang="en-US" sz="2000" dirty="0" err="1"/>
              <a:t>T</a:t>
            </a:r>
            <a:r>
              <a:rPr lang="en-US" sz="2000" dirty="0" err="1"/>
              <a:t>hường</a:t>
            </a:r>
            <a:r>
              <a:rPr lang="en-US" sz="2000" dirty="0"/>
              <a:t> </a:t>
            </a:r>
            <a:r>
              <a:rPr lang="en-US" sz="2000" dirty="0" err="1"/>
              <a:t>gồm</a:t>
            </a:r>
            <a:r>
              <a:rPr lang="en-US" sz="2000" dirty="0"/>
              <a:t> </a:t>
            </a:r>
            <a:r>
              <a:rPr lang="en-US" sz="2000" dirty="0" err="1"/>
              <a:t>một</a:t>
            </a:r>
            <a:r>
              <a:rPr lang="en-US" sz="2000" dirty="0"/>
              <a:t> ổ DVD </a:t>
            </a:r>
            <a:r>
              <a:rPr lang="en-US" sz="2000" dirty="0" err="1"/>
              <a:t>hoặc</a:t>
            </a:r>
            <a:r>
              <a:rPr lang="en-US" sz="2000" dirty="0"/>
              <a:t> </a:t>
            </a:r>
            <a:r>
              <a:rPr lang="en-US" sz="2000" dirty="0" err="1"/>
              <a:t>một</a:t>
            </a:r>
            <a:r>
              <a:rPr lang="en-US" sz="2000" dirty="0"/>
              <a:t> ổ </a:t>
            </a:r>
            <a:r>
              <a:rPr lang="en-US" sz="2000" dirty="0" err="1"/>
              <a:t>ghi</a:t>
            </a:r>
            <a:r>
              <a:rPr lang="en-US" sz="2000" dirty="0"/>
              <a:t> </a:t>
            </a:r>
            <a:r>
              <a:rPr lang="en-US" sz="2000" dirty="0"/>
              <a:t>CD/DVD</a:t>
            </a:r>
          </a:p>
        </p:txBody>
      </p:sp>
      <p:sp>
        <p:nvSpPr>
          <p:cNvPr id="26629" name="Rectangle 6"/>
          <p:cNvSpPr>
            <a:spLocks noGrp="1" noChangeArrowheads="1"/>
          </p:cNvSpPr>
          <p:nvPr>
            <p:ph type="sldNum" sz="quarter" idx="14"/>
          </p:nvPr>
        </p:nvSpPr>
        <p:spPr>
          <a:noFill/>
        </p:spPr>
        <p:txBody>
          <a:bodyPr/>
          <a:lstStyle/>
          <a:p>
            <a:fld id="{EBC67CC1-C32F-4086-8EB2-26EEC75A583F}" type="slidenum">
              <a:rPr lang="en-US" smtClean="0">
                <a:latin typeface="Arial" pitchFamily="34" charset="0"/>
              </a:rPr>
              <a:pPr/>
              <a:t>24</a:t>
            </a:fld>
            <a:endParaRPr lang="en-US" dirty="0" smtClean="0">
              <a:latin typeface="Arial" pitchFamily="34" charset="0"/>
            </a:endParaRPr>
          </a:p>
        </p:txBody>
      </p:sp>
    </p:spTree>
    <p:extLst>
      <p:ext uri="{BB962C8B-B14F-4D97-AF65-F5344CB8AC3E}">
        <p14:creationId xmlns:p14="http://schemas.microsoft.com/office/powerpoint/2010/main" val="1086188278"/>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type="title" idx="4294967295"/>
          </p:nvPr>
        </p:nvSpPr>
        <p:spPr/>
        <p:txBody>
          <a:bodyPr/>
          <a:lstStyle/>
          <a:p>
            <a:pPr eaLnBrk="1" hangingPunct="1"/>
            <a:r>
              <a:rPr lang="en-US" dirty="0" err="1"/>
              <a:t>Đầu</a:t>
            </a:r>
            <a:r>
              <a:rPr lang="en-US" dirty="0"/>
              <a:t> </a:t>
            </a:r>
            <a:r>
              <a:rPr lang="en-US" dirty="0" err="1"/>
              <a:t>ghi</a:t>
            </a:r>
            <a:r>
              <a:rPr lang="en-US" dirty="0"/>
              <a:t> </a:t>
            </a:r>
            <a:r>
              <a:rPr lang="en-US" dirty="0" err="1"/>
              <a:t>quang</a:t>
            </a:r>
            <a:r>
              <a:rPr lang="en-US" dirty="0"/>
              <a:t> </a:t>
            </a:r>
            <a:r>
              <a:rPr lang="en-US" dirty="0" err="1"/>
              <a:t>học</a:t>
            </a:r>
            <a:r>
              <a:rPr lang="en-US" dirty="0" smtClean="0"/>
              <a:t> </a:t>
            </a:r>
          </a:p>
        </p:txBody>
      </p:sp>
      <p:sp>
        <p:nvSpPr>
          <p:cNvPr id="27653" name="Content Placeholder 7"/>
          <p:cNvSpPr>
            <a:spLocks noGrp="1"/>
          </p:cNvSpPr>
          <p:nvPr>
            <p:ph type="body" idx="4294967295"/>
          </p:nvPr>
        </p:nvSpPr>
        <p:spPr/>
        <p:txBody>
          <a:bodyPr/>
          <a:lstStyle/>
          <a:p>
            <a:pPr>
              <a:spcBef>
                <a:spcPts val="600"/>
              </a:spcBef>
            </a:pPr>
            <a:r>
              <a:rPr lang="en-US" sz="2000" dirty="0" err="1"/>
              <a:t>C</a:t>
            </a:r>
            <a:r>
              <a:rPr lang="en-US" sz="2000" dirty="0" err="1" smtClean="0"/>
              <a:t>òn</a:t>
            </a:r>
            <a:r>
              <a:rPr lang="en-US" sz="2000" dirty="0" smtClean="0"/>
              <a:t> </a:t>
            </a:r>
            <a:r>
              <a:rPr lang="en-US" sz="2000" dirty="0" err="1"/>
              <a:t>được</a:t>
            </a:r>
            <a:r>
              <a:rPr lang="en-US" sz="2000" dirty="0"/>
              <a:t> </a:t>
            </a:r>
            <a:r>
              <a:rPr lang="en-US" sz="2000" dirty="0" err="1"/>
              <a:t>gọi</a:t>
            </a:r>
            <a:r>
              <a:rPr lang="en-US" sz="2000" dirty="0"/>
              <a:t> </a:t>
            </a:r>
            <a:r>
              <a:rPr lang="en-US" sz="2000" dirty="0" err="1"/>
              <a:t>là</a:t>
            </a:r>
            <a:r>
              <a:rPr lang="en-US" sz="2000" dirty="0"/>
              <a:t> ổ </a:t>
            </a:r>
            <a:r>
              <a:rPr lang="en-US" sz="2000" dirty="0" err="1"/>
              <a:t>ghi</a:t>
            </a:r>
            <a:r>
              <a:rPr lang="en-US" sz="2000" dirty="0"/>
              <a:t> </a:t>
            </a:r>
            <a:r>
              <a:rPr lang="en-US" sz="2000" dirty="0" err="1"/>
              <a:t>đĩa</a:t>
            </a:r>
            <a:r>
              <a:rPr lang="en-US" sz="2000" i="1" dirty="0"/>
              <a:t>,</a:t>
            </a:r>
            <a:r>
              <a:rPr lang="en-US" sz="2000" dirty="0"/>
              <a:t> </a:t>
            </a:r>
            <a:r>
              <a:rPr lang="en-US" sz="2000" dirty="0" err="1"/>
              <a:t>có</a:t>
            </a:r>
            <a:r>
              <a:rPr lang="en-US" sz="2000" dirty="0"/>
              <a:t> </a:t>
            </a:r>
            <a:r>
              <a:rPr lang="en-US" sz="2000" dirty="0" err="1"/>
              <a:t>hình</a:t>
            </a:r>
            <a:r>
              <a:rPr lang="en-US" sz="2000" dirty="0"/>
              <a:t> </a:t>
            </a:r>
            <a:r>
              <a:rPr lang="en-US" sz="2000" dirty="0" err="1"/>
              <a:t>thức</a:t>
            </a:r>
            <a:r>
              <a:rPr lang="en-US" sz="2000" dirty="0"/>
              <a:t> </a:t>
            </a:r>
            <a:r>
              <a:rPr lang="en-US" sz="2000" dirty="0" err="1"/>
              <a:t>và</a:t>
            </a:r>
            <a:r>
              <a:rPr lang="en-US" sz="2000" dirty="0"/>
              <a:t> </a:t>
            </a:r>
            <a:r>
              <a:rPr lang="en-US" sz="2000" dirty="0" err="1"/>
              <a:t>cơ</a:t>
            </a:r>
            <a:r>
              <a:rPr lang="en-US" sz="2000" dirty="0"/>
              <a:t> </a:t>
            </a:r>
            <a:r>
              <a:rPr lang="en-US" sz="2000" dirty="0" err="1"/>
              <a:t>chế</a:t>
            </a:r>
            <a:r>
              <a:rPr lang="en-US" sz="2000" dirty="0"/>
              <a:t> </a:t>
            </a:r>
            <a:r>
              <a:rPr lang="en-US" sz="2000" dirty="0" err="1"/>
              <a:t>hoạt</a:t>
            </a:r>
            <a:r>
              <a:rPr lang="en-US" sz="2000" dirty="0"/>
              <a:t> </a:t>
            </a:r>
            <a:r>
              <a:rPr lang="en-US" sz="2000" dirty="0" err="1"/>
              <a:t>động</a:t>
            </a:r>
            <a:r>
              <a:rPr lang="en-US" sz="2000" dirty="0"/>
              <a:t> </a:t>
            </a:r>
            <a:r>
              <a:rPr lang="en-US" sz="2000" dirty="0" err="1"/>
              <a:t>tương</a:t>
            </a:r>
            <a:r>
              <a:rPr lang="en-US" sz="2000" dirty="0"/>
              <a:t> </a:t>
            </a:r>
            <a:r>
              <a:rPr lang="en-US" sz="2000" dirty="0" err="1"/>
              <a:t>tự</a:t>
            </a:r>
            <a:r>
              <a:rPr lang="en-US" sz="2000" dirty="0"/>
              <a:t> </a:t>
            </a:r>
            <a:r>
              <a:rPr lang="en-US" sz="2000" dirty="0" err="1"/>
              <a:t>một</a:t>
            </a:r>
            <a:r>
              <a:rPr lang="en-US" sz="2000" dirty="0"/>
              <a:t> ổ </a:t>
            </a:r>
            <a:r>
              <a:rPr lang="en-US" sz="2000" dirty="0" err="1"/>
              <a:t>đĩa</a:t>
            </a:r>
            <a:r>
              <a:rPr lang="en-US" sz="2000" dirty="0"/>
              <a:t> </a:t>
            </a:r>
            <a:r>
              <a:rPr lang="en-US" sz="2000" dirty="0" err="1"/>
              <a:t>quang</a:t>
            </a:r>
            <a:r>
              <a:rPr lang="en-US" sz="2000" dirty="0"/>
              <a:t> </a:t>
            </a:r>
            <a:r>
              <a:rPr lang="en-US" sz="2000" dirty="0" err="1"/>
              <a:t>thông</a:t>
            </a:r>
            <a:r>
              <a:rPr lang="en-US" sz="2000" dirty="0"/>
              <a:t> </a:t>
            </a:r>
            <a:r>
              <a:rPr lang="en-US" sz="2000" dirty="0" err="1" smtClean="0"/>
              <a:t>thường</a:t>
            </a:r>
            <a:endParaRPr lang="en-US" sz="2000" dirty="0" smtClean="0"/>
          </a:p>
          <a:p>
            <a:pPr lvl="1">
              <a:spcBef>
                <a:spcPts val="600"/>
              </a:spcBef>
            </a:pPr>
            <a:r>
              <a:rPr lang="en-US" sz="1800" dirty="0" err="1"/>
              <a:t>Phần</a:t>
            </a:r>
            <a:r>
              <a:rPr lang="en-US" sz="1800" dirty="0"/>
              <a:t> </a:t>
            </a:r>
            <a:r>
              <a:rPr lang="en-US" sz="1800" dirty="0" err="1"/>
              <a:t>mềm</a:t>
            </a:r>
            <a:r>
              <a:rPr lang="en-US" sz="1800" dirty="0"/>
              <a:t> </a:t>
            </a:r>
            <a:r>
              <a:rPr lang="en-US" sz="1800" dirty="0" err="1"/>
              <a:t>đi</a:t>
            </a:r>
            <a:r>
              <a:rPr lang="en-US" sz="1800" dirty="0"/>
              <a:t> </a:t>
            </a:r>
            <a:r>
              <a:rPr lang="en-US" sz="1800" dirty="0" err="1"/>
              <a:t>kèm</a:t>
            </a:r>
            <a:r>
              <a:rPr lang="en-US" sz="1800" dirty="0"/>
              <a:t> </a:t>
            </a:r>
            <a:r>
              <a:rPr lang="en-US" sz="1800" dirty="0" err="1"/>
              <a:t>với</a:t>
            </a:r>
            <a:r>
              <a:rPr lang="en-US" sz="1800" dirty="0"/>
              <a:t> ổ </a:t>
            </a:r>
            <a:r>
              <a:rPr lang="en-US" sz="1800" dirty="0" err="1"/>
              <a:t>ghi</a:t>
            </a:r>
            <a:r>
              <a:rPr lang="en-US" sz="1800" dirty="0"/>
              <a:t> </a:t>
            </a:r>
            <a:r>
              <a:rPr lang="en-US" sz="1800" dirty="0" err="1" smtClean="0"/>
              <a:t>đĩa</a:t>
            </a:r>
            <a:r>
              <a:rPr lang="en-US" sz="1800" dirty="0" smtClean="0"/>
              <a:t> </a:t>
            </a:r>
            <a:r>
              <a:rPr lang="en-US" sz="1800" dirty="0" err="1" smtClean="0"/>
              <a:t>cho</a:t>
            </a:r>
            <a:r>
              <a:rPr lang="en-US" sz="1800" dirty="0" smtClean="0"/>
              <a:t> </a:t>
            </a:r>
            <a:r>
              <a:rPr lang="en-US" sz="1800" dirty="0" err="1"/>
              <a:t>phép</a:t>
            </a:r>
            <a:r>
              <a:rPr lang="en-US" sz="1800" dirty="0"/>
              <a:t> </a:t>
            </a:r>
            <a:r>
              <a:rPr lang="en-US" sz="1800" dirty="0" err="1"/>
              <a:t>bạn</a:t>
            </a:r>
            <a:r>
              <a:rPr lang="en-US" sz="1800" dirty="0"/>
              <a:t> “</a:t>
            </a:r>
            <a:r>
              <a:rPr lang="en-US" sz="1800" dirty="0" err="1"/>
              <a:t>đốt</a:t>
            </a:r>
            <a:r>
              <a:rPr lang="en-US" sz="1800" dirty="0"/>
              <a:t>” hay </a:t>
            </a:r>
            <a:r>
              <a:rPr lang="en-US" sz="1800" dirty="0" err="1"/>
              <a:t>ghi</a:t>
            </a:r>
            <a:r>
              <a:rPr lang="en-US" sz="1800" dirty="0"/>
              <a:t> </a:t>
            </a:r>
            <a:r>
              <a:rPr lang="en-US" sz="1800" dirty="0" err="1"/>
              <a:t>dữ</a:t>
            </a:r>
            <a:r>
              <a:rPr lang="en-US" sz="1800" dirty="0"/>
              <a:t> </a:t>
            </a:r>
            <a:r>
              <a:rPr lang="en-US" sz="1800" dirty="0" err="1"/>
              <a:t>liệu</a:t>
            </a:r>
            <a:r>
              <a:rPr lang="en-US" sz="1800" dirty="0"/>
              <a:t> </a:t>
            </a:r>
            <a:r>
              <a:rPr lang="en-US" sz="1800" dirty="0" err="1"/>
              <a:t>lên</a:t>
            </a:r>
            <a:r>
              <a:rPr lang="en-US" sz="1800" dirty="0"/>
              <a:t> </a:t>
            </a:r>
            <a:r>
              <a:rPr lang="en-US" sz="1800" dirty="0" err="1"/>
              <a:t>đĩa</a:t>
            </a:r>
            <a:endParaRPr lang="en-US" sz="1800" dirty="0" smtClean="0"/>
          </a:p>
          <a:p>
            <a:pPr>
              <a:spcBef>
                <a:spcPts val="600"/>
              </a:spcBef>
            </a:pPr>
            <a:r>
              <a:rPr lang="en-US" sz="2000" dirty="0" err="1"/>
              <a:t>Định</a:t>
            </a:r>
            <a:r>
              <a:rPr lang="en-US" sz="2000" dirty="0"/>
              <a:t> </a:t>
            </a:r>
            <a:r>
              <a:rPr lang="en-US" sz="2000" dirty="0" err="1"/>
              <a:t>dạng</a:t>
            </a:r>
            <a:r>
              <a:rPr lang="en-US" sz="2000" dirty="0"/>
              <a:t> </a:t>
            </a:r>
            <a:r>
              <a:rPr lang="en-US" sz="2000" dirty="0" err="1"/>
              <a:t>dùng</a:t>
            </a:r>
            <a:r>
              <a:rPr lang="en-US" sz="2000" dirty="0"/>
              <a:t> </a:t>
            </a:r>
            <a:r>
              <a:rPr lang="en-US" sz="2000" dirty="0" err="1"/>
              <a:t>cho</a:t>
            </a:r>
            <a:r>
              <a:rPr lang="en-US" sz="2000" dirty="0"/>
              <a:t> </a:t>
            </a:r>
            <a:r>
              <a:rPr lang="en-US" sz="2000" dirty="0" err="1"/>
              <a:t>các</a:t>
            </a:r>
            <a:r>
              <a:rPr lang="en-US" sz="2000" dirty="0"/>
              <a:t> </a:t>
            </a:r>
            <a:r>
              <a:rPr lang="en-US" sz="2000" dirty="0" err="1"/>
              <a:t>loại</a:t>
            </a:r>
            <a:r>
              <a:rPr lang="en-US" sz="2000" dirty="0"/>
              <a:t> ổ </a:t>
            </a:r>
            <a:r>
              <a:rPr lang="en-US" sz="2000" dirty="0" err="1"/>
              <a:t>đĩa</a:t>
            </a:r>
            <a:r>
              <a:rPr lang="en-US" sz="2000" dirty="0"/>
              <a:t> </a:t>
            </a:r>
            <a:r>
              <a:rPr lang="en-US" sz="2000" dirty="0" err="1"/>
              <a:t>này</a:t>
            </a:r>
            <a:r>
              <a:rPr lang="en-US" sz="2000" dirty="0"/>
              <a:t> </a:t>
            </a:r>
            <a:r>
              <a:rPr lang="en-US" sz="2000" dirty="0" err="1"/>
              <a:t>gồm</a:t>
            </a:r>
            <a:r>
              <a:rPr lang="en-US" sz="2000" dirty="0" smtClean="0"/>
              <a:t>:</a:t>
            </a:r>
          </a:p>
          <a:p>
            <a:pPr lvl="1">
              <a:spcBef>
                <a:spcPts val="600"/>
              </a:spcBef>
            </a:pPr>
            <a:r>
              <a:rPr lang="en-US" sz="1800" b="1" dirty="0" smtClean="0"/>
              <a:t>CD-R</a:t>
            </a:r>
            <a:r>
              <a:rPr lang="en-US" sz="1800" dirty="0" smtClean="0"/>
              <a:t>/</a:t>
            </a:r>
            <a:r>
              <a:rPr lang="en-US" sz="1800" b="1" dirty="0" smtClean="0"/>
              <a:t> DVD-R: </a:t>
            </a:r>
            <a:r>
              <a:rPr lang="en-US" sz="1800" dirty="0" smtClean="0"/>
              <a:t> </a:t>
            </a:r>
            <a:r>
              <a:rPr lang="en-US" sz="1800" dirty="0" err="1"/>
              <a:t>có</a:t>
            </a:r>
            <a:r>
              <a:rPr lang="en-US" sz="1800" dirty="0"/>
              <a:t> </a:t>
            </a:r>
            <a:r>
              <a:rPr lang="en-US" sz="1800" dirty="0" err="1"/>
              <a:t>thể</a:t>
            </a:r>
            <a:r>
              <a:rPr lang="en-US" sz="1800" dirty="0"/>
              <a:t> </a:t>
            </a:r>
            <a:r>
              <a:rPr lang="en-US" sz="1800" dirty="0" err="1"/>
              <a:t>ghi</a:t>
            </a:r>
            <a:r>
              <a:rPr lang="en-US" sz="1800" dirty="0"/>
              <a:t> </a:t>
            </a:r>
            <a:r>
              <a:rPr lang="en-US" sz="1800" dirty="0" err="1"/>
              <a:t>duy</a:t>
            </a:r>
            <a:r>
              <a:rPr lang="en-US" sz="1800" dirty="0"/>
              <a:t> </a:t>
            </a:r>
            <a:r>
              <a:rPr lang="en-US" sz="1800" dirty="0" err="1"/>
              <a:t>nhất</a:t>
            </a:r>
            <a:r>
              <a:rPr lang="en-US" sz="1800" dirty="0"/>
              <a:t> </a:t>
            </a:r>
            <a:r>
              <a:rPr lang="en-US" sz="1800" dirty="0" err="1"/>
              <a:t>một</a:t>
            </a:r>
            <a:r>
              <a:rPr lang="en-US" sz="1800" dirty="0"/>
              <a:t> </a:t>
            </a:r>
            <a:r>
              <a:rPr lang="en-US" sz="1800" dirty="0" err="1"/>
              <a:t>lần</a:t>
            </a:r>
            <a:r>
              <a:rPr lang="en-US" sz="1800" dirty="0"/>
              <a:t> </a:t>
            </a:r>
            <a:r>
              <a:rPr lang="en-US" sz="1800" dirty="0" err="1"/>
              <a:t>lên</a:t>
            </a:r>
            <a:r>
              <a:rPr lang="en-US" sz="1800" dirty="0"/>
              <a:t> </a:t>
            </a:r>
            <a:r>
              <a:rPr lang="en-US" sz="1800" dirty="0" err="1"/>
              <a:t>đĩa</a:t>
            </a:r>
            <a:r>
              <a:rPr lang="en-US" sz="1800" dirty="0"/>
              <a:t> </a:t>
            </a:r>
            <a:r>
              <a:rPr lang="en-US" sz="1800" dirty="0" err="1"/>
              <a:t>trắng</a:t>
            </a:r>
            <a:r>
              <a:rPr lang="en-US" sz="1800" dirty="0"/>
              <a:t>, </a:t>
            </a:r>
            <a:r>
              <a:rPr lang="en-US" sz="1800" dirty="0" err="1" smtClean="0"/>
              <a:t>nhưng</a:t>
            </a:r>
            <a:r>
              <a:rPr lang="en-US" sz="1800" dirty="0" smtClean="0"/>
              <a:t> </a:t>
            </a:r>
            <a:r>
              <a:rPr lang="en-US" sz="1800" dirty="0" err="1"/>
              <a:t>có</a:t>
            </a:r>
            <a:r>
              <a:rPr lang="en-US" sz="1800" dirty="0"/>
              <a:t> </a:t>
            </a:r>
            <a:r>
              <a:rPr lang="en-US" sz="1800" dirty="0" err="1"/>
              <a:t>thể</a:t>
            </a:r>
            <a:r>
              <a:rPr lang="en-US" sz="1800" dirty="0"/>
              <a:t> </a:t>
            </a:r>
            <a:r>
              <a:rPr lang="en-US" sz="1800" dirty="0" err="1"/>
              <a:t>đọc</a:t>
            </a:r>
            <a:r>
              <a:rPr lang="en-US" sz="1800" dirty="0"/>
              <a:t> </a:t>
            </a:r>
            <a:r>
              <a:rPr lang="en-US" sz="1800" dirty="0" err="1"/>
              <a:t>đĩa</a:t>
            </a:r>
            <a:r>
              <a:rPr lang="en-US" sz="1800" dirty="0"/>
              <a:t> </a:t>
            </a:r>
            <a:r>
              <a:rPr lang="en-US" sz="1800" dirty="0" err="1"/>
              <a:t>nhiều</a:t>
            </a:r>
            <a:r>
              <a:rPr lang="en-US" sz="1800" dirty="0"/>
              <a:t> </a:t>
            </a:r>
            <a:r>
              <a:rPr lang="en-US" sz="1800" dirty="0" err="1"/>
              <a:t>lần</a:t>
            </a:r>
            <a:endParaRPr lang="en-US" sz="1800" dirty="0" smtClean="0"/>
          </a:p>
          <a:p>
            <a:pPr lvl="1">
              <a:spcBef>
                <a:spcPts val="600"/>
              </a:spcBef>
            </a:pPr>
            <a:r>
              <a:rPr lang="en-US" sz="1800" b="1" dirty="0" smtClean="0"/>
              <a:t>CD-RW/ DVD-RW</a:t>
            </a:r>
            <a:r>
              <a:rPr lang="en-US" sz="1800" dirty="0" smtClean="0"/>
              <a:t>:  </a:t>
            </a:r>
            <a:r>
              <a:rPr lang="en-US" sz="1800" dirty="0" err="1"/>
              <a:t>có</a:t>
            </a:r>
            <a:r>
              <a:rPr lang="en-US" sz="1800" dirty="0"/>
              <a:t> </a:t>
            </a:r>
            <a:r>
              <a:rPr lang="en-US" sz="1800" dirty="0" err="1"/>
              <a:t>thể</a:t>
            </a:r>
            <a:r>
              <a:rPr lang="en-US" sz="1800" dirty="0"/>
              <a:t> </a:t>
            </a:r>
            <a:r>
              <a:rPr lang="en-US" sz="1800" dirty="0" err="1"/>
              <a:t>đọc</a:t>
            </a:r>
            <a:r>
              <a:rPr lang="en-US" sz="1800" dirty="0"/>
              <a:t> </a:t>
            </a:r>
            <a:r>
              <a:rPr lang="en-US" sz="1800" dirty="0" err="1"/>
              <a:t>và</a:t>
            </a:r>
            <a:r>
              <a:rPr lang="en-US" sz="1800" dirty="0"/>
              <a:t> </a:t>
            </a:r>
            <a:r>
              <a:rPr lang="en-US" sz="1800" dirty="0" err="1"/>
              <a:t>ghi</a:t>
            </a:r>
            <a:r>
              <a:rPr lang="en-US" sz="1800" dirty="0"/>
              <a:t> </a:t>
            </a:r>
            <a:r>
              <a:rPr lang="en-US" sz="1800" dirty="0" err="1"/>
              <a:t>nhiều</a:t>
            </a:r>
            <a:r>
              <a:rPr lang="en-US" sz="1800" dirty="0"/>
              <a:t> </a:t>
            </a:r>
            <a:r>
              <a:rPr lang="en-US" sz="1800" dirty="0" err="1"/>
              <a:t>lần</a:t>
            </a:r>
            <a:r>
              <a:rPr lang="en-US" sz="1800" dirty="0"/>
              <a:t> </a:t>
            </a:r>
            <a:r>
              <a:rPr lang="en-US" sz="1800" dirty="0" err="1"/>
              <a:t>lên</a:t>
            </a:r>
            <a:r>
              <a:rPr lang="en-US" sz="1800" dirty="0"/>
              <a:t> </a:t>
            </a:r>
            <a:r>
              <a:rPr lang="en-US" sz="1800" dirty="0" err="1"/>
              <a:t>cùng</a:t>
            </a:r>
            <a:r>
              <a:rPr lang="en-US" sz="1800" dirty="0"/>
              <a:t> </a:t>
            </a:r>
            <a:r>
              <a:rPr lang="en-US" sz="1800" dirty="0" err="1"/>
              <a:t>một</a:t>
            </a:r>
            <a:r>
              <a:rPr lang="en-US" sz="1800" dirty="0"/>
              <a:t> </a:t>
            </a:r>
            <a:r>
              <a:rPr lang="en-US" sz="1800" dirty="0" err="1"/>
              <a:t>đĩa</a:t>
            </a:r>
            <a:endParaRPr lang="en-US" sz="1800" dirty="0" smtClean="0"/>
          </a:p>
          <a:p>
            <a:pPr lvl="1">
              <a:spcBef>
                <a:spcPts val="600"/>
              </a:spcBef>
            </a:pPr>
            <a:r>
              <a:rPr lang="en-US" sz="1800" b="1" dirty="0" smtClean="0"/>
              <a:t>DVD-RAM:  </a:t>
            </a:r>
            <a:r>
              <a:rPr lang="en-US" sz="1800" dirty="0" err="1"/>
              <a:t>tương</a:t>
            </a:r>
            <a:r>
              <a:rPr lang="en-US" sz="1800" dirty="0"/>
              <a:t> </a:t>
            </a:r>
            <a:r>
              <a:rPr lang="en-US" sz="1800" dirty="0" err="1"/>
              <a:t>tự</a:t>
            </a:r>
            <a:r>
              <a:rPr lang="en-US" sz="1800" dirty="0"/>
              <a:t> DVD-RW </a:t>
            </a:r>
            <a:r>
              <a:rPr lang="en-US" sz="1800" dirty="0" err="1"/>
              <a:t>nhưng</a:t>
            </a:r>
            <a:r>
              <a:rPr lang="en-US" sz="1800" dirty="0"/>
              <a:t> </a:t>
            </a:r>
            <a:r>
              <a:rPr lang="en-US" sz="1800" dirty="0" err="1"/>
              <a:t>chỉ</a:t>
            </a:r>
            <a:r>
              <a:rPr lang="en-US" sz="1800" dirty="0"/>
              <a:t> </a:t>
            </a:r>
            <a:r>
              <a:rPr lang="en-US" sz="1800" dirty="0" err="1"/>
              <a:t>có</a:t>
            </a:r>
            <a:r>
              <a:rPr lang="en-US" sz="1800" dirty="0"/>
              <a:t> </a:t>
            </a:r>
            <a:r>
              <a:rPr lang="en-US" sz="1800" dirty="0" err="1"/>
              <a:t>thể</a:t>
            </a:r>
            <a:r>
              <a:rPr lang="en-US" sz="1800" dirty="0"/>
              <a:t> </a:t>
            </a:r>
            <a:r>
              <a:rPr lang="en-US" sz="1800" dirty="0" err="1"/>
              <a:t>chạy</a:t>
            </a:r>
            <a:r>
              <a:rPr lang="en-US" sz="1800" dirty="0"/>
              <a:t> </a:t>
            </a:r>
            <a:r>
              <a:rPr lang="en-US" sz="1800" dirty="0" err="1"/>
              <a:t>được</a:t>
            </a:r>
            <a:r>
              <a:rPr lang="en-US" sz="1800" dirty="0"/>
              <a:t> ở </a:t>
            </a:r>
            <a:r>
              <a:rPr lang="en-US" sz="1800" dirty="0" err="1"/>
              <a:t>những</a:t>
            </a:r>
            <a:r>
              <a:rPr lang="en-US" sz="1800" dirty="0"/>
              <a:t> </a:t>
            </a:r>
            <a:r>
              <a:rPr lang="en-US" sz="1800" dirty="0" err="1"/>
              <a:t>thiết</a:t>
            </a:r>
            <a:r>
              <a:rPr lang="en-US" sz="1800" dirty="0"/>
              <a:t> </a:t>
            </a:r>
            <a:r>
              <a:rPr lang="en-US" sz="1800" dirty="0" err="1"/>
              <a:t>bị</a:t>
            </a:r>
            <a:r>
              <a:rPr lang="en-US" sz="1800" dirty="0"/>
              <a:t> </a:t>
            </a:r>
            <a:r>
              <a:rPr lang="en-US" sz="1800" dirty="0" err="1"/>
              <a:t>có</a:t>
            </a:r>
            <a:r>
              <a:rPr lang="en-US" sz="1800" dirty="0"/>
              <a:t> </a:t>
            </a:r>
            <a:r>
              <a:rPr lang="en-US" sz="1800" dirty="0" err="1"/>
              <a:t>hỗ</a:t>
            </a:r>
            <a:r>
              <a:rPr lang="en-US" sz="1800" dirty="0"/>
              <a:t> </a:t>
            </a:r>
            <a:r>
              <a:rPr lang="en-US" sz="1800" dirty="0" err="1"/>
              <a:t>trợ</a:t>
            </a:r>
            <a:r>
              <a:rPr lang="en-US" sz="1800" dirty="0"/>
              <a:t> </a:t>
            </a:r>
            <a:r>
              <a:rPr lang="en-US" sz="1800" dirty="0" err="1"/>
              <a:t>định</a:t>
            </a:r>
            <a:r>
              <a:rPr lang="en-US" sz="1800" dirty="0"/>
              <a:t> </a:t>
            </a:r>
            <a:r>
              <a:rPr lang="en-US" sz="1800" dirty="0" err="1"/>
              <a:t>dạng</a:t>
            </a:r>
            <a:r>
              <a:rPr lang="en-US" sz="1800" dirty="0"/>
              <a:t> </a:t>
            </a:r>
            <a:r>
              <a:rPr lang="en-US" sz="1800" dirty="0" err="1"/>
              <a:t>này</a:t>
            </a:r>
            <a:r>
              <a:rPr lang="en-US" sz="1800" dirty="0" smtClean="0"/>
              <a:t>; </a:t>
            </a:r>
            <a:r>
              <a:rPr lang="en-US" sz="1800" dirty="0" err="1"/>
              <a:t>thường</a:t>
            </a:r>
            <a:r>
              <a:rPr lang="en-US" sz="1800" dirty="0"/>
              <a:t> </a:t>
            </a:r>
            <a:r>
              <a:rPr lang="en-US" sz="1800" dirty="0" err="1"/>
              <a:t>xuất</a:t>
            </a:r>
            <a:r>
              <a:rPr lang="en-US" sz="1800" dirty="0"/>
              <a:t> </a:t>
            </a:r>
            <a:r>
              <a:rPr lang="en-US" sz="1800" dirty="0" err="1"/>
              <a:t>hiện</a:t>
            </a:r>
            <a:r>
              <a:rPr lang="en-US" sz="1800" dirty="0"/>
              <a:t> </a:t>
            </a:r>
            <a:r>
              <a:rPr lang="en-US" sz="1800" dirty="0" err="1"/>
              <a:t>dưới</a:t>
            </a:r>
            <a:r>
              <a:rPr lang="en-US" sz="1800" dirty="0"/>
              <a:t> </a:t>
            </a:r>
            <a:r>
              <a:rPr lang="en-US" sz="1800" dirty="0" err="1"/>
              <a:t>dạng</a:t>
            </a:r>
            <a:r>
              <a:rPr lang="en-US" sz="1800" dirty="0"/>
              <a:t> </a:t>
            </a:r>
            <a:r>
              <a:rPr lang="en-US" sz="1800" dirty="0" err="1"/>
              <a:t>hộp</a:t>
            </a:r>
            <a:r>
              <a:rPr lang="en-US" sz="1800" dirty="0"/>
              <a:t> </a:t>
            </a:r>
            <a:r>
              <a:rPr lang="en-US" sz="1800" dirty="0" err="1"/>
              <a:t>đĩa</a:t>
            </a:r>
            <a:endParaRPr lang="en-US" sz="1800" dirty="0" smtClean="0"/>
          </a:p>
          <a:p>
            <a:pPr>
              <a:spcBef>
                <a:spcPts val="600"/>
              </a:spcBef>
            </a:pPr>
            <a:r>
              <a:rPr lang="en-US" sz="2000" dirty="0" err="1"/>
              <a:t>Đĩa</a:t>
            </a:r>
            <a:r>
              <a:rPr lang="en-US" sz="2000" dirty="0"/>
              <a:t> </a:t>
            </a:r>
            <a:r>
              <a:rPr lang="en-US" sz="2000" dirty="0" err="1"/>
              <a:t>trắng</a:t>
            </a:r>
            <a:r>
              <a:rPr lang="en-US" sz="2000" dirty="0"/>
              <a:t> </a:t>
            </a:r>
            <a:r>
              <a:rPr lang="en-US" sz="2000" dirty="0" err="1"/>
              <a:t>tương</a:t>
            </a:r>
            <a:r>
              <a:rPr lang="en-US" sz="2000" dirty="0"/>
              <a:t> </a:t>
            </a:r>
            <a:r>
              <a:rPr lang="en-US" sz="2000" dirty="0" err="1"/>
              <a:t>đối</a:t>
            </a:r>
            <a:r>
              <a:rPr lang="en-US" sz="2000" dirty="0"/>
              <a:t> </a:t>
            </a:r>
            <a:r>
              <a:rPr lang="en-US" sz="2000" dirty="0" err="1"/>
              <a:t>rẻ</a:t>
            </a:r>
            <a:r>
              <a:rPr lang="en-US" sz="2000" dirty="0"/>
              <a:t>, </a:t>
            </a:r>
            <a:r>
              <a:rPr lang="en-US" sz="2000" dirty="0" err="1"/>
              <a:t>đĩa</a:t>
            </a:r>
            <a:r>
              <a:rPr lang="en-US" sz="2000" dirty="0"/>
              <a:t> –R (</a:t>
            </a:r>
            <a:r>
              <a:rPr lang="en-US" sz="2000" dirty="0" err="1"/>
              <a:t>ghi</a:t>
            </a:r>
            <a:r>
              <a:rPr lang="en-US" sz="2000" dirty="0"/>
              <a:t> </a:t>
            </a:r>
            <a:r>
              <a:rPr lang="en-US" sz="2000" dirty="0" err="1"/>
              <a:t>một</a:t>
            </a:r>
            <a:r>
              <a:rPr lang="en-US" sz="2000" dirty="0"/>
              <a:t> </a:t>
            </a:r>
            <a:r>
              <a:rPr lang="en-US" sz="2000" dirty="0" err="1"/>
              <a:t>lần</a:t>
            </a:r>
            <a:r>
              <a:rPr lang="en-US" sz="2000" dirty="0"/>
              <a:t>) </a:t>
            </a:r>
            <a:r>
              <a:rPr lang="en-US" sz="2000" dirty="0" err="1"/>
              <a:t>rẻ</a:t>
            </a:r>
            <a:r>
              <a:rPr lang="en-US" sz="2000" dirty="0"/>
              <a:t> </a:t>
            </a:r>
            <a:r>
              <a:rPr lang="en-US" sz="2000" dirty="0" err="1"/>
              <a:t>hơn</a:t>
            </a:r>
            <a:r>
              <a:rPr lang="en-US" sz="2000" dirty="0"/>
              <a:t> </a:t>
            </a:r>
            <a:r>
              <a:rPr lang="en-US" sz="2000" dirty="0" err="1"/>
              <a:t>đĩa</a:t>
            </a:r>
            <a:r>
              <a:rPr lang="en-US" sz="2000" dirty="0"/>
              <a:t> –RW (</a:t>
            </a:r>
            <a:r>
              <a:rPr lang="en-US" sz="2000" dirty="0" err="1"/>
              <a:t>ghi</a:t>
            </a:r>
            <a:r>
              <a:rPr lang="en-US" sz="2000" dirty="0"/>
              <a:t> </a:t>
            </a:r>
            <a:r>
              <a:rPr lang="en-US" sz="2000" dirty="0" err="1"/>
              <a:t>lại</a:t>
            </a:r>
            <a:r>
              <a:rPr lang="en-US" sz="2000" dirty="0"/>
              <a:t> </a:t>
            </a:r>
            <a:r>
              <a:rPr lang="en-US" sz="2000" dirty="0" err="1"/>
              <a:t>nhiều</a:t>
            </a:r>
            <a:r>
              <a:rPr lang="en-US" sz="2000" dirty="0"/>
              <a:t> </a:t>
            </a:r>
            <a:r>
              <a:rPr lang="en-US" sz="2000" dirty="0" err="1"/>
              <a:t>lần</a:t>
            </a:r>
            <a:r>
              <a:rPr lang="en-US" sz="2000" dirty="0"/>
              <a:t>)</a:t>
            </a:r>
            <a:r>
              <a:rPr lang="en-US" sz="2000" dirty="0" smtClean="0"/>
              <a:t> </a:t>
            </a:r>
          </a:p>
          <a:p>
            <a:pPr>
              <a:spcBef>
                <a:spcPts val="600"/>
              </a:spcBef>
            </a:pPr>
            <a:r>
              <a:rPr lang="en-US" sz="2000" dirty="0"/>
              <a:t>Dung </a:t>
            </a:r>
            <a:r>
              <a:rPr lang="en-US" sz="2000" dirty="0" err="1"/>
              <a:t>lượng</a:t>
            </a:r>
            <a:r>
              <a:rPr lang="en-US" sz="2000" dirty="0"/>
              <a:t> </a:t>
            </a:r>
            <a:r>
              <a:rPr lang="en-US" sz="2000" dirty="0" err="1"/>
              <a:t>đĩa</a:t>
            </a:r>
            <a:r>
              <a:rPr lang="en-US" sz="2000" dirty="0"/>
              <a:t> CD </a:t>
            </a:r>
            <a:r>
              <a:rPr lang="en-US" sz="2000" dirty="0" err="1"/>
              <a:t>có</a:t>
            </a:r>
            <a:r>
              <a:rPr lang="en-US" sz="2000" dirty="0"/>
              <a:t> </a:t>
            </a:r>
            <a:r>
              <a:rPr lang="en-US" sz="2000" dirty="0" err="1"/>
              <a:t>thể</a:t>
            </a:r>
            <a:r>
              <a:rPr lang="en-US" sz="2000" dirty="0"/>
              <a:t> </a:t>
            </a:r>
            <a:r>
              <a:rPr lang="en-US" sz="2000" dirty="0" err="1"/>
              <a:t>là</a:t>
            </a:r>
            <a:r>
              <a:rPr lang="en-US" sz="2000" dirty="0"/>
              <a:t> 650 </a:t>
            </a:r>
            <a:r>
              <a:rPr lang="en-US" sz="2000" dirty="0" err="1"/>
              <a:t>hoặc</a:t>
            </a:r>
            <a:r>
              <a:rPr lang="en-US" sz="2000" dirty="0"/>
              <a:t> 700 MB, </a:t>
            </a:r>
            <a:r>
              <a:rPr lang="en-US" sz="2000" dirty="0" err="1"/>
              <a:t>trong</a:t>
            </a:r>
            <a:r>
              <a:rPr lang="en-US" sz="2000" dirty="0"/>
              <a:t> </a:t>
            </a:r>
            <a:r>
              <a:rPr lang="en-US" sz="2000" dirty="0" err="1"/>
              <a:t>khi</a:t>
            </a:r>
            <a:r>
              <a:rPr lang="en-US" sz="2000" dirty="0"/>
              <a:t> </a:t>
            </a:r>
            <a:r>
              <a:rPr lang="en-US" sz="2000" dirty="0" err="1"/>
              <a:t>đĩa</a:t>
            </a:r>
            <a:r>
              <a:rPr lang="en-US" sz="2000" dirty="0"/>
              <a:t> DVD </a:t>
            </a:r>
            <a:r>
              <a:rPr lang="en-US" sz="2000" dirty="0" err="1"/>
              <a:t>có</a:t>
            </a:r>
            <a:r>
              <a:rPr lang="en-US" sz="2000" dirty="0"/>
              <a:t> </a:t>
            </a:r>
            <a:r>
              <a:rPr lang="en-US" sz="2000" dirty="0" err="1"/>
              <a:t>thể</a:t>
            </a:r>
            <a:r>
              <a:rPr lang="en-US" sz="2000" dirty="0"/>
              <a:t> </a:t>
            </a:r>
            <a:r>
              <a:rPr lang="en-US" sz="2000" dirty="0" err="1"/>
              <a:t>lưu</a:t>
            </a:r>
            <a:r>
              <a:rPr lang="en-US" sz="2000" dirty="0"/>
              <a:t> </a:t>
            </a:r>
            <a:r>
              <a:rPr lang="en-US" sz="2000" dirty="0" err="1"/>
              <a:t>trữ</a:t>
            </a:r>
            <a:r>
              <a:rPr lang="en-US" sz="2000" dirty="0"/>
              <a:t> </a:t>
            </a:r>
            <a:r>
              <a:rPr lang="en-US" sz="2000" dirty="0" err="1"/>
              <a:t>khoảng</a:t>
            </a:r>
            <a:r>
              <a:rPr lang="en-US" sz="2000" dirty="0"/>
              <a:t> 4.7GB </a:t>
            </a:r>
            <a:r>
              <a:rPr lang="en-US" sz="2000" dirty="0" err="1"/>
              <a:t>đến</a:t>
            </a:r>
            <a:r>
              <a:rPr lang="en-US" sz="2000" dirty="0"/>
              <a:t> 17+GB </a:t>
            </a:r>
            <a:r>
              <a:rPr lang="en-US" sz="2000" dirty="0" err="1"/>
              <a:t>với</a:t>
            </a:r>
            <a:r>
              <a:rPr lang="en-US" sz="2000" dirty="0"/>
              <a:t> </a:t>
            </a:r>
            <a:r>
              <a:rPr lang="en-US" sz="2000" dirty="0" err="1"/>
              <a:t>tốc</a:t>
            </a:r>
            <a:r>
              <a:rPr lang="en-US" sz="2000" dirty="0"/>
              <a:t> </a:t>
            </a:r>
            <a:r>
              <a:rPr lang="en-US" sz="2000" dirty="0" err="1"/>
              <a:t>độ</a:t>
            </a:r>
            <a:r>
              <a:rPr lang="en-US" sz="2000" dirty="0"/>
              <a:t> </a:t>
            </a:r>
            <a:r>
              <a:rPr lang="en-US" sz="2000" dirty="0" err="1"/>
              <a:t>truy</a:t>
            </a:r>
            <a:r>
              <a:rPr lang="en-US" sz="2000" dirty="0"/>
              <a:t> </a:t>
            </a:r>
            <a:r>
              <a:rPr lang="en-US" sz="2000" dirty="0" err="1"/>
              <a:t>cập</a:t>
            </a:r>
            <a:r>
              <a:rPr lang="en-US" sz="2000" dirty="0"/>
              <a:t> </a:t>
            </a:r>
            <a:r>
              <a:rPr lang="en-US" sz="2000" dirty="0" err="1"/>
              <a:t>nhanh</a:t>
            </a:r>
            <a:r>
              <a:rPr lang="en-US" sz="2000" dirty="0"/>
              <a:t>.</a:t>
            </a:r>
            <a:endParaRPr lang="en-US" sz="2000" dirty="0" smtClean="0"/>
          </a:p>
          <a:p>
            <a:pPr>
              <a:spcBef>
                <a:spcPts val="600"/>
              </a:spcBef>
            </a:pPr>
            <a:r>
              <a:rPr lang="en-US" sz="2000" dirty="0" err="1" smtClean="0"/>
              <a:t>Cần</a:t>
            </a:r>
            <a:r>
              <a:rPr lang="en-US" sz="2000" dirty="0" smtClean="0"/>
              <a:t> </a:t>
            </a:r>
            <a:r>
              <a:rPr lang="en-US" sz="2000" dirty="0" err="1" smtClean="0"/>
              <a:t>có</a:t>
            </a:r>
            <a:r>
              <a:rPr lang="en-US" sz="2000" dirty="0" smtClean="0"/>
              <a:t> </a:t>
            </a:r>
            <a:r>
              <a:rPr lang="en-US" sz="2000" dirty="0" err="1" smtClean="0"/>
              <a:t>phần</a:t>
            </a:r>
            <a:r>
              <a:rPr lang="en-US" sz="2000" dirty="0" smtClean="0"/>
              <a:t> </a:t>
            </a:r>
            <a:r>
              <a:rPr lang="en-US" sz="2000" dirty="0" err="1"/>
              <a:t>mềm</a:t>
            </a:r>
            <a:r>
              <a:rPr lang="en-US" sz="2000" dirty="0"/>
              <a:t> </a:t>
            </a:r>
            <a:r>
              <a:rPr lang="en-US" sz="2000" dirty="0" err="1"/>
              <a:t>đặc</a:t>
            </a:r>
            <a:r>
              <a:rPr lang="en-US" sz="2000" dirty="0"/>
              <a:t> </a:t>
            </a:r>
            <a:r>
              <a:rPr lang="en-US" sz="2000" dirty="0" err="1"/>
              <a:t>biệt</a:t>
            </a:r>
            <a:r>
              <a:rPr lang="en-US" sz="2000" dirty="0"/>
              <a:t> </a:t>
            </a:r>
            <a:r>
              <a:rPr lang="en-US" sz="2000" dirty="0" err="1" smtClean="0"/>
              <a:t>để</a:t>
            </a:r>
            <a:r>
              <a:rPr lang="en-US" sz="2000" dirty="0" smtClean="0"/>
              <a:t> </a:t>
            </a:r>
            <a:r>
              <a:rPr lang="en-US" sz="2000" dirty="0" err="1" smtClean="0"/>
              <a:t>xử</a:t>
            </a:r>
            <a:r>
              <a:rPr lang="en-US" sz="2000" dirty="0" smtClean="0"/>
              <a:t> </a:t>
            </a:r>
            <a:r>
              <a:rPr lang="en-US" sz="2000" dirty="0" err="1"/>
              <a:t>lý</a:t>
            </a:r>
            <a:r>
              <a:rPr lang="en-US" sz="2000" dirty="0"/>
              <a:t> </a:t>
            </a:r>
            <a:r>
              <a:rPr lang="en-US" sz="2000" dirty="0" err="1"/>
              <a:t>hoặc</a:t>
            </a:r>
            <a:r>
              <a:rPr lang="en-US" sz="2000" dirty="0"/>
              <a:t> </a:t>
            </a:r>
            <a:r>
              <a:rPr lang="en-US" sz="2000" dirty="0" err="1"/>
              <a:t>biên</a:t>
            </a:r>
            <a:r>
              <a:rPr lang="en-US" sz="2000" dirty="0"/>
              <a:t> </a:t>
            </a:r>
            <a:r>
              <a:rPr lang="en-US" sz="2000" dirty="0" err="1"/>
              <a:t>tập</a:t>
            </a:r>
            <a:r>
              <a:rPr lang="en-US" sz="2000" dirty="0"/>
              <a:t> </a:t>
            </a:r>
            <a:r>
              <a:rPr lang="en-US" sz="2000" dirty="0" err="1"/>
              <a:t>hình</a:t>
            </a:r>
            <a:r>
              <a:rPr lang="en-US" sz="2000" dirty="0"/>
              <a:t> </a:t>
            </a:r>
            <a:r>
              <a:rPr lang="en-US" sz="2000" dirty="0" err="1"/>
              <a:t>ảnh</a:t>
            </a:r>
            <a:r>
              <a:rPr lang="en-US" sz="2000" dirty="0"/>
              <a:t> </a:t>
            </a:r>
            <a:r>
              <a:rPr lang="en-US" sz="2000" dirty="0" err="1"/>
              <a:t>khi</a:t>
            </a:r>
            <a:r>
              <a:rPr lang="en-US" sz="2000" dirty="0"/>
              <a:t> </a:t>
            </a:r>
            <a:r>
              <a:rPr lang="en-US" sz="2000" dirty="0" err="1"/>
              <a:t>ghi</a:t>
            </a:r>
            <a:r>
              <a:rPr lang="en-US" sz="2000" dirty="0"/>
              <a:t> sang </a:t>
            </a:r>
            <a:r>
              <a:rPr lang="en-US" sz="2000" dirty="0" err="1"/>
              <a:t>đĩa</a:t>
            </a:r>
            <a:r>
              <a:rPr lang="en-US" sz="2000" dirty="0"/>
              <a:t> </a:t>
            </a:r>
            <a:r>
              <a:rPr lang="en-US" sz="2000" dirty="0" smtClean="0"/>
              <a:t>DVD</a:t>
            </a:r>
          </a:p>
          <a:p>
            <a:pPr>
              <a:spcBef>
                <a:spcPts val="600"/>
              </a:spcBef>
            </a:pPr>
            <a:endParaRPr lang="en-US" sz="2000" dirty="0" smtClean="0"/>
          </a:p>
        </p:txBody>
      </p:sp>
    </p:spTree>
    <p:extLst>
      <p:ext uri="{BB962C8B-B14F-4D97-AF65-F5344CB8AC3E}">
        <p14:creationId xmlns:p14="http://schemas.microsoft.com/office/powerpoint/2010/main" val="3908098005"/>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marL="0" indent="0" eaLnBrk="1" hangingPunct="1"/>
            <a:r>
              <a:rPr lang="en-US" dirty="0"/>
              <a:t>S</a:t>
            </a:r>
            <a:r>
              <a:rPr lang="vi-VN" dirty="0"/>
              <a:t>ử dụng các loại thiết bị lưu trữ khác</a:t>
            </a:r>
            <a:r>
              <a:rPr lang="en-US" dirty="0" smtClean="0"/>
              <a:t> </a:t>
            </a:r>
          </a:p>
        </p:txBody>
      </p:sp>
      <p:sp>
        <p:nvSpPr>
          <p:cNvPr id="28675" name="Rectangle 8"/>
          <p:cNvSpPr>
            <a:spLocks noGrp="1" noChangeArrowheads="1"/>
          </p:cNvSpPr>
          <p:nvPr>
            <p:ph sz="quarter" idx="12"/>
          </p:nvPr>
        </p:nvSpPr>
        <p:spPr>
          <a:xfrm>
            <a:off x="363538" y="1300163"/>
            <a:ext cx="8394700" cy="4968875"/>
          </a:xfrm>
        </p:spPr>
        <p:txBody>
          <a:bodyPr/>
          <a:lstStyle/>
          <a:p>
            <a:r>
              <a:rPr lang="en-US" sz="2000" i="1" dirty="0"/>
              <a:t>Ổ </a:t>
            </a:r>
            <a:r>
              <a:rPr lang="en-US" sz="2000" i="1" dirty="0" err="1"/>
              <a:t>đọc</a:t>
            </a:r>
            <a:r>
              <a:rPr lang="en-US" sz="2000" i="1" dirty="0"/>
              <a:t> </a:t>
            </a:r>
            <a:r>
              <a:rPr lang="en-US" sz="2000" i="1" dirty="0" err="1"/>
              <a:t>băng</a:t>
            </a:r>
            <a:r>
              <a:rPr lang="en-US" sz="2000" i="1" dirty="0"/>
              <a:t> </a:t>
            </a:r>
            <a:r>
              <a:rPr lang="en-US" sz="2000" i="1" dirty="0" err="1"/>
              <a:t>từ</a:t>
            </a:r>
            <a:r>
              <a:rPr lang="en-US" sz="2000" dirty="0"/>
              <a:t> </a:t>
            </a:r>
            <a:r>
              <a:rPr lang="en-US" sz="2000" i="1" dirty="0"/>
              <a:t>hay </a:t>
            </a:r>
            <a:r>
              <a:rPr lang="en-US" sz="2000" i="1" dirty="0" err="1"/>
              <a:t>dãi</a:t>
            </a:r>
            <a:r>
              <a:rPr lang="en-US" sz="2000" i="1" dirty="0"/>
              <a:t> </a:t>
            </a:r>
            <a:r>
              <a:rPr lang="en-US" sz="2000" i="1" dirty="0" err="1"/>
              <a:t>băng</a:t>
            </a:r>
            <a:r>
              <a:rPr lang="en-US" sz="2000" i="1" dirty="0"/>
              <a:t> </a:t>
            </a:r>
            <a:r>
              <a:rPr lang="en-US" sz="2000" i="1" dirty="0" err="1"/>
              <a:t>từ</a:t>
            </a:r>
            <a:r>
              <a:rPr lang="en-US" sz="2000" i="1" dirty="0"/>
              <a:t> </a:t>
            </a:r>
            <a:r>
              <a:rPr lang="en-US" sz="2000" dirty="0" err="1"/>
              <a:t>dùng</a:t>
            </a:r>
            <a:r>
              <a:rPr lang="en-US" sz="2000" dirty="0"/>
              <a:t> </a:t>
            </a:r>
            <a:r>
              <a:rPr lang="en-US" sz="2000" dirty="0" err="1"/>
              <a:t>hộp</a:t>
            </a:r>
            <a:r>
              <a:rPr lang="en-US" sz="2000" dirty="0"/>
              <a:t> </a:t>
            </a:r>
            <a:r>
              <a:rPr lang="en-US" sz="2000" dirty="0" err="1"/>
              <a:t>có</a:t>
            </a:r>
            <a:r>
              <a:rPr lang="en-US" sz="2000" dirty="0"/>
              <a:t> </a:t>
            </a:r>
            <a:r>
              <a:rPr lang="en-US" sz="2000" dirty="0" err="1"/>
              <a:t>băng</a:t>
            </a:r>
            <a:r>
              <a:rPr lang="en-US" sz="2000" dirty="0"/>
              <a:t> </a:t>
            </a:r>
            <a:r>
              <a:rPr lang="en-US" sz="2000" dirty="0" err="1"/>
              <a:t>từ</a:t>
            </a:r>
            <a:r>
              <a:rPr lang="en-US" sz="2000" dirty="0"/>
              <a:t> </a:t>
            </a:r>
            <a:endParaRPr lang="en-US" sz="2000" dirty="0" smtClean="0"/>
          </a:p>
          <a:p>
            <a:pPr lvl="1"/>
            <a:r>
              <a:rPr lang="en-US" sz="1800" dirty="0" err="1"/>
              <a:t>T</a:t>
            </a:r>
            <a:r>
              <a:rPr lang="en-US" sz="1800" dirty="0" err="1" smtClean="0"/>
              <a:t>hường</a:t>
            </a:r>
            <a:r>
              <a:rPr lang="en-US" sz="1800" dirty="0" smtClean="0"/>
              <a:t> </a:t>
            </a:r>
            <a:r>
              <a:rPr lang="en-US" sz="1800" dirty="0" err="1"/>
              <a:t>được</a:t>
            </a:r>
            <a:r>
              <a:rPr lang="en-US" sz="1800" dirty="0"/>
              <a:t> </a:t>
            </a:r>
            <a:r>
              <a:rPr lang="en-US" sz="1800" dirty="0" err="1"/>
              <a:t>dùng</a:t>
            </a:r>
            <a:r>
              <a:rPr lang="en-US" sz="1800" dirty="0"/>
              <a:t> </a:t>
            </a:r>
            <a:r>
              <a:rPr lang="en-US" sz="1800" dirty="0" err="1"/>
              <a:t>để</a:t>
            </a:r>
            <a:r>
              <a:rPr lang="en-US" sz="1800" dirty="0"/>
              <a:t> </a:t>
            </a:r>
            <a:r>
              <a:rPr lang="en-US" sz="1800" dirty="0" err="1"/>
              <a:t>sao</a:t>
            </a:r>
            <a:r>
              <a:rPr lang="en-US" sz="1800" dirty="0"/>
              <a:t> </a:t>
            </a:r>
            <a:r>
              <a:rPr lang="en-US" sz="1800" dirty="0" err="1"/>
              <a:t>lưu</a:t>
            </a:r>
            <a:r>
              <a:rPr lang="en-US" sz="1800" dirty="0"/>
              <a:t> </a:t>
            </a:r>
            <a:r>
              <a:rPr lang="en-US" sz="1800" dirty="0" err="1"/>
              <a:t>khối</a:t>
            </a:r>
            <a:r>
              <a:rPr lang="en-US" sz="1800" dirty="0"/>
              <a:t> </a:t>
            </a:r>
            <a:r>
              <a:rPr lang="en-US" sz="1800" dirty="0" err="1"/>
              <a:t>lượng</a:t>
            </a:r>
            <a:r>
              <a:rPr lang="en-US" sz="1800" dirty="0"/>
              <a:t> </a:t>
            </a:r>
            <a:r>
              <a:rPr lang="en-US" sz="1800" dirty="0" err="1"/>
              <a:t>dữ</a:t>
            </a:r>
            <a:r>
              <a:rPr lang="en-US" sz="1800" dirty="0"/>
              <a:t> </a:t>
            </a:r>
            <a:r>
              <a:rPr lang="en-US" sz="1800" dirty="0" err="1"/>
              <a:t>liệu</a:t>
            </a:r>
            <a:r>
              <a:rPr lang="en-US" sz="1800" dirty="0"/>
              <a:t> </a:t>
            </a:r>
            <a:r>
              <a:rPr lang="en-US" sz="1800" dirty="0" err="1" smtClean="0"/>
              <a:t>lớn</a:t>
            </a:r>
            <a:endParaRPr lang="en-US" sz="1800" dirty="0" smtClean="0"/>
          </a:p>
          <a:p>
            <a:pPr lvl="1"/>
            <a:r>
              <a:rPr lang="en-US" sz="1800" dirty="0" err="1"/>
              <a:t>D</a:t>
            </a:r>
            <a:r>
              <a:rPr lang="en-US" sz="1800" dirty="0" err="1" smtClean="0"/>
              <a:t>ùng</a:t>
            </a:r>
            <a:r>
              <a:rPr lang="en-US" sz="1800" dirty="0" smtClean="0"/>
              <a:t> </a:t>
            </a:r>
            <a:r>
              <a:rPr lang="en-US" sz="1800" dirty="0" err="1"/>
              <a:t>các</a:t>
            </a:r>
            <a:r>
              <a:rPr lang="en-US" sz="1800" dirty="0"/>
              <a:t> </a:t>
            </a:r>
            <a:r>
              <a:rPr lang="en-US" sz="1800" dirty="0" err="1"/>
              <a:t>định</a:t>
            </a:r>
            <a:r>
              <a:rPr lang="en-US" sz="1800" dirty="0"/>
              <a:t> </a:t>
            </a:r>
            <a:r>
              <a:rPr lang="en-US" sz="1800" dirty="0" err="1"/>
              <a:t>dạng</a:t>
            </a:r>
            <a:r>
              <a:rPr lang="en-US" sz="1800" dirty="0"/>
              <a:t> </a:t>
            </a:r>
            <a:r>
              <a:rPr lang="en-US" sz="1800" dirty="0" err="1"/>
              <a:t>khác</a:t>
            </a:r>
            <a:r>
              <a:rPr lang="en-US" sz="1800" dirty="0"/>
              <a:t> </a:t>
            </a:r>
            <a:r>
              <a:rPr lang="en-US" sz="1800" dirty="0" err="1"/>
              <a:t>nhau</a:t>
            </a:r>
            <a:r>
              <a:rPr lang="en-US" sz="1800" dirty="0"/>
              <a:t>, </a:t>
            </a:r>
            <a:r>
              <a:rPr lang="en-US" sz="1800" dirty="0" err="1"/>
              <a:t>đối</a:t>
            </a:r>
            <a:r>
              <a:rPr lang="en-US" sz="1800" dirty="0"/>
              <a:t> </a:t>
            </a:r>
            <a:r>
              <a:rPr lang="en-US" sz="1800" dirty="0" err="1"/>
              <a:t>với</a:t>
            </a:r>
            <a:r>
              <a:rPr lang="en-US" sz="1800" dirty="0"/>
              <a:t> </a:t>
            </a:r>
            <a:r>
              <a:rPr lang="en-US" sz="1800" dirty="0" err="1"/>
              <a:t>băng</a:t>
            </a:r>
            <a:r>
              <a:rPr lang="en-US" sz="1800" dirty="0"/>
              <a:t> </a:t>
            </a:r>
            <a:r>
              <a:rPr lang="en-US" sz="1800" dirty="0" err="1"/>
              <a:t>từ</a:t>
            </a:r>
            <a:r>
              <a:rPr lang="en-US" sz="1800" dirty="0"/>
              <a:t> </a:t>
            </a:r>
            <a:r>
              <a:rPr lang="en-US" sz="1800" dirty="0" err="1"/>
              <a:t>có</a:t>
            </a:r>
            <a:r>
              <a:rPr lang="en-US" sz="1800" dirty="0"/>
              <a:t> </a:t>
            </a:r>
            <a:r>
              <a:rPr lang="en-US" sz="1800" dirty="0" err="1"/>
              <a:t>kích</a:t>
            </a:r>
            <a:r>
              <a:rPr lang="en-US" sz="1800" dirty="0"/>
              <a:t> </a:t>
            </a:r>
            <a:r>
              <a:rPr lang="en-US" sz="1800" dirty="0" err="1"/>
              <a:t>cỡ</a:t>
            </a:r>
            <a:r>
              <a:rPr lang="en-US" sz="1800" dirty="0"/>
              <a:t> </a:t>
            </a:r>
            <a:r>
              <a:rPr lang="en-US" sz="1800" dirty="0" err="1"/>
              <a:t>từ</a:t>
            </a:r>
            <a:r>
              <a:rPr lang="en-US" sz="1800" dirty="0"/>
              <a:t> 250MB </a:t>
            </a:r>
            <a:r>
              <a:rPr lang="en-US" sz="1800" dirty="0" err="1"/>
              <a:t>đến</a:t>
            </a:r>
            <a:r>
              <a:rPr lang="en-US" sz="1800" dirty="0"/>
              <a:t> </a:t>
            </a:r>
            <a:r>
              <a:rPr lang="en-US" sz="1800" dirty="0" err="1"/>
              <a:t>trên</a:t>
            </a:r>
            <a:r>
              <a:rPr lang="en-US" sz="1800" dirty="0"/>
              <a:t> 80GB</a:t>
            </a:r>
            <a:endParaRPr lang="en-US" sz="1800" dirty="0" smtClean="0"/>
          </a:p>
          <a:p>
            <a:pPr lvl="1"/>
            <a:r>
              <a:rPr lang="en-US" sz="1800" dirty="0" err="1"/>
              <a:t>Những</a:t>
            </a:r>
            <a:r>
              <a:rPr lang="en-US" sz="1800" dirty="0"/>
              <a:t> ổ </a:t>
            </a:r>
            <a:r>
              <a:rPr lang="en-US" sz="1800" dirty="0" err="1"/>
              <a:t>đọc</a:t>
            </a:r>
            <a:r>
              <a:rPr lang="en-US" sz="1800" dirty="0"/>
              <a:t> </a:t>
            </a:r>
            <a:r>
              <a:rPr lang="en-US" sz="1800" dirty="0" err="1"/>
              <a:t>băng</a:t>
            </a:r>
            <a:r>
              <a:rPr lang="en-US" sz="1800" dirty="0"/>
              <a:t> </a:t>
            </a:r>
            <a:r>
              <a:rPr lang="en-US" sz="1800" dirty="0" err="1"/>
              <a:t>từ</a:t>
            </a:r>
            <a:r>
              <a:rPr lang="en-US" sz="1800" dirty="0"/>
              <a:t> </a:t>
            </a:r>
            <a:r>
              <a:rPr lang="en-US" sz="1800" dirty="0" err="1"/>
              <a:t>khác</a:t>
            </a:r>
            <a:r>
              <a:rPr lang="en-US" sz="1800" dirty="0"/>
              <a:t> </a:t>
            </a:r>
            <a:r>
              <a:rPr lang="en-US" sz="1800" dirty="0" err="1"/>
              <a:t>dùng</a:t>
            </a:r>
            <a:r>
              <a:rPr lang="en-US" sz="1800" dirty="0"/>
              <a:t> </a:t>
            </a:r>
            <a:r>
              <a:rPr lang="en-US" sz="1800" dirty="0" err="1"/>
              <a:t>định</a:t>
            </a:r>
            <a:r>
              <a:rPr lang="en-US" sz="1800" dirty="0"/>
              <a:t> </a:t>
            </a:r>
            <a:r>
              <a:rPr lang="en-US" sz="1800" dirty="0" err="1"/>
              <a:t>dạng</a:t>
            </a:r>
            <a:r>
              <a:rPr lang="en-US" sz="1800" dirty="0"/>
              <a:t> </a:t>
            </a:r>
            <a:r>
              <a:rPr lang="en-US" sz="1800" i="1" dirty="0" err="1"/>
              <a:t>Băng</a:t>
            </a:r>
            <a:r>
              <a:rPr lang="en-US" sz="1800" i="1" dirty="0"/>
              <a:t> </a:t>
            </a:r>
            <a:r>
              <a:rPr lang="en-US" sz="1800" i="1" dirty="0" err="1"/>
              <a:t>Âm</a:t>
            </a:r>
            <a:r>
              <a:rPr lang="en-US" sz="1800" i="1" dirty="0"/>
              <a:t> </a:t>
            </a:r>
            <a:r>
              <a:rPr lang="en-US" sz="1800" i="1" dirty="0" err="1"/>
              <a:t>thanh</a:t>
            </a:r>
            <a:r>
              <a:rPr lang="en-US" sz="1800" i="1" dirty="0"/>
              <a:t> </a:t>
            </a:r>
            <a:r>
              <a:rPr lang="en-US" sz="1800" i="1" dirty="0" err="1"/>
              <a:t>Số</a:t>
            </a:r>
            <a:r>
              <a:rPr lang="en-US" sz="1800" i="1" dirty="0"/>
              <a:t> (Digital Audio Tape -DAT)</a:t>
            </a:r>
            <a:endParaRPr lang="en-US" sz="1800" dirty="0" smtClean="0"/>
          </a:p>
          <a:p>
            <a:r>
              <a:rPr lang="en-US" sz="2000" dirty="0"/>
              <a:t>Ổ </a:t>
            </a:r>
            <a:r>
              <a:rPr lang="en-US" sz="2000" i="1" dirty="0"/>
              <a:t>zip </a:t>
            </a:r>
            <a:r>
              <a:rPr lang="en-US" sz="2000" dirty="0" err="1"/>
              <a:t>cũng</a:t>
            </a:r>
            <a:r>
              <a:rPr lang="en-US" sz="2000" dirty="0"/>
              <a:t> </a:t>
            </a:r>
            <a:r>
              <a:rPr lang="en-US" sz="2000" dirty="0" err="1"/>
              <a:t>giống</a:t>
            </a:r>
            <a:r>
              <a:rPr lang="en-US" sz="2000" dirty="0"/>
              <a:t> </a:t>
            </a:r>
            <a:r>
              <a:rPr lang="en-US" sz="2000" dirty="0" err="1"/>
              <a:t>với</a:t>
            </a:r>
            <a:r>
              <a:rPr lang="en-US" sz="2000" dirty="0"/>
              <a:t> ổ DVD-RAM </a:t>
            </a:r>
            <a:r>
              <a:rPr lang="en-US" sz="2000" dirty="0" err="1"/>
              <a:t>ngoại</a:t>
            </a:r>
            <a:r>
              <a:rPr lang="en-US" sz="2000" dirty="0"/>
              <a:t> </a:t>
            </a:r>
            <a:r>
              <a:rPr lang="en-US" sz="2000" dirty="0" err="1"/>
              <a:t>trừ</a:t>
            </a:r>
            <a:r>
              <a:rPr lang="en-US" sz="2000" dirty="0"/>
              <a:t> </a:t>
            </a:r>
            <a:r>
              <a:rPr lang="en-US" sz="2000" dirty="0" err="1"/>
              <a:t>việc</a:t>
            </a:r>
            <a:r>
              <a:rPr lang="en-US" sz="2000" dirty="0"/>
              <a:t> </a:t>
            </a:r>
            <a:r>
              <a:rPr lang="en-US" sz="2000" dirty="0" err="1"/>
              <a:t>đĩa</a:t>
            </a:r>
            <a:r>
              <a:rPr lang="en-US" sz="2000" dirty="0"/>
              <a:t> zip </a:t>
            </a:r>
            <a:r>
              <a:rPr lang="en-US" sz="2000" dirty="0" err="1"/>
              <a:t>có</a:t>
            </a:r>
            <a:r>
              <a:rPr lang="en-US" sz="2000" dirty="0"/>
              <a:t> dung </a:t>
            </a:r>
            <a:r>
              <a:rPr lang="en-US" sz="2000" dirty="0" err="1"/>
              <a:t>lượng</a:t>
            </a:r>
            <a:r>
              <a:rPr lang="en-US" sz="2000" dirty="0"/>
              <a:t> </a:t>
            </a:r>
            <a:r>
              <a:rPr lang="en-US" sz="2000" dirty="0" err="1"/>
              <a:t>lưu</a:t>
            </a:r>
            <a:r>
              <a:rPr lang="en-US" sz="2000" dirty="0"/>
              <a:t> </a:t>
            </a:r>
            <a:r>
              <a:rPr lang="en-US" sz="2000" dirty="0" err="1"/>
              <a:t>trữ</a:t>
            </a:r>
            <a:r>
              <a:rPr lang="en-US" sz="2000" dirty="0"/>
              <a:t> </a:t>
            </a:r>
            <a:r>
              <a:rPr lang="en-US" sz="2000" dirty="0" err="1"/>
              <a:t>khoảng</a:t>
            </a:r>
            <a:r>
              <a:rPr lang="en-US" sz="2000" dirty="0"/>
              <a:t> 100MB </a:t>
            </a:r>
            <a:r>
              <a:rPr lang="en-US" sz="2000" dirty="0" err="1"/>
              <a:t>đến</a:t>
            </a:r>
            <a:r>
              <a:rPr lang="en-US" sz="2000" dirty="0"/>
              <a:t> 750MB</a:t>
            </a:r>
            <a:endParaRPr lang="en-US" sz="2000" dirty="0" smtClean="0"/>
          </a:p>
          <a:p>
            <a:pPr lvl="1"/>
            <a:r>
              <a:rPr lang="en-US" sz="1800" dirty="0" err="1"/>
              <a:t>C</a:t>
            </a:r>
            <a:r>
              <a:rPr lang="en-US" sz="1800" dirty="0" err="1" smtClean="0"/>
              <a:t>ung</a:t>
            </a:r>
            <a:r>
              <a:rPr lang="en-US" sz="1800" dirty="0" smtClean="0"/>
              <a:t> </a:t>
            </a:r>
            <a:r>
              <a:rPr lang="en-US" sz="1800" dirty="0" err="1"/>
              <a:t>cấp</a:t>
            </a:r>
            <a:r>
              <a:rPr lang="en-US" sz="1800" dirty="0"/>
              <a:t> </a:t>
            </a:r>
            <a:r>
              <a:rPr lang="en-US" sz="1800" dirty="0" err="1"/>
              <a:t>một</a:t>
            </a:r>
            <a:r>
              <a:rPr lang="en-US" sz="1800" dirty="0"/>
              <a:t> </a:t>
            </a:r>
            <a:r>
              <a:rPr lang="en-US" sz="1800" dirty="0" err="1"/>
              <a:t>lựa</a:t>
            </a:r>
            <a:r>
              <a:rPr lang="en-US" sz="1800" dirty="0"/>
              <a:t> </a:t>
            </a:r>
            <a:r>
              <a:rPr lang="en-US" sz="1800" dirty="0" err="1"/>
              <a:t>chọn</a:t>
            </a:r>
            <a:r>
              <a:rPr lang="en-US" sz="1800" dirty="0"/>
              <a:t> </a:t>
            </a:r>
            <a:r>
              <a:rPr lang="en-US" sz="1800" dirty="0" err="1"/>
              <a:t>lưu</a:t>
            </a:r>
            <a:r>
              <a:rPr lang="en-US" sz="1800" dirty="0"/>
              <a:t> </a:t>
            </a:r>
            <a:r>
              <a:rPr lang="en-US" sz="1800" dirty="0" err="1"/>
              <a:t>trữ</a:t>
            </a:r>
            <a:r>
              <a:rPr lang="en-US" sz="1800" dirty="0"/>
              <a:t> </a:t>
            </a:r>
            <a:r>
              <a:rPr lang="en-US" sz="1800" dirty="0" err="1"/>
              <a:t>có</a:t>
            </a:r>
            <a:r>
              <a:rPr lang="en-US" sz="1800" dirty="0"/>
              <a:t> chi </a:t>
            </a:r>
            <a:r>
              <a:rPr lang="en-US" sz="1800" dirty="0" err="1"/>
              <a:t>phí</a:t>
            </a:r>
            <a:r>
              <a:rPr lang="en-US" sz="1800" dirty="0"/>
              <a:t> </a:t>
            </a:r>
            <a:r>
              <a:rPr lang="en-US" sz="1800" dirty="0" err="1"/>
              <a:t>tương</a:t>
            </a:r>
            <a:r>
              <a:rPr lang="en-US" sz="1800" dirty="0"/>
              <a:t> </a:t>
            </a:r>
            <a:r>
              <a:rPr lang="en-US" sz="1800" dirty="0" err="1"/>
              <a:t>đối</a:t>
            </a:r>
            <a:r>
              <a:rPr lang="en-US" sz="1800" dirty="0"/>
              <a:t> </a:t>
            </a:r>
            <a:r>
              <a:rPr lang="en-US" sz="1800" dirty="0" err="1"/>
              <a:t>thấp</a:t>
            </a:r>
            <a:endParaRPr lang="en-US" sz="1800" dirty="0" smtClean="0"/>
          </a:p>
          <a:p>
            <a:pPr lvl="1"/>
            <a:r>
              <a:rPr lang="en-US" sz="1800" dirty="0" err="1" smtClean="0"/>
              <a:t>Những</a:t>
            </a:r>
            <a:r>
              <a:rPr lang="en-US" sz="1800" dirty="0" smtClean="0"/>
              <a:t> </a:t>
            </a:r>
            <a:r>
              <a:rPr lang="en-US" sz="1800" dirty="0" err="1"/>
              <a:t>hệ</a:t>
            </a:r>
            <a:r>
              <a:rPr lang="en-US" sz="1800" dirty="0"/>
              <a:t> </a:t>
            </a:r>
            <a:r>
              <a:rPr lang="en-US" sz="1800" dirty="0" err="1"/>
              <a:t>thống</a:t>
            </a:r>
            <a:r>
              <a:rPr lang="en-US" sz="1800" dirty="0"/>
              <a:t> </a:t>
            </a:r>
            <a:r>
              <a:rPr lang="en-US" sz="1800" dirty="0" err="1" smtClean="0"/>
              <a:t>mới</a:t>
            </a:r>
            <a:r>
              <a:rPr lang="en-US" sz="1800" dirty="0" smtClean="0"/>
              <a:t> </a:t>
            </a:r>
            <a:r>
              <a:rPr lang="en-US" sz="1800" dirty="0" err="1" smtClean="0"/>
              <a:t>không</a:t>
            </a:r>
            <a:r>
              <a:rPr lang="en-US" sz="1800" dirty="0" smtClean="0"/>
              <a:t> </a:t>
            </a:r>
            <a:r>
              <a:rPr lang="en-US" sz="1800" dirty="0" err="1"/>
              <a:t>tương</a:t>
            </a:r>
            <a:r>
              <a:rPr lang="en-US" sz="1800" dirty="0"/>
              <a:t> </a:t>
            </a:r>
            <a:r>
              <a:rPr lang="en-US" sz="1800" dirty="0" err="1"/>
              <a:t>thích</a:t>
            </a:r>
            <a:r>
              <a:rPr lang="en-US" sz="1800" dirty="0"/>
              <a:t> </a:t>
            </a:r>
            <a:r>
              <a:rPr lang="en-US" sz="1800" dirty="0" err="1"/>
              <a:t>với</a:t>
            </a:r>
            <a:r>
              <a:rPr lang="en-US" sz="1800" dirty="0"/>
              <a:t> ổ 100MB </a:t>
            </a:r>
            <a:r>
              <a:rPr lang="en-US" sz="1800" dirty="0" err="1" smtClean="0"/>
              <a:t>thế</a:t>
            </a:r>
            <a:r>
              <a:rPr lang="en-US" sz="1800" dirty="0" smtClean="0"/>
              <a:t> </a:t>
            </a:r>
            <a:r>
              <a:rPr lang="en-US" sz="1800" dirty="0" err="1" smtClean="0"/>
              <a:t>hệ</a:t>
            </a:r>
            <a:r>
              <a:rPr lang="en-US" sz="1800" dirty="0" smtClean="0"/>
              <a:t> </a:t>
            </a:r>
            <a:r>
              <a:rPr lang="en-US" sz="1800" dirty="0" err="1" smtClean="0"/>
              <a:t>đầu</a:t>
            </a:r>
            <a:r>
              <a:rPr lang="en-US" sz="1800" dirty="0" smtClean="0"/>
              <a:t> </a:t>
            </a:r>
            <a:r>
              <a:rPr lang="en-US" sz="1800" dirty="0" err="1"/>
              <a:t>tiên</a:t>
            </a:r>
            <a:r>
              <a:rPr lang="en-US" sz="1800" dirty="0" smtClean="0"/>
              <a:t> </a:t>
            </a:r>
            <a:endParaRPr lang="en-US" sz="1800" b="1" dirty="0" smtClean="0"/>
          </a:p>
          <a:p>
            <a:r>
              <a:rPr lang="en-US" sz="2000" dirty="0" err="1"/>
              <a:t>Các</a:t>
            </a:r>
            <a:r>
              <a:rPr lang="en-US" sz="2000" dirty="0"/>
              <a:t> </a:t>
            </a:r>
            <a:r>
              <a:rPr lang="en-US" sz="2000" dirty="0" err="1"/>
              <a:t>hệ</a:t>
            </a:r>
            <a:r>
              <a:rPr lang="en-US" sz="2000" dirty="0"/>
              <a:t> </a:t>
            </a:r>
            <a:r>
              <a:rPr lang="en-US" sz="2000" dirty="0" err="1"/>
              <a:t>thống</a:t>
            </a:r>
            <a:r>
              <a:rPr lang="en-US" sz="2000" dirty="0"/>
              <a:t> </a:t>
            </a:r>
            <a:r>
              <a:rPr lang="en-US" sz="2000" dirty="0" err="1"/>
              <a:t>lưu</a:t>
            </a:r>
            <a:r>
              <a:rPr lang="en-US" sz="2000" dirty="0"/>
              <a:t> </a:t>
            </a:r>
            <a:r>
              <a:rPr lang="en-US" sz="2000" dirty="0" err="1"/>
              <a:t>trữ</a:t>
            </a:r>
            <a:r>
              <a:rPr lang="en-US" sz="2000" dirty="0"/>
              <a:t> di </a:t>
            </a:r>
            <a:r>
              <a:rPr lang="en-US" sz="2000" dirty="0" err="1"/>
              <a:t>động</a:t>
            </a:r>
            <a:r>
              <a:rPr lang="en-US" sz="2000" dirty="0"/>
              <a:t> </a:t>
            </a:r>
            <a:r>
              <a:rPr lang="en-US" sz="2000" dirty="0" err="1"/>
              <a:t>có</a:t>
            </a:r>
            <a:r>
              <a:rPr lang="en-US" sz="2000" dirty="0"/>
              <a:t> </a:t>
            </a:r>
            <a:r>
              <a:rPr lang="en-US" sz="2000" dirty="0" err="1"/>
              <a:t>thể</a:t>
            </a:r>
            <a:r>
              <a:rPr lang="en-US" sz="2000" dirty="0"/>
              <a:t> </a:t>
            </a:r>
            <a:r>
              <a:rPr lang="en-US" sz="2000" dirty="0" err="1"/>
              <a:t>gồm</a:t>
            </a:r>
            <a:r>
              <a:rPr lang="en-US" sz="2000" dirty="0"/>
              <a:t> </a:t>
            </a:r>
            <a:r>
              <a:rPr lang="en-US" sz="2000" dirty="0" err="1"/>
              <a:t>các</a:t>
            </a:r>
            <a:r>
              <a:rPr lang="en-US" sz="2000" dirty="0"/>
              <a:t> </a:t>
            </a:r>
            <a:r>
              <a:rPr lang="en-US" sz="2000" dirty="0" err="1"/>
              <a:t>thẻ</a:t>
            </a:r>
            <a:r>
              <a:rPr lang="en-US" sz="2000" dirty="0"/>
              <a:t> </a:t>
            </a:r>
            <a:r>
              <a:rPr lang="en-US" sz="2000" dirty="0" err="1"/>
              <a:t>nhớ</a:t>
            </a:r>
            <a:r>
              <a:rPr lang="en-US" sz="2000" dirty="0"/>
              <a:t>, </a:t>
            </a:r>
            <a:r>
              <a:rPr lang="en-US" sz="2000" dirty="0" err="1"/>
              <a:t>que</a:t>
            </a:r>
            <a:r>
              <a:rPr lang="en-US" sz="2000" dirty="0"/>
              <a:t> </a:t>
            </a:r>
            <a:r>
              <a:rPr lang="en-US" sz="2000" dirty="0" err="1" smtClean="0"/>
              <a:t>nhớ</a:t>
            </a:r>
            <a:r>
              <a:rPr lang="en-US" sz="2000" dirty="0" smtClean="0"/>
              <a:t>, ổ </a:t>
            </a:r>
            <a:r>
              <a:rPr lang="en-US" sz="2000" dirty="0" err="1"/>
              <a:t>nhớ</a:t>
            </a:r>
            <a:r>
              <a:rPr lang="en-US" sz="2000" dirty="0"/>
              <a:t> USB</a:t>
            </a:r>
            <a:r>
              <a:rPr lang="en-US" sz="2000" dirty="0" smtClean="0"/>
              <a:t>, </a:t>
            </a:r>
            <a:r>
              <a:rPr lang="en-US" sz="2000" dirty="0" err="1" smtClean="0"/>
              <a:t>hoặc</a:t>
            </a:r>
            <a:r>
              <a:rPr lang="en-US" sz="2000" dirty="0" smtClean="0"/>
              <a:t> </a:t>
            </a:r>
            <a:r>
              <a:rPr lang="en-US" sz="2000" dirty="0"/>
              <a:t>ổ </a:t>
            </a:r>
            <a:r>
              <a:rPr lang="en-US" sz="2000" dirty="0" err="1"/>
              <a:t>cứng</a:t>
            </a:r>
            <a:r>
              <a:rPr lang="en-US" sz="2000" dirty="0"/>
              <a:t> </a:t>
            </a:r>
            <a:r>
              <a:rPr lang="en-US" sz="2000" dirty="0" err="1"/>
              <a:t>đặt</a:t>
            </a:r>
            <a:r>
              <a:rPr lang="en-US" sz="2000" dirty="0"/>
              <a:t> </a:t>
            </a:r>
            <a:r>
              <a:rPr lang="en-US" sz="2000" dirty="0" err="1"/>
              <a:t>ngoài</a:t>
            </a:r>
            <a:endParaRPr lang="en-US" sz="2000" dirty="0" smtClean="0"/>
          </a:p>
          <a:p>
            <a:pPr lvl="1"/>
            <a:r>
              <a:rPr lang="en-US" sz="1800" dirty="0" err="1"/>
              <a:t>Lợi</a:t>
            </a:r>
            <a:r>
              <a:rPr lang="en-US" sz="1800" dirty="0"/>
              <a:t> </a:t>
            </a:r>
            <a:r>
              <a:rPr lang="en-US" sz="1800" dirty="0" err="1"/>
              <a:t>thế</a:t>
            </a:r>
            <a:r>
              <a:rPr lang="en-US" sz="1800" dirty="0"/>
              <a:t> </a:t>
            </a:r>
            <a:r>
              <a:rPr lang="en-US" sz="1800" dirty="0" err="1" smtClean="0"/>
              <a:t>bao</a:t>
            </a:r>
            <a:r>
              <a:rPr lang="en-US" sz="1800" dirty="0" smtClean="0"/>
              <a:t> </a:t>
            </a:r>
            <a:r>
              <a:rPr lang="en-US" sz="1800" dirty="0" err="1" smtClean="0"/>
              <a:t>gồm</a:t>
            </a:r>
            <a:r>
              <a:rPr lang="en-US" sz="1800" dirty="0" smtClean="0"/>
              <a:t> </a:t>
            </a:r>
            <a:r>
              <a:rPr lang="en-US" sz="1800" dirty="0" err="1"/>
              <a:t>tính</a:t>
            </a:r>
            <a:r>
              <a:rPr lang="en-US" sz="1800" dirty="0"/>
              <a:t> </a:t>
            </a:r>
            <a:r>
              <a:rPr lang="en-US" sz="1800" dirty="0" err="1"/>
              <a:t>lưu</a:t>
            </a:r>
            <a:r>
              <a:rPr lang="en-US" sz="1800" dirty="0"/>
              <a:t> </a:t>
            </a:r>
            <a:r>
              <a:rPr lang="en-US" sz="1800" dirty="0" err="1"/>
              <a:t>động</a:t>
            </a:r>
            <a:r>
              <a:rPr lang="en-US" sz="1800" dirty="0"/>
              <a:t>, dung </a:t>
            </a:r>
            <a:r>
              <a:rPr lang="en-US" sz="1800" dirty="0" err="1"/>
              <a:t>lượng</a:t>
            </a:r>
            <a:r>
              <a:rPr lang="en-US" sz="1800" dirty="0"/>
              <a:t> </a:t>
            </a:r>
            <a:r>
              <a:rPr lang="en-US" sz="1800" dirty="0" err="1"/>
              <a:t>lớn</a:t>
            </a:r>
            <a:r>
              <a:rPr lang="en-US" sz="1800" dirty="0"/>
              <a:t>, </a:t>
            </a:r>
            <a:r>
              <a:rPr lang="en-US" sz="1800" dirty="0" err="1"/>
              <a:t>và</a:t>
            </a:r>
            <a:r>
              <a:rPr lang="en-US" sz="1800" dirty="0"/>
              <a:t> </a:t>
            </a:r>
            <a:r>
              <a:rPr lang="en-US" sz="1800" dirty="0" err="1"/>
              <a:t>khả</a:t>
            </a:r>
            <a:r>
              <a:rPr lang="en-US" sz="1800" dirty="0"/>
              <a:t> </a:t>
            </a:r>
            <a:r>
              <a:rPr lang="en-US" sz="1800" dirty="0" err="1"/>
              <a:t>năng</a:t>
            </a:r>
            <a:r>
              <a:rPr lang="en-US" sz="1800" dirty="0"/>
              <a:t> chia </a:t>
            </a:r>
            <a:r>
              <a:rPr lang="en-US" sz="1800" dirty="0" err="1"/>
              <a:t>sẻ</a:t>
            </a:r>
            <a:r>
              <a:rPr lang="en-US" sz="1800" dirty="0"/>
              <a:t> </a:t>
            </a:r>
            <a:r>
              <a:rPr lang="en-US" sz="1800" dirty="0" smtClean="0"/>
              <a:t/>
            </a:r>
            <a:br>
              <a:rPr lang="en-US" sz="1800" dirty="0" smtClean="0"/>
            </a:br>
            <a:r>
              <a:rPr lang="en-US" sz="1800" dirty="0" err="1" smtClean="0"/>
              <a:t>dữ</a:t>
            </a:r>
            <a:r>
              <a:rPr lang="en-US" sz="1800" dirty="0" smtClean="0"/>
              <a:t> </a:t>
            </a:r>
            <a:r>
              <a:rPr lang="en-US" sz="1800" dirty="0" err="1"/>
              <a:t>liệu</a:t>
            </a:r>
            <a:endParaRPr lang="en-US" sz="1800" dirty="0" smtClean="0"/>
          </a:p>
          <a:p>
            <a:pPr eaLnBrk="1" hangingPunct="1">
              <a:lnSpc>
                <a:spcPct val="90000"/>
              </a:lnSpc>
              <a:spcAft>
                <a:spcPct val="35000"/>
              </a:spcAft>
            </a:pPr>
            <a:endParaRPr lang="en-US" sz="2000" dirty="0" smtClean="0"/>
          </a:p>
        </p:txBody>
      </p:sp>
      <p:sp>
        <p:nvSpPr>
          <p:cNvPr id="28677" name="Rectangle 6"/>
          <p:cNvSpPr>
            <a:spLocks noGrp="1" noChangeArrowheads="1"/>
          </p:cNvSpPr>
          <p:nvPr>
            <p:ph type="sldNum" sz="quarter" idx="14"/>
          </p:nvPr>
        </p:nvSpPr>
        <p:spPr>
          <a:noFill/>
        </p:spPr>
        <p:txBody>
          <a:bodyPr/>
          <a:lstStyle/>
          <a:p>
            <a:fld id="{28BAD96E-AC4B-4F6C-8269-7113B1FB2E50}" type="slidenum">
              <a:rPr lang="en-US" smtClean="0">
                <a:latin typeface="Arial" pitchFamily="34" charset="0"/>
              </a:rPr>
              <a:pPr/>
              <a:t>26</a:t>
            </a:fld>
            <a:endParaRPr lang="en-US" dirty="0" smtClean="0">
              <a:latin typeface="Arial" pitchFamily="34" charset="0"/>
            </a:endParaRPr>
          </a:p>
        </p:txBody>
      </p:sp>
    </p:spTree>
    <p:extLst>
      <p:ext uri="{BB962C8B-B14F-4D97-AF65-F5344CB8AC3E}">
        <p14:creationId xmlns:p14="http://schemas.microsoft.com/office/powerpoint/2010/main" val="121651400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a:t>S</a:t>
            </a:r>
            <a:r>
              <a:rPr lang="vi-VN" dirty="0"/>
              <a:t>ử dụng các loại thiết bị lưu trữ khác</a:t>
            </a:r>
            <a:r>
              <a:rPr lang="en-US" dirty="0"/>
              <a:t> </a:t>
            </a:r>
            <a:endParaRPr lang="en-US" dirty="0" smtClean="0"/>
          </a:p>
        </p:txBody>
      </p:sp>
      <p:sp>
        <p:nvSpPr>
          <p:cNvPr id="29699" name="Content Placeholder 2"/>
          <p:cNvSpPr>
            <a:spLocks noGrp="1"/>
          </p:cNvSpPr>
          <p:nvPr>
            <p:ph sz="quarter" idx="12"/>
          </p:nvPr>
        </p:nvSpPr>
        <p:spPr>
          <a:xfrm>
            <a:off x="363538" y="1300163"/>
            <a:ext cx="8394700" cy="4968875"/>
          </a:xfrm>
        </p:spPr>
        <p:txBody>
          <a:bodyPr/>
          <a:lstStyle/>
          <a:p>
            <a:pPr>
              <a:spcBef>
                <a:spcPts val="0"/>
              </a:spcBef>
            </a:pPr>
            <a:r>
              <a:rPr lang="en-US" sz="2000" dirty="0"/>
              <a:t>Ổ </a:t>
            </a:r>
            <a:r>
              <a:rPr lang="en-US" sz="2000" dirty="0" err="1"/>
              <a:t>cứng</a:t>
            </a:r>
            <a:r>
              <a:rPr lang="en-US" sz="2000" dirty="0"/>
              <a:t> </a:t>
            </a:r>
            <a:r>
              <a:rPr lang="en-US" sz="2000" dirty="0" err="1"/>
              <a:t>trên</a:t>
            </a:r>
            <a:r>
              <a:rPr lang="en-US" sz="2000" dirty="0"/>
              <a:t> </a:t>
            </a:r>
            <a:r>
              <a:rPr lang="en-US" sz="2000" dirty="0" err="1"/>
              <a:t>máy</a:t>
            </a:r>
            <a:r>
              <a:rPr lang="en-US" sz="2000" dirty="0"/>
              <a:t> </a:t>
            </a:r>
            <a:r>
              <a:rPr lang="en-US" sz="2000" dirty="0" err="1"/>
              <a:t>chủ</a:t>
            </a:r>
            <a:r>
              <a:rPr lang="en-US" sz="2000" dirty="0"/>
              <a:t> </a:t>
            </a:r>
            <a:r>
              <a:rPr lang="en-US" sz="2000" dirty="0" err="1"/>
              <a:t>mạng</a:t>
            </a:r>
            <a:r>
              <a:rPr lang="en-US" sz="2000" dirty="0"/>
              <a:t> </a:t>
            </a:r>
            <a:r>
              <a:rPr lang="en-US" sz="2000" dirty="0" err="1"/>
              <a:t>cũng</a:t>
            </a:r>
            <a:r>
              <a:rPr lang="en-US" sz="2000" dirty="0"/>
              <a:t> </a:t>
            </a:r>
            <a:r>
              <a:rPr lang="en-US" sz="2000" dirty="0" err="1"/>
              <a:t>tương</a:t>
            </a:r>
            <a:r>
              <a:rPr lang="en-US" sz="2000" dirty="0"/>
              <a:t> </a:t>
            </a:r>
            <a:r>
              <a:rPr lang="en-US" sz="2000" dirty="0" err="1"/>
              <a:t>tự</a:t>
            </a:r>
            <a:r>
              <a:rPr lang="en-US" sz="2000" dirty="0"/>
              <a:t> ổ </a:t>
            </a:r>
            <a:r>
              <a:rPr lang="en-US" sz="2000" dirty="0" err="1"/>
              <a:t>đĩa</a:t>
            </a:r>
            <a:r>
              <a:rPr lang="en-US" sz="2000" dirty="0"/>
              <a:t> </a:t>
            </a:r>
            <a:r>
              <a:rPr lang="en-US" sz="2000" dirty="0" err="1"/>
              <a:t>cứng</a:t>
            </a:r>
            <a:r>
              <a:rPr lang="en-US" sz="2000" dirty="0"/>
              <a:t> </a:t>
            </a:r>
            <a:r>
              <a:rPr lang="en-US" sz="2000" dirty="0" err="1"/>
              <a:t>trên</a:t>
            </a:r>
            <a:r>
              <a:rPr lang="en-US" sz="2000" dirty="0"/>
              <a:t> </a:t>
            </a:r>
            <a:r>
              <a:rPr lang="en-US" sz="2000" dirty="0" err="1"/>
              <a:t>máy</a:t>
            </a:r>
            <a:r>
              <a:rPr lang="en-US" sz="2000" dirty="0"/>
              <a:t> </a:t>
            </a:r>
            <a:r>
              <a:rPr lang="en-US" sz="2000" dirty="0" err="1"/>
              <a:t>tính</a:t>
            </a:r>
            <a:endParaRPr lang="en-US" sz="2000" dirty="0" smtClean="0"/>
          </a:p>
          <a:p>
            <a:pPr lvl="1">
              <a:spcBef>
                <a:spcPts val="0"/>
              </a:spcBef>
            </a:pPr>
            <a:r>
              <a:rPr lang="en-US" sz="1800" dirty="0" err="1" smtClean="0"/>
              <a:t>Khả</a:t>
            </a:r>
            <a:r>
              <a:rPr lang="en-US" sz="1800" dirty="0" smtClean="0"/>
              <a:t> </a:t>
            </a:r>
            <a:r>
              <a:rPr lang="en-US" sz="1800" dirty="0" err="1" smtClean="0"/>
              <a:t>năng</a:t>
            </a:r>
            <a:r>
              <a:rPr lang="en-US" sz="1800" dirty="0" smtClean="0"/>
              <a:t> </a:t>
            </a:r>
            <a:r>
              <a:rPr lang="en-US" sz="1800" dirty="0" err="1" smtClean="0"/>
              <a:t>lưu</a:t>
            </a:r>
            <a:r>
              <a:rPr lang="en-US" sz="1800" dirty="0" smtClean="0"/>
              <a:t> </a:t>
            </a:r>
            <a:r>
              <a:rPr lang="en-US" sz="1800" dirty="0" err="1" smtClean="0"/>
              <a:t>trữ</a:t>
            </a:r>
            <a:r>
              <a:rPr lang="en-US" sz="1800" dirty="0" smtClean="0"/>
              <a:t> </a:t>
            </a:r>
            <a:r>
              <a:rPr lang="en-US" sz="1800" dirty="0" err="1" smtClean="0"/>
              <a:t>thường</a:t>
            </a:r>
            <a:r>
              <a:rPr lang="en-US" sz="1800" dirty="0" smtClean="0"/>
              <a:t> </a:t>
            </a:r>
            <a:r>
              <a:rPr lang="en-US" sz="1800" dirty="0" err="1" smtClean="0"/>
              <a:t>lớn</a:t>
            </a:r>
            <a:r>
              <a:rPr lang="en-US" sz="1800" dirty="0" smtClean="0"/>
              <a:t> </a:t>
            </a:r>
            <a:r>
              <a:rPr lang="en-US" sz="1800" dirty="0" err="1" smtClean="0"/>
              <a:t>hơn</a:t>
            </a:r>
            <a:r>
              <a:rPr lang="en-US" sz="1800" dirty="0" smtClean="0"/>
              <a:t> so </a:t>
            </a:r>
            <a:r>
              <a:rPr lang="en-US" sz="1800" dirty="0" err="1" smtClean="0"/>
              <a:t>với</a:t>
            </a:r>
            <a:r>
              <a:rPr lang="en-US" sz="1800" dirty="0" smtClean="0"/>
              <a:t> </a:t>
            </a:r>
            <a:r>
              <a:rPr lang="en-US" sz="1800" dirty="0" err="1" smtClean="0"/>
              <a:t>máy</a:t>
            </a:r>
            <a:r>
              <a:rPr lang="en-US" sz="1800" dirty="0" smtClean="0"/>
              <a:t> </a:t>
            </a:r>
            <a:r>
              <a:rPr lang="en-US" sz="1800" dirty="0" err="1" smtClean="0"/>
              <a:t>tính</a:t>
            </a:r>
            <a:r>
              <a:rPr lang="en-US" sz="1800" dirty="0" smtClean="0"/>
              <a:t> </a:t>
            </a:r>
            <a:r>
              <a:rPr lang="en-US" sz="1800" dirty="0" err="1" smtClean="0"/>
              <a:t>để</a:t>
            </a:r>
            <a:r>
              <a:rPr lang="en-US" sz="1800" dirty="0" smtClean="0"/>
              <a:t> </a:t>
            </a:r>
            <a:r>
              <a:rPr lang="en-US" sz="1800" dirty="0" err="1" smtClean="0"/>
              <a:t>bàn</a:t>
            </a:r>
            <a:endParaRPr lang="en-US" sz="1800" dirty="0" smtClean="0"/>
          </a:p>
          <a:p>
            <a:pPr lvl="1">
              <a:spcBef>
                <a:spcPts val="0"/>
              </a:spcBef>
            </a:pPr>
            <a:r>
              <a:rPr lang="en-US" sz="1800" dirty="0" err="1"/>
              <a:t>có</a:t>
            </a:r>
            <a:r>
              <a:rPr lang="en-US" sz="1800" dirty="0"/>
              <a:t> </a:t>
            </a:r>
            <a:r>
              <a:rPr lang="en-US" sz="1800" dirty="0" err="1"/>
              <a:t>thể</a:t>
            </a:r>
            <a:r>
              <a:rPr lang="en-US" sz="1800" dirty="0"/>
              <a:t> </a:t>
            </a:r>
            <a:r>
              <a:rPr lang="en-US" sz="1800" dirty="0" err="1"/>
              <a:t>đặt</a:t>
            </a:r>
            <a:r>
              <a:rPr lang="en-US" sz="1800" dirty="0"/>
              <a:t> </a:t>
            </a:r>
            <a:r>
              <a:rPr lang="en-US" sz="1800" dirty="0" err="1"/>
              <a:t>thành</a:t>
            </a:r>
            <a:r>
              <a:rPr lang="en-US" sz="1800" dirty="0"/>
              <a:t> </a:t>
            </a:r>
            <a:r>
              <a:rPr lang="en-US" sz="1800" dirty="0" err="1"/>
              <a:t>tập</a:t>
            </a:r>
            <a:r>
              <a:rPr lang="en-US" sz="1800" dirty="0"/>
              <a:t> </a:t>
            </a:r>
            <a:r>
              <a:rPr lang="en-US" sz="1800" dirty="0" err="1"/>
              <a:t>hợp</a:t>
            </a:r>
            <a:r>
              <a:rPr lang="en-US" sz="1800" dirty="0"/>
              <a:t> </a:t>
            </a:r>
            <a:r>
              <a:rPr lang="en-US" sz="1800" dirty="0" err="1"/>
              <a:t>đĩa</a:t>
            </a:r>
            <a:r>
              <a:rPr lang="en-US" sz="1800" i="1" dirty="0" smtClean="0"/>
              <a:t>,</a:t>
            </a:r>
            <a:r>
              <a:rPr lang="en-US" sz="1800" dirty="0" smtClean="0"/>
              <a:t> </a:t>
            </a:r>
            <a:r>
              <a:rPr lang="en-US" sz="1800" dirty="0" err="1"/>
              <a:t>vì</a:t>
            </a:r>
            <a:r>
              <a:rPr lang="en-US" sz="1800" dirty="0"/>
              <a:t> </a:t>
            </a:r>
            <a:r>
              <a:rPr lang="en-US" sz="1800" dirty="0" err="1"/>
              <a:t>các</a:t>
            </a:r>
            <a:r>
              <a:rPr lang="en-US" sz="1800" dirty="0"/>
              <a:t> ổ </a:t>
            </a:r>
            <a:r>
              <a:rPr lang="en-US" sz="1800" dirty="0" err="1"/>
              <a:t>đĩa</a:t>
            </a:r>
            <a:r>
              <a:rPr lang="en-US" sz="1800" dirty="0"/>
              <a:t> </a:t>
            </a:r>
            <a:r>
              <a:rPr lang="en-US" sz="1800" dirty="0" err="1"/>
              <a:t>này</a:t>
            </a:r>
            <a:r>
              <a:rPr lang="en-US" sz="1800" dirty="0"/>
              <a:t> </a:t>
            </a:r>
            <a:r>
              <a:rPr lang="en-US" sz="1800" dirty="0" err="1"/>
              <a:t>thường</a:t>
            </a:r>
            <a:r>
              <a:rPr lang="en-US" sz="1800" dirty="0"/>
              <a:t> </a:t>
            </a:r>
            <a:r>
              <a:rPr lang="en-US" sz="1800" dirty="0" err="1"/>
              <a:t>được</a:t>
            </a:r>
            <a:r>
              <a:rPr lang="en-US" sz="1800" dirty="0"/>
              <a:t> </a:t>
            </a:r>
            <a:r>
              <a:rPr lang="en-US" sz="1800" dirty="0" err="1"/>
              <a:t>bố</a:t>
            </a:r>
            <a:r>
              <a:rPr lang="en-US" sz="1800" dirty="0"/>
              <a:t> </a:t>
            </a:r>
            <a:r>
              <a:rPr lang="en-US" sz="1800" dirty="0" err="1"/>
              <a:t>trí</a:t>
            </a:r>
            <a:r>
              <a:rPr lang="en-US" sz="1800" dirty="0"/>
              <a:t> </a:t>
            </a:r>
            <a:r>
              <a:rPr lang="en-US" sz="1800" dirty="0" err="1"/>
              <a:t>để</a:t>
            </a:r>
            <a:r>
              <a:rPr lang="en-US" sz="1800" dirty="0"/>
              <a:t> </a:t>
            </a:r>
            <a:r>
              <a:rPr lang="en-US" sz="1800" dirty="0" err="1"/>
              <a:t>phối</a:t>
            </a:r>
            <a:r>
              <a:rPr lang="en-US" sz="1800" dirty="0"/>
              <a:t> </a:t>
            </a:r>
            <a:r>
              <a:rPr lang="en-US" sz="1800" dirty="0" err="1"/>
              <a:t>hợp</a:t>
            </a:r>
            <a:r>
              <a:rPr lang="en-US" sz="1800" dirty="0"/>
              <a:t> </a:t>
            </a:r>
            <a:r>
              <a:rPr lang="en-US" sz="1800" dirty="0" err="1"/>
              <a:t>làm</a:t>
            </a:r>
            <a:r>
              <a:rPr lang="en-US" sz="1800" dirty="0"/>
              <a:t> </a:t>
            </a:r>
            <a:r>
              <a:rPr lang="en-US" sz="1800" dirty="0" err="1"/>
              <a:t>việc</a:t>
            </a:r>
            <a:r>
              <a:rPr lang="en-US" sz="1800" dirty="0"/>
              <a:t> </a:t>
            </a:r>
            <a:r>
              <a:rPr lang="en-US" sz="1800" dirty="0" err="1"/>
              <a:t>cùng</a:t>
            </a:r>
            <a:r>
              <a:rPr lang="en-US" sz="1800" dirty="0"/>
              <a:t> </a:t>
            </a:r>
            <a:r>
              <a:rPr lang="en-US" sz="1800" dirty="0" err="1" smtClean="0"/>
              <a:t>nhau</a:t>
            </a:r>
            <a:endParaRPr lang="en-US" sz="1800" dirty="0" smtClean="0"/>
          </a:p>
          <a:p>
            <a:pPr>
              <a:spcBef>
                <a:spcPts val="0"/>
              </a:spcBef>
            </a:pPr>
            <a:r>
              <a:rPr lang="en-US" sz="2000" i="1" dirty="0" err="1"/>
              <a:t>Hệ</a:t>
            </a:r>
            <a:r>
              <a:rPr lang="en-US" sz="2000" i="1" dirty="0"/>
              <a:t> </a:t>
            </a:r>
            <a:r>
              <a:rPr lang="en-US" sz="2000" i="1" dirty="0" err="1"/>
              <a:t>thống</a:t>
            </a:r>
            <a:r>
              <a:rPr lang="en-US" sz="2000" i="1" dirty="0"/>
              <a:t> </a:t>
            </a:r>
            <a:r>
              <a:rPr lang="en-US" sz="2000" i="1" dirty="0" err="1"/>
              <a:t>lưu</a:t>
            </a:r>
            <a:r>
              <a:rPr lang="en-US" sz="2000" i="1" dirty="0"/>
              <a:t> </a:t>
            </a:r>
            <a:r>
              <a:rPr lang="en-US" sz="2000" i="1" dirty="0" err="1"/>
              <a:t>trữ</a:t>
            </a:r>
            <a:r>
              <a:rPr lang="en-US" sz="2000" i="1" dirty="0"/>
              <a:t> </a:t>
            </a:r>
            <a:r>
              <a:rPr lang="en-US" sz="2000" i="1" dirty="0" err="1"/>
              <a:t>từ</a:t>
            </a:r>
            <a:r>
              <a:rPr lang="en-US" sz="2000" i="1" dirty="0"/>
              <a:t> </a:t>
            </a:r>
            <a:r>
              <a:rPr lang="en-US" sz="2000" i="1" dirty="0" err="1"/>
              <a:t>xa</a:t>
            </a:r>
            <a:r>
              <a:rPr lang="en-US" sz="2000" i="1" dirty="0"/>
              <a:t> </a:t>
            </a:r>
            <a:r>
              <a:rPr lang="en-US" sz="2000" dirty="0"/>
              <a:t>hay </a:t>
            </a:r>
            <a:r>
              <a:rPr lang="en-US" sz="2000" i="1" dirty="0" err="1"/>
              <a:t>ảo</a:t>
            </a:r>
            <a:r>
              <a:rPr lang="en-US" sz="2000" i="1" dirty="0"/>
              <a:t> </a:t>
            </a:r>
            <a:r>
              <a:rPr lang="en-US" sz="2000" dirty="0" err="1"/>
              <a:t>không</a:t>
            </a:r>
            <a:r>
              <a:rPr lang="en-US" sz="2000" dirty="0"/>
              <a:t> </a:t>
            </a:r>
            <a:r>
              <a:rPr lang="en-US" sz="2000" dirty="0" err="1"/>
              <a:t>tồn</a:t>
            </a:r>
            <a:r>
              <a:rPr lang="en-US" sz="2000" dirty="0"/>
              <a:t> </a:t>
            </a:r>
            <a:r>
              <a:rPr lang="en-US" sz="2000" dirty="0" err="1"/>
              <a:t>tại</a:t>
            </a:r>
            <a:r>
              <a:rPr lang="en-US" sz="2000" dirty="0"/>
              <a:t> </a:t>
            </a:r>
            <a:r>
              <a:rPr lang="en-US" sz="2000" dirty="0" err="1"/>
              <a:t>trên</a:t>
            </a:r>
            <a:r>
              <a:rPr lang="en-US" sz="2000" dirty="0"/>
              <a:t> </a:t>
            </a:r>
            <a:r>
              <a:rPr lang="en-US" sz="2000" dirty="0" err="1"/>
              <a:t>máy</a:t>
            </a:r>
            <a:r>
              <a:rPr lang="en-US" sz="2000" dirty="0"/>
              <a:t> </a:t>
            </a:r>
            <a:r>
              <a:rPr lang="en-US" sz="2000" dirty="0" err="1"/>
              <a:t>tính</a:t>
            </a:r>
            <a:r>
              <a:rPr lang="en-US" sz="2000" dirty="0"/>
              <a:t> </a:t>
            </a:r>
            <a:r>
              <a:rPr lang="en-US" sz="2000" dirty="0" err="1"/>
              <a:t>của</a:t>
            </a:r>
            <a:r>
              <a:rPr lang="en-US" sz="2000" dirty="0"/>
              <a:t> </a:t>
            </a:r>
            <a:r>
              <a:rPr lang="en-US" sz="2000" dirty="0" err="1"/>
              <a:t>bạn</a:t>
            </a:r>
            <a:r>
              <a:rPr lang="en-US" sz="2000" dirty="0"/>
              <a:t> </a:t>
            </a:r>
            <a:r>
              <a:rPr lang="en-US" sz="2000" dirty="0" err="1"/>
              <a:t>hoặc</a:t>
            </a:r>
            <a:r>
              <a:rPr lang="en-US" sz="2000" dirty="0"/>
              <a:t> ở </a:t>
            </a:r>
            <a:r>
              <a:rPr lang="en-US" sz="2000" dirty="0" err="1"/>
              <a:t>vị</a:t>
            </a:r>
            <a:r>
              <a:rPr lang="en-US" sz="2000" dirty="0"/>
              <a:t> </a:t>
            </a:r>
            <a:r>
              <a:rPr lang="en-US" sz="2000" dirty="0" err="1"/>
              <a:t>trí</a:t>
            </a:r>
            <a:r>
              <a:rPr lang="en-US" sz="2000" dirty="0"/>
              <a:t> </a:t>
            </a:r>
            <a:r>
              <a:rPr lang="en-US" sz="2000" dirty="0" err="1"/>
              <a:t>của</a:t>
            </a:r>
            <a:r>
              <a:rPr lang="en-US" sz="2000" dirty="0"/>
              <a:t> </a:t>
            </a:r>
            <a:r>
              <a:rPr lang="en-US" sz="2000" dirty="0" err="1"/>
              <a:t>bạn</a:t>
            </a:r>
            <a:endParaRPr lang="en-US" sz="2000" dirty="0" smtClean="0"/>
          </a:p>
          <a:p>
            <a:pPr lvl="1">
              <a:spcBef>
                <a:spcPts val="0"/>
              </a:spcBef>
            </a:pPr>
            <a:r>
              <a:rPr lang="en-US" sz="1800" dirty="0" err="1"/>
              <a:t>dịch</a:t>
            </a:r>
            <a:r>
              <a:rPr lang="en-US" sz="1800" dirty="0"/>
              <a:t> </a:t>
            </a:r>
            <a:r>
              <a:rPr lang="en-US" sz="1800" dirty="0" err="1"/>
              <a:t>vụ</a:t>
            </a:r>
            <a:r>
              <a:rPr lang="en-US" sz="1800" dirty="0"/>
              <a:t> </a:t>
            </a:r>
            <a:r>
              <a:rPr lang="en-US" sz="1800" dirty="0" err="1"/>
              <a:t>phổ</a:t>
            </a:r>
            <a:r>
              <a:rPr lang="en-US" sz="1800" dirty="0"/>
              <a:t> </a:t>
            </a:r>
            <a:r>
              <a:rPr lang="en-US" sz="1800" dirty="0" err="1"/>
              <a:t>biến</a:t>
            </a:r>
            <a:r>
              <a:rPr lang="en-US" sz="1800" dirty="0"/>
              <a:t> </a:t>
            </a:r>
            <a:r>
              <a:rPr lang="en-US" sz="1800" dirty="0" err="1" smtClean="0"/>
              <a:t>được</a:t>
            </a:r>
            <a:r>
              <a:rPr lang="en-US" sz="1800" dirty="0" smtClean="0"/>
              <a:t> </a:t>
            </a:r>
            <a:r>
              <a:rPr lang="en-US" sz="1800" dirty="0" err="1" smtClean="0"/>
              <a:t>cung</a:t>
            </a:r>
            <a:r>
              <a:rPr lang="en-US" sz="1800" dirty="0" smtClean="0"/>
              <a:t> </a:t>
            </a:r>
            <a:r>
              <a:rPr lang="en-US" sz="1800" dirty="0" err="1" smtClean="0"/>
              <a:t>cấp</a:t>
            </a:r>
            <a:r>
              <a:rPr lang="en-US" sz="1800" dirty="0" smtClean="0"/>
              <a:t> </a:t>
            </a:r>
            <a:r>
              <a:rPr lang="en-US" sz="1800" dirty="0" err="1" smtClean="0"/>
              <a:t>bởi</a:t>
            </a:r>
            <a:r>
              <a:rPr lang="en-US" sz="1800" dirty="0" smtClean="0"/>
              <a:t> </a:t>
            </a:r>
            <a:r>
              <a:rPr lang="en-US" sz="1800" dirty="0" err="1"/>
              <a:t>các</a:t>
            </a:r>
            <a:r>
              <a:rPr lang="en-US" sz="1800" dirty="0"/>
              <a:t> </a:t>
            </a:r>
            <a:r>
              <a:rPr lang="en-US" sz="1800" dirty="0" err="1"/>
              <a:t>nhà</a:t>
            </a:r>
            <a:r>
              <a:rPr lang="en-US" sz="1800" dirty="0"/>
              <a:t> </a:t>
            </a:r>
            <a:r>
              <a:rPr lang="en-US" sz="1800" dirty="0" err="1"/>
              <a:t>cung</a:t>
            </a:r>
            <a:r>
              <a:rPr lang="en-US" sz="1800" dirty="0"/>
              <a:t> </a:t>
            </a:r>
            <a:r>
              <a:rPr lang="en-US" sz="1800" dirty="0" err="1"/>
              <a:t>cấp</a:t>
            </a:r>
            <a:r>
              <a:rPr lang="en-US" sz="1800" dirty="0"/>
              <a:t> </a:t>
            </a:r>
            <a:r>
              <a:rPr lang="en-US" sz="1800" dirty="0" err="1"/>
              <a:t>dịch</a:t>
            </a:r>
            <a:r>
              <a:rPr lang="en-US" sz="1800" dirty="0"/>
              <a:t> </a:t>
            </a:r>
            <a:r>
              <a:rPr lang="en-US" sz="1800" dirty="0" err="1"/>
              <a:t>vụ</a:t>
            </a:r>
            <a:r>
              <a:rPr lang="en-US" sz="1800" dirty="0"/>
              <a:t> Internet (ISP</a:t>
            </a:r>
            <a:r>
              <a:rPr lang="en-US" sz="1800" dirty="0" smtClean="0"/>
              <a:t>)</a:t>
            </a:r>
          </a:p>
          <a:p>
            <a:pPr lvl="1">
              <a:spcBef>
                <a:spcPts val="0"/>
              </a:spcBef>
            </a:pPr>
            <a:r>
              <a:rPr lang="en-US" sz="1800" dirty="0" err="1" smtClean="0"/>
              <a:t>Các</a:t>
            </a:r>
            <a:r>
              <a:rPr lang="en-US" sz="1800" dirty="0" smtClean="0"/>
              <a:t> ổ </a:t>
            </a:r>
            <a:r>
              <a:rPr lang="en-US" sz="1800" dirty="0" err="1" smtClean="0"/>
              <a:t>điã</a:t>
            </a:r>
            <a:r>
              <a:rPr lang="en-US" sz="1800" dirty="0" smtClean="0"/>
              <a:t> </a:t>
            </a:r>
            <a:r>
              <a:rPr lang="en-US" sz="1800" dirty="0" err="1"/>
              <a:t>nằm</a:t>
            </a:r>
            <a:r>
              <a:rPr lang="en-US" sz="1800" dirty="0"/>
              <a:t> </a:t>
            </a:r>
            <a:r>
              <a:rPr lang="en-US" sz="1800" dirty="0" err="1"/>
              <a:t>trên</a:t>
            </a:r>
            <a:r>
              <a:rPr lang="en-US" sz="1800" dirty="0"/>
              <a:t> </a:t>
            </a:r>
            <a:r>
              <a:rPr lang="en-US" sz="1800" dirty="0" err="1"/>
              <a:t>một</a:t>
            </a:r>
            <a:r>
              <a:rPr lang="en-US" sz="1800" dirty="0"/>
              <a:t> </a:t>
            </a:r>
            <a:r>
              <a:rPr lang="en-US" sz="1800" dirty="0" err="1"/>
              <a:t>máy</a:t>
            </a:r>
            <a:r>
              <a:rPr lang="en-US" sz="1800" dirty="0"/>
              <a:t> </a:t>
            </a:r>
            <a:r>
              <a:rPr lang="en-US" sz="1800" dirty="0" err="1"/>
              <a:t>chủ</a:t>
            </a:r>
            <a:r>
              <a:rPr lang="en-US" sz="1800" dirty="0"/>
              <a:t> </a:t>
            </a:r>
            <a:r>
              <a:rPr lang="en-US" sz="1800" dirty="0" err="1"/>
              <a:t>mạng</a:t>
            </a:r>
            <a:r>
              <a:rPr lang="en-US" sz="1800" dirty="0"/>
              <a:t> </a:t>
            </a:r>
            <a:r>
              <a:rPr lang="en-US" sz="1800" dirty="0" err="1"/>
              <a:t>hoặc</a:t>
            </a:r>
            <a:r>
              <a:rPr lang="en-US" sz="1800" dirty="0"/>
              <a:t> </a:t>
            </a:r>
            <a:r>
              <a:rPr lang="en-US" sz="1800" dirty="0" err="1"/>
              <a:t>chuyên</a:t>
            </a:r>
            <a:r>
              <a:rPr lang="en-US" sz="1800" dirty="0"/>
              <a:t> </a:t>
            </a:r>
            <a:r>
              <a:rPr lang="en-US" sz="1800" dirty="0" err="1"/>
              <a:t>dụng</a:t>
            </a:r>
            <a:r>
              <a:rPr lang="en-US" sz="1800" dirty="0"/>
              <a:t> ở </a:t>
            </a:r>
            <a:r>
              <a:rPr lang="en-US" sz="1800" dirty="0" err="1"/>
              <a:t>một</a:t>
            </a:r>
            <a:r>
              <a:rPr lang="en-US" sz="1800" dirty="0"/>
              <a:t> </a:t>
            </a:r>
            <a:r>
              <a:rPr lang="en-US" sz="1800" dirty="0" err="1"/>
              <a:t>địa</a:t>
            </a:r>
            <a:r>
              <a:rPr lang="en-US" sz="1800" dirty="0"/>
              <a:t> </a:t>
            </a:r>
            <a:r>
              <a:rPr lang="en-US" sz="1800" dirty="0" err="1"/>
              <a:t>điểm</a:t>
            </a:r>
            <a:r>
              <a:rPr lang="en-US" sz="1800" dirty="0"/>
              <a:t> </a:t>
            </a:r>
            <a:r>
              <a:rPr lang="en-US" sz="1800" dirty="0" err="1"/>
              <a:t>cụ</a:t>
            </a:r>
            <a:r>
              <a:rPr lang="en-US" sz="1800" dirty="0"/>
              <a:t> </a:t>
            </a:r>
            <a:r>
              <a:rPr lang="en-US" sz="1800" dirty="0" err="1"/>
              <a:t>thể</a:t>
            </a:r>
            <a:endParaRPr lang="en-US" sz="1800" dirty="0" smtClean="0"/>
          </a:p>
          <a:p>
            <a:pPr lvl="1">
              <a:spcBef>
                <a:spcPts val="0"/>
              </a:spcBef>
            </a:pPr>
            <a:r>
              <a:rPr lang="en-US" sz="1800" dirty="0" err="1"/>
              <a:t>P</a:t>
            </a:r>
            <a:r>
              <a:rPr lang="en-US" sz="1800" dirty="0" err="1" smtClean="0"/>
              <a:t>hải</a:t>
            </a:r>
            <a:r>
              <a:rPr lang="en-US" sz="1800" dirty="0" smtClean="0"/>
              <a:t> </a:t>
            </a:r>
            <a:r>
              <a:rPr lang="en-US" sz="1800" dirty="0" err="1" smtClean="0"/>
              <a:t>đăng</a:t>
            </a:r>
            <a:r>
              <a:rPr lang="en-US" sz="1800" dirty="0" smtClean="0"/>
              <a:t> </a:t>
            </a:r>
            <a:r>
              <a:rPr lang="en-US" sz="1800" dirty="0" err="1" smtClean="0"/>
              <a:t>nhập</a:t>
            </a:r>
            <a:r>
              <a:rPr lang="en-US" sz="1800" dirty="0" smtClean="0"/>
              <a:t> </a:t>
            </a:r>
            <a:r>
              <a:rPr lang="en-US" sz="1800" dirty="0" err="1"/>
              <a:t>vào</a:t>
            </a:r>
            <a:r>
              <a:rPr lang="en-US" sz="1800" dirty="0"/>
              <a:t> </a:t>
            </a:r>
            <a:r>
              <a:rPr lang="en-US" sz="1800" dirty="0" err="1"/>
              <a:t>hệ</a:t>
            </a:r>
            <a:r>
              <a:rPr lang="en-US" sz="1800" dirty="0"/>
              <a:t> </a:t>
            </a:r>
            <a:r>
              <a:rPr lang="en-US" sz="1800" dirty="0" err="1"/>
              <a:t>thống</a:t>
            </a:r>
            <a:r>
              <a:rPr lang="en-US" sz="1800" dirty="0"/>
              <a:t> </a:t>
            </a:r>
            <a:r>
              <a:rPr lang="en-US" sz="1800" dirty="0" err="1"/>
              <a:t>bằng</a:t>
            </a:r>
            <a:r>
              <a:rPr lang="en-US" sz="1800" dirty="0"/>
              <a:t> </a:t>
            </a:r>
            <a:r>
              <a:rPr lang="en-US" sz="1800" dirty="0" err="1"/>
              <a:t>một</a:t>
            </a:r>
            <a:r>
              <a:rPr lang="en-US" sz="1800" dirty="0"/>
              <a:t> ID </a:t>
            </a:r>
            <a:r>
              <a:rPr lang="en-US" sz="1800" dirty="0" err="1"/>
              <a:t>và</a:t>
            </a:r>
            <a:r>
              <a:rPr lang="en-US" sz="1800" dirty="0"/>
              <a:t> </a:t>
            </a:r>
            <a:r>
              <a:rPr lang="en-US" sz="1800" dirty="0" err="1"/>
              <a:t>mật</a:t>
            </a:r>
            <a:r>
              <a:rPr lang="en-US" sz="1800" dirty="0"/>
              <a:t> </a:t>
            </a:r>
            <a:r>
              <a:rPr lang="en-US" sz="1800" dirty="0" err="1" smtClean="0"/>
              <a:t>khẩu</a:t>
            </a:r>
            <a:r>
              <a:rPr lang="en-US" sz="1800" dirty="0" smtClean="0"/>
              <a:t> </a:t>
            </a:r>
            <a:r>
              <a:rPr lang="en-US" sz="1800" dirty="0" err="1" smtClean="0"/>
              <a:t>để</a:t>
            </a:r>
            <a:r>
              <a:rPr lang="en-US" sz="1800" dirty="0" smtClean="0"/>
              <a:t> </a:t>
            </a:r>
            <a:r>
              <a:rPr lang="en-US" sz="1800" dirty="0" err="1" smtClean="0"/>
              <a:t>truy</a:t>
            </a:r>
            <a:r>
              <a:rPr lang="en-US" sz="1800" dirty="0" smtClean="0"/>
              <a:t> </a:t>
            </a:r>
            <a:r>
              <a:rPr lang="en-US" sz="1800" dirty="0" err="1" smtClean="0"/>
              <a:t>nhập</a:t>
            </a:r>
            <a:r>
              <a:rPr lang="en-US" sz="1800" dirty="0" smtClean="0"/>
              <a:t> </a:t>
            </a:r>
            <a:r>
              <a:rPr lang="en-US" sz="1800" dirty="0" err="1" smtClean="0"/>
              <a:t>thông</a:t>
            </a:r>
            <a:r>
              <a:rPr lang="en-US" sz="1800" dirty="0" smtClean="0"/>
              <a:t> tin</a:t>
            </a:r>
          </a:p>
          <a:p>
            <a:pPr lvl="1">
              <a:spcBef>
                <a:spcPts val="0"/>
              </a:spcBef>
            </a:pPr>
            <a:r>
              <a:rPr lang="en-US" sz="1800" dirty="0" err="1" smtClean="0"/>
              <a:t>Rất</a:t>
            </a:r>
            <a:r>
              <a:rPr lang="en-US" sz="1800" dirty="0" smtClean="0"/>
              <a:t> </a:t>
            </a:r>
            <a:r>
              <a:rPr lang="en-US" sz="1800" dirty="0" err="1"/>
              <a:t>hữu</a:t>
            </a:r>
            <a:r>
              <a:rPr lang="en-US" sz="1800" dirty="0"/>
              <a:t> </a:t>
            </a:r>
            <a:r>
              <a:rPr lang="en-US" sz="1800" dirty="0" err="1"/>
              <a:t>ích</a:t>
            </a:r>
            <a:r>
              <a:rPr lang="en-US" sz="1800" dirty="0"/>
              <a:t> </a:t>
            </a:r>
            <a:r>
              <a:rPr lang="en-US" sz="1800" dirty="0" err="1"/>
              <a:t>đối</a:t>
            </a:r>
            <a:r>
              <a:rPr lang="en-US" sz="1800" dirty="0"/>
              <a:t> </a:t>
            </a:r>
            <a:r>
              <a:rPr lang="en-US" sz="1800" dirty="0" err="1"/>
              <a:t>với</a:t>
            </a:r>
            <a:r>
              <a:rPr lang="en-US" sz="1800" dirty="0"/>
              <a:t> </a:t>
            </a:r>
            <a:r>
              <a:rPr lang="en-US" sz="1800" dirty="0" err="1"/>
              <a:t>việc</a:t>
            </a:r>
            <a:r>
              <a:rPr lang="en-US" sz="1800" dirty="0"/>
              <a:t> </a:t>
            </a:r>
            <a:r>
              <a:rPr lang="en-US" sz="1800" dirty="0" err="1"/>
              <a:t>lưu</a:t>
            </a:r>
            <a:r>
              <a:rPr lang="en-US" sz="1800" dirty="0"/>
              <a:t> </a:t>
            </a:r>
            <a:r>
              <a:rPr lang="en-US" sz="1800" dirty="0" err="1"/>
              <a:t>trữ</a:t>
            </a:r>
            <a:r>
              <a:rPr lang="en-US" sz="1800" dirty="0"/>
              <a:t> </a:t>
            </a:r>
            <a:r>
              <a:rPr lang="en-US" sz="1800" dirty="0" err="1"/>
              <a:t>dữ</a:t>
            </a:r>
            <a:r>
              <a:rPr lang="en-US" sz="1800" dirty="0"/>
              <a:t> </a:t>
            </a:r>
            <a:r>
              <a:rPr lang="en-US" sz="1800" dirty="0" err="1"/>
              <a:t>liệu</a:t>
            </a:r>
            <a:r>
              <a:rPr lang="en-US" sz="1800" dirty="0"/>
              <a:t> </a:t>
            </a:r>
            <a:r>
              <a:rPr lang="en-US" sz="1800" dirty="0" err="1"/>
              <a:t>dự</a:t>
            </a:r>
            <a:r>
              <a:rPr lang="en-US" sz="1800" dirty="0"/>
              <a:t> </a:t>
            </a:r>
            <a:r>
              <a:rPr lang="en-US" sz="1800" dirty="0" err="1"/>
              <a:t>phòng</a:t>
            </a:r>
            <a:r>
              <a:rPr lang="en-US" sz="1800" dirty="0"/>
              <a:t> </a:t>
            </a:r>
            <a:r>
              <a:rPr lang="en-US" sz="1800" dirty="0" err="1"/>
              <a:t>từ</a:t>
            </a:r>
            <a:r>
              <a:rPr lang="en-US" sz="1800" dirty="0"/>
              <a:t> </a:t>
            </a:r>
            <a:r>
              <a:rPr lang="en-US" sz="1800" dirty="0" err="1"/>
              <a:t>xa</a:t>
            </a:r>
            <a:r>
              <a:rPr lang="en-US" sz="1800" dirty="0"/>
              <a:t>, </a:t>
            </a:r>
            <a:r>
              <a:rPr lang="en-US" sz="1800" dirty="0" err="1"/>
              <a:t>hoặc</a:t>
            </a:r>
            <a:r>
              <a:rPr lang="en-US" sz="1800" dirty="0"/>
              <a:t> </a:t>
            </a:r>
            <a:r>
              <a:rPr lang="en-US" sz="1800" dirty="0" err="1"/>
              <a:t>một</a:t>
            </a:r>
            <a:r>
              <a:rPr lang="en-US" sz="1800" dirty="0"/>
              <a:t> </a:t>
            </a:r>
            <a:r>
              <a:rPr lang="en-US" sz="1800" dirty="0" err="1"/>
              <a:t>hệ</a:t>
            </a:r>
            <a:r>
              <a:rPr lang="en-US" sz="1800" dirty="0"/>
              <a:t> </a:t>
            </a:r>
            <a:r>
              <a:rPr lang="en-US" sz="1800" dirty="0" err="1"/>
              <a:t>thống</a:t>
            </a:r>
            <a:r>
              <a:rPr lang="en-US" sz="1800" dirty="0"/>
              <a:t> </a:t>
            </a:r>
            <a:r>
              <a:rPr lang="en-US" sz="1800" dirty="0" err="1"/>
              <a:t>trung</a:t>
            </a:r>
            <a:r>
              <a:rPr lang="en-US" sz="1800" dirty="0"/>
              <a:t> </a:t>
            </a:r>
            <a:r>
              <a:rPr lang="en-US" sz="1800" dirty="0" err="1"/>
              <a:t>tâm</a:t>
            </a:r>
            <a:r>
              <a:rPr lang="en-US" sz="1800" dirty="0"/>
              <a:t> </a:t>
            </a:r>
            <a:r>
              <a:rPr lang="en-US" sz="1800" dirty="0" err="1" smtClean="0"/>
              <a:t>để</a:t>
            </a:r>
            <a:r>
              <a:rPr lang="en-US" sz="1800" dirty="0" smtClean="0"/>
              <a:t> </a:t>
            </a:r>
            <a:r>
              <a:rPr lang="en-US" sz="1800" dirty="0" err="1"/>
              <a:t>mọi</a:t>
            </a:r>
            <a:r>
              <a:rPr lang="en-US" sz="1800" dirty="0"/>
              <a:t> </a:t>
            </a:r>
            <a:r>
              <a:rPr lang="en-US" sz="1800" dirty="0" err="1" smtClean="0"/>
              <a:t>nơi</a:t>
            </a:r>
            <a:r>
              <a:rPr lang="en-US" sz="1800" dirty="0" smtClean="0"/>
              <a:t> </a:t>
            </a:r>
            <a:r>
              <a:rPr lang="en-US" sz="1800" dirty="0" err="1"/>
              <a:t>trên</a:t>
            </a:r>
            <a:r>
              <a:rPr lang="en-US" sz="1800" dirty="0"/>
              <a:t> </a:t>
            </a:r>
            <a:r>
              <a:rPr lang="en-US" sz="1800" dirty="0" err="1"/>
              <a:t>khắp</a:t>
            </a:r>
            <a:r>
              <a:rPr lang="en-US" sz="1800" dirty="0"/>
              <a:t> </a:t>
            </a:r>
            <a:r>
              <a:rPr lang="en-US" sz="1800" dirty="0" err="1"/>
              <a:t>thế</a:t>
            </a:r>
            <a:r>
              <a:rPr lang="en-US" sz="1800" dirty="0"/>
              <a:t> </a:t>
            </a:r>
            <a:r>
              <a:rPr lang="en-US" sz="1800" dirty="0" err="1"/>
              <a:t>giới</a:t>
            </a:r>
            <a:r>
              <a:rPr lang="en-US" sz="1800" dirty="0"/>
              <a:t> chia </a:t>
            </a:r>
            <a:r>
              <a:rPr lang="en-US" sz="1800" dirty="0" err="1"/>
              <a:t>sẻ</a:t>
            </a:r>
            <a:r>
              <a:rPr lang="en-US" sz="1800" dirty="0"/>
              <a:t> </a:t>
            </a:r>
            <a:r>
              <a:rPr lang="en-US" sz="1800" dirty="0" err="1"/>
              <a:t>thông</a:t>
            </a:r>
            <a:r>
              <a:rPr lang="en-US" sz="1800" dirty="0"/>
              <a:t> tin</a:t>
            </a:r>
            <a:endParaRPr lang="en-US" sz="1800" dirty="0" smtClean="0"/>
          </a:p>
          <a:p>
            <a:pPr lvl="1">
              <a:spcBef>
                <a:spcPts val="0"/>
              </a:spcBef>
            </a:pPr>
            <a:r>
              <a:rPr lang="en-US" sz="1800" dirty="0" err="1"/>
              <a:t>B</a:t>
            </a:r>
            <a:r>
              <a:rPr lang="en-US" sz="1800" dirty="0" err="1" smtClean="0"/>
              <a:t>ất</a:t>
            </a:r>
            <a:r>
              <a:rPr lang="en-US" sz="1800" dirty="0" smtClean="0"/>
              <a:t> </a:t>
            </a:r>
            <a:r>
              <a:rPr lang="en-US" sz="1800" dirty="0" err="1"/>
              <a:t>lợi</a:t>
            </a:r>
            <a:r>
              <a:rPr lang="en-US" sz="1800" dirty="0"/>
              <a:t> </a:t>
            </a:r>
            <a:r>
              <a:rPr lang="en-US" sz="1800" dirty="0" err="1"/>
              <a:t>của</a:t>
            </a:r>
            <a:r>
              <a:rPr lang="en-US" sz="1800" dirty="0"/>
              <a:t> </a:t>
            </a:r>
            <a:r>
              <a:rPr lang="en-US" sz="1800" dirty="0" err="1"/>
              <a:t>hệ</a:t>
            </a:r>
            <a:r>
              <a:rPr lang="en-US" sz="1800" dirty="0"/>
              <a:t> </a:t>
            </a:r>
            <a:r>
              <a:rPr lang="en-US" sz="1800" dirty="0" err="1"/>
              <a:t>thống</a:t>
            </a:r>
            <a:r>
              <a:rPr lang="en-US" sz="1800" dirty="0"/>
              <a:t> </a:t>
            </a:r>
            <a:r>
              <a:rPr lang="en-US" sz="1800" dirty="0" err="1"/>
              <a:t>lưu</a:t>
            </a:r>
            <a:r>
              <a:rPr lang="en-US" sz="1800" dirty="0"/>
              <a:t> </a:t>
            </a:r>
            <a:r>
              <a:rPr lang="en-US" sz="1800" dirty="0" err="1"/>
              <a:t>trữ</a:t>
            </a:r>
            <a:r>
              <a:rPr lang="en-US" sz="1800" dirty="0"/>
              <a:t> </a:t>
            </a:r>
            <a:r>
              <a:rPr lang="en-US" sz="1800" dirty="0" err="1"/>
              <a:t>ảo</a:t>
            </a:r>
            <a:r>
              <a:rPr lang="en-US" sz="1800" dirty="0"/>
              <a:t> </a:t>
            </a:r>
            <a:r>
              <a:rPr lang="en-US" sz="1800" dirty="0" err="1"/>
              <a:t>có</a:t>
            </a:r>
            <a:r>
              <a:rPr lang="en-US" sz="1800" dirty="0"/>
              <a:t> </a:t>
            </a:r>
            <a:r>
              <a:rPr lang="en-US" sz="1800" dirty="0" err="1"/>
              <a:t>thể</a:t>
            </a:r>
            <a:r>
              <a:rPr lang="en-US" sz="1800" dirty="0"/>
              <a:t> </a:t>
            </a:r>
            <a:r>
              <a:rPr lang="en-US" sz="1800" dirty="0" err="1"/>
              <a:t>là</a:t>
            </a:r>
            <a:r>
              <a:rPr lang="en-US" sz="1800" dirty="0"/>
              <a:t> </a:t>
            </a:r>
            <a:r>
              <a:rPr lang="en-US" sz="1800" dirty="0" err="1"/>
              <a:t>tốc</a:t>
            </a:r>
            <a:r>
              <a:rPr lang="en-US" sz="1800" dirty="0"/>
              <a:t> </a:t>
            </a:r>
            <a:r>
              <a:rPr lang="en-US" sz="1800" dirty="0" err="1"/>
              <a:t>độ</a:t>
            </a:r>
            <a:r>
              <a:rPr lang="en-US" sz="1800" dirty="0"/>
              <a:t> </a:t>
            </a:r>
            <a:r>
              <a:rPr lang="en-US" sz="1800" dirty="0" err="1" smtClean="0"/>
              <a:t>của</a:t>
            </a:r>
            <a:r>
              <a:rPr lang="en-US" sz="1800" dirty="0" smtClean="0"/>
              <a:t> </a:t>
            </a:r>
            <a:r>
              <a:rPr lang="en-US" sz="1800" dirty="0" err="1" smtClean="0"/>
              <a:t>kết</a:t>
            </a:r>
            <a:r>
              <a:rPr lang="en-US" sz="1800" dirty="0" smtClean="0"/>
              <a:t> </a:t>
            </a:r>
            <a:r>
              <a:rPr lang="en-US" sz="1800" dirty="0" err="1"/>
              <a:t>nối</a:t>
            </a:r>
            <a:r>
              <a:rPr lang="en-US" sz="1800" dirty="0"/>
              <a:t> Internet</a:t>
            </a:r>
            <a:endParaRPr lang="en-US" sz="1800" dirty="0" smtClean="0"/>
          </a:p>
        </p:txBody>
      </p:sp>
      <p:sp>
        <p:nvSpPr>
          <p:cNvPr id="29701" name="Slide Number Placeholder 4"/>
          <p:cNvSpPr>
            <a:spLocks noGrp="1"/>
          </p:cNvSpPr>
          <p:nvPr>
            <p:ph type="sldNum" sz="quarter" idx="14"/>
          </p:nvPr>
        </p:nvSpPr>
        <p:spPr>
          <a:noFill/>
        </p:spPr>
        <p:txBody>
          <a:bodyPr/>
          <a:lstStyle/>
          <a:p>
            <a:fld id="{5033679D-1A9D-4562-929D-5686AA090F93}" type="slidenum">
              <a:rPr lang="en-US" smtClean="0"/>
              <a:pPr/>
              <a:t>27</a:t>
            </a:fld>
            <a:endParaRPr lang="en-US" dirty="0" smtClean="0"/>
          </a:p>
        </p:txBody>
      </p:sp>
    </p:spTree>
    <p:extLst>
      <p:ext uri="{BB962C8B-B14F-4D97-AF65-F5344CB8AC3E}">
        <p14:creationId xmlns:p14="http://schemas.microsoft.com/office/powerpoint/2010/main" val="3793849229"/>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838200" y="533400"/>
            <a:ext cx="8389938" cy="666135"/>
          </a:xfrm>
        </p:spPr>
        <p:txBody>
          <a:bodyPr/>
          <a:lstStyle/>
          <a:p>
            <a:pPr marL="0" indent="0" eaLnBrk="1" hangingPunct="1"/>
            <a:r>
              <a:rPr lang="en-US" sz="2800" dirty="0" smtClean="0"/>
              <a:t>S</a:t>
            </a:r>
            <a:r>
              <a:rPr lang="vi-VN" sz="2800" dirty="0"/>
              <a:t>ử dụng</a:t>
            </a:r>
            <a:r>
              <a:rPr lang="en-US" sz="2800" dirty="0"/>
              <a:t> </a:t>
            </a:r>
            <a:r>
              <a:rPr lang="en-US" sz="2800" dirty="0" err="1"/>
              <a:t>các</a:t>
            </a:r>
            <a:r>
              <a:rPr lang="en-US" sz="2800" dirty="0"/>
              <a:t> </a:t>
            </a:r>
            <a:r>
              <a:rPr lang="en-US" sz="2800" dirty="0" err="1"/>
              <a:t>thiết</a:t>
            </a:r>
            <a:r>
              <a:rPr lang="en-US" sz="2800" dirty="0"/>
              <a:t> </a:t>
            </a:r>
            <a:r>
              <a:rPr lang="en-US" sz="2800" dirty="0" err="1"/>
              <a:t>bị</a:t>
            </a:r>
            <a:r>
              <a:rPr lang="en-US" sz="2800" dirty="0"/>
              <a:t> </a:t>
            </a:r>
            <a:r>
              <a:rPr lang="en-US" sz="2800" dirty="0" err="1"/>
              <a:t>nhập</a:t>
            </a:r>
            <a:r>
              <a:rPr lang="en-US" sz="2800" dirty="0"/>
              <a:t>/</a:t>
            </a:r>
            <a:r>
              <a:rPr lang="en-US" sz="2800" dirty="0" err="1"/>
              <a:t>xuất</a:t>
            </a:r>
            <a:r>
              <a:rPr lang="en-US" sz="2800" dirty="0"/>
              <a:t> </a:t>
            </a:r>
            <a:r>
              <a:rPr lang="en-US" sz="2800" dirty="0" err="1"/>
              <a:t>dữ</a:t>
            </a:r>
            <a:r>
              <a:rPr lang="en-US" sz="2800" dirty="0"/>
              <a:t> </a:t>
            </a:r>
            <a:r>
              <a:rPr lang="en-US" sz="2800" dirty="0" err="1"/>
              <a:t>liệu</a:t>
            </a:r>
            <a:r>
              <a:rPr lang="en-US" sz="2800" dirty="0" smtClean="0"/>
              <a:t> </a:t>
            </a:r>
          </a:p>
        </p:txBody>
      </p:sp>
      <p:sp>
        <p:nvSpPr>
          <p:cNvPr id="30723" name="Content Placeholder 7"/>
          <p:cNvSpPr>
            <a:spLocks noGrp="1"/>
          </p:cNvSpPr>
          <p:nvPr>
            <p:ph sz="quarter" idx="12"/>
          </p:nvPr>
        </p:nvSpPr>
        <p:spPr>
          <a:xfrm>
            <a:off x="363538" y="1592826"/>
            <a:ext cx="8394700" cy="4676212"/>
          </a:xfrm>
        </p:spPr>
        <p:txBody>
          <a:bodyPr/>
          <a:lstStyle/>
          <a:p>
            <a:r>
              <a:rPr lang="en-US" sz="2800" dirty="0" err="1"/>
              <a:t>Các</a:t>
            </a:r>
            <a:r>
              <a:rPr lang="en-US" sz="2800" dirty="0"/>
              <a:t> </a:t>
            </a:r>
            <a:r>
              <a:rPr lang="en-US" sz="2800" dirty="0" err="1"/>
              <a:t>thiết</a:t>
            </a:r>
            <a:r>
              <a:rPr lang="en-US" sz="2800" dirty="0"/>
              <a:t> </a:t>
            </a:r>
            <a:r>
              <a:rPr lang="en-US" sz="2800" dirty="0" err="1"/>
              <a:t>bị</a:t>
            </a:r>
            <a:r>
              <a:rPr lang="en-US" sz="2800" dirty="0"/>
              <a:t> </a:t>
            </a:r>
            <a:r>
              <a:rPr lang="en-US" sz="2800" dirty="0" err="1"/>
              <a:t>nhập</a:t>
            </a:r>
            <a:r>
              <a:rPr lang="en-US" sz="2800" dirty="0"/>
              <a:t>/ </a:t>
            </a:r>
            <a:r>
              <a:rPr lang="en-US" sz="2800" dirty="0" err="1"/>
              <a:t>xuất</a:t>
            </a:r>
            <a:r>
              <a:rPr lang="en-US" sz="2800" dirty="0"/>
              <a:t> </a:t>
            </a:r>
            <a:r>
              <a:rPr lang="en-US" sz="2800" dirty="0" err="1"/>
              <a:t>dữ</a:t>
            </a:r>
            <a:r>
              <a:rPr lang="en-US" sz="2800" dirty="0"/>
              <a:t> </a:t>
            </a:r>
            <a:r>
              <a:rPr lang="en-US" sz="2800" dirty="0" err="1"/>
              <a:t>liệu</a:t>
            </a:r>
            <a:endParaRPr lang="en-US" sz="2800" dirty="0"/>
          </a:p>
          <a:p>
            <a:r>
              <a:rPr lang="en-US" sz="2800" dirty="0" err="1"/>
              <a:t>Các</a:t>
            </a:r>
            <a:r>
              <a:rPr lang="en-US" sz="2800" dirty="0"/>
              <a:t> </a:t>
            </a:r>
            <a:r>
              <a:rPr lang="en-US" sz="2800" dirty="0" err="1"/>
              <a:t>thiết</a:t>
            </a:r>
            <a:r>
              <a:rPr lang="en-US" sz="2800" dirty="0"/>
              <a:t> </a:t>
            </a:r>
            <a:r>
              <a:rPr lang="en-US" sz="2800" dirty="0" err="1"/>
              <a:t>bị</a:t>
            </a:r>
            <a:r>
              <a:rPr lang="en-US" sz="2800" dirty="0"/>
              <a:t> </a:t>
            </a:r>
            <a:r>
              <a:rPr lang="en-US" sz="2800" dirty="0" err="1"/>
              <a:t>nhập</a:t>
            </a:r>
            <a:r>
              <a:rPr lang="en-US" sz="2800" dirty="0"/>
              <a:t> </a:t>
            </a:r>
            <a:r>
              <a:rPr lang="en-US" sz="2800" dirty="0" err="1"/>
              <a:t>dữ</a:t>
            </a:r>
            <a:r>
              <a:rPr lang="en-US" sz="2800" dirty="0"/>
              <a:t> </a:t>
            </a:r>
            <a:r>
              <a:rPr lang="en-US" sz="2800" dirty="0" err="1"/>
              <a:t>liệu</a:t>
            </a:r>
            <a:r>
              <a:rPr lang="en-US" sz="2800" dirty="0"/>
              <a:t> </a:t>
            </a:r>
            <a:r>
              <a:rPr lang="en-US" sz="2800" dirty="0" err="1"/>
              <a:t>thông</a:t>
            </a:r>
            <a:r>
              <a:rPr lang="en-US" sz="2800" dirty="0"/>
              <a:t> </a:t>
            </a:r>
            <a:r>
              <a:rPr lang="en-US" sz="2800" dirty="0" err="1"/>
              <a:t>thường</a:t>
            </a:r>
            <a:endParaRPr lang="en-US" sz="2800" dirty="0"/>
          </a:p>
          <a:p>
            <a:r>
              <a:rPr lang="en-US" sz="2800" dirty="0" err="1"/>
              <a:t>Các</a:t>
            </a:r>
            <a:r>
              <a:rPr lang="en-US" sz="2800" dirty="0"/>
              <a:t> </a:t>
            </a:r>
            <a:r>
              <a:rPr lang="en-US" sz="2800" dirty="0" err="1"/>
              <a:t>thiết</a:t>
            </a:r>
            <a:r>
              <a:rPr lang="en-US" sz="2800" dirty="0"/>
              <a:t> </a:t>
            </a:r>
            <a:r>
              <a:rPr lang="en-US" sz="2800" dirty="0" err="1"/>
              <a:t>bị</a:t>
            </a:r>
            <a:r>
              <a:rPr lang="en-US" sz="2800" dirty="0"/>
              <a:t> </a:t>
            </a:r>
            <a:r>
              <a:rPr lang="en-US" sz="2800" dirty="0" err="1"/>
              <a:t>xuất</a:t>
            </a:r>
            <a:r>
              <a:rPr lang="en-US" sz="2800" dirty="0"/>
              <a:t> </a:t>
            </a:r>
            <a:r>
              <a:rPr lang="en-US" sz="2800" dirty="0" err="1"/>
              <a:t>dữ</a:t>
            </a:r>
            <a:r>
              <a:rPr lang="en-US" sz="2800" dirty="0"/>
              <a:t> </a:t>
            </a:r>
            <a:r>
              <a:rPr lang="en-US" sz="2800" dirty="0" err="1"/>
              <a:t>liệu</a:t>
            </a:r>
            <a:r>
              <a:rPr lang="en-US" sz="2800" dirty="0"/>
              <a:t> </a:t>
            </a:r>
            <a:r>
              <a:rPr lang="en-US" sz="2800" dirty="0" err="1"/>
              <a:t>thông</a:t>
            </a:r>
            <a:r>
              <a:rPr lang="en-US" sz="2800" dirty="0"/>
              <a:t> </a:t>
            </a:r>
            <a:r>
              <a:rPr lang="en-US" sz="2800" dirty="0" err="1"/>
              <a:t>thường</a:t>
            </a:r>
            <a:endParaRPr lang="en-US" sz="2800" dirty="0"/>
          </a:p>
          <a:p>
            <a:r>
              <a:rPr lang="en-US" sz="2800" dirty="0" err="1"/>
              <a:t>Các</a:t>
            </a:r>
            <a:r>
              <a:rPr lang="en-US" sz="2800" dirty="0"/>
              <a:t> </a:t>
            </a:r>
            <a:r>
              <a:rPr lang="en-US" sz="2800" dirty="0" err="1"/>
              <a:t>thiết</a:t>
            </a:r>
            <a:r>
              <a:rPr lang="en-US" sz="2800" dirty="0"/>
              <a:t> </a:t>
            </a:r>
            <a:r>
              <a:rPr lang="en-US" sz="2800" dirty="0" err="1"/>
              <a:t>bị</a:t>
            </a:r>
            <a:r>
              <a:rPr lang="en-US" sz="2800" dirty="0"/>
              <a:t> </a:t>
            </a:r>
            <a:r>
              <a:rPr lang="en-US" sz="2800" dirty="0" err="1"/>
              <a:t>chuyên</a:t>
            </a:r>
            <a:r>
              <a:rPr lang="en-US" sz="2800" dirty="0"/>
              <a:t> </a:t>
            </a:r>
            <a:r>
              <a:rPr lang="en-US" sz="2800" dirty="0" err="1"/>
              <a:t>dụng</a:t>
            </a:r>
            <a:endParaRPr lang="en-US" sz="2800" dirty="0" smtClean="0"/>
          </a:p>
          <a:p>
            <a:r>
              <a:rPr lang="en-US" sz="2800" dirty="0" err="1"/>
              <a:t>Kết</a:t>
            </a:r>
            <a:r>
              <a:rPr lang="en-US" sz="2800" dirty="0"/>
              <a:t> </a:t>
            </a:r>
            <a:r>
              <a:rPr lang="en-US" sz="2800" dirty="0" err="1"/>
              <a:t>nối</a:t>
            </a:r>
            <a:r>
              <a:rPr lang="en-US" sz="2800" dirty="0"/>
              <a:t> </a:t>
            </a:r>
            <a:r>
              <a:rPr lang="en-US" sz="2800" dirty="0" err="1"/>
              <a:t>thiết</a:t>
            </a:r>
            <a:r>
              <a:rPr lang="en-US" sz="2800" dirty="0"/>
              <a:t> </a:t>
            </a:r>
            <a:r>
              <a:rPr lang="en-US" sz="2800" dirty="0" err="1"/>
              <a:t>bị</a:t>
            </a:r>
            <a:r>
              <a:rPr lang="en-US" sz="2800" dirty="0"/>
              <a:t> </a:t>
            </a:r>
            <a:r>
              <a:rPr lang="en-US" sz="2800" dirty="0" err="1"/>
              <a:t>như</a:t>
            </a:r>
            <a:r>
              <a:rPr lang="en-US" sz="2800" dirty="0"/>
              <a:t> </a:t>
            </a:r>
            <a:r>
              <a:rPr lang="en-US" sz="2800" dirty="0" err="1"/>
              <a:t>thế</a:t>
            </a:r>
            <a:r>
              <a:rPr lang="en-US" sz="2800" dirty="0"/>
              <a:t> </a:t>
            </a:r>
            <a:r>
              <a:rPr lang="en-US" sz="2800" dirty="0" err="1"/>
              <a:t>nào</a:t>
            </a:r>
            <a:endParaRPr lang="en-US" sz="2800" dirty="0"/>
          </a:p>
          <a:p>
            <a:r>
              <a:rPr lang="en-US" sz="2800" dirty="0" err="1"/>
              <a:t>Cổng</a:t>
            </a:r>
            <a:r>
              <a:rPr lang="en-US" sz="2800" dirty="0"/>
              <a:t> </a:t>
            </a:r>
            <a:r>
              <a:rPr lang="en-US" sz="2800" dirty="0" err="1"/>
              <a:t>kết</a:t>
            </a:r>
            <a:r>
              <a:rPr lang="en-US" sz="2800" dirty="0"/>
              <a:t> </a:t>
            </a:r>
            <a:r>
              <a:rPr lang="en-US" sz="2800" dirty="0" err="1"/>
              <a:t>nối</a:t>
            </a:r>
            <a:r>
              <a:rPr lang="en-US" sz="2800" dirty="0"/>
              <a:t> </a:t>
            </a:r>
            <a:r>
              <a:rPr lang="en-US" sz="2800" dirty="0" err="1"/>
              <a:t>là</a:t>
            </a:r>
            <a:r>
              <a:rPr lang="en-US" sz="2800" dirty="0"/>
              <a:t> </a:t>
            </a:r>
            <a:r>
              <a:rPr lang="en-US" sz="2800" dirty="0" err="1"/>
              <a:t>gì</a:t>
            </a:r>
            <a:endParaRPr lang="en-US" sz="2800" dirty="0"/>
          </a:p>
          <a:p>
            <a:r>
              <a:rPr lang="en-US" sz="2800" dirty="0" err="1"/>
              <a:t>Trình</a:t>
            </a:r>
            <a:r>
              <a:rPr lang="en-US" sz="2800" dirty="0"/>
              <a:t> </a:t>
            </a:r>
            <a:r>
              <a:rPr lang="en-US" sz="2800" dirty="0" err="1"/>
              <a:t>điều</a:t>
            </a:r>
            <a:r>
              <a:rPr lang="en-US" sz="2800" dirty="0"/>
              <a:t> </a:t>
            </a:r>
            <a:r>
              <a:rPr lang="en-US" sz="2800" dirty="0" err="1"/>
              <a:t>khiển</a:t>
            </a:r>
            <a:r>
              <a:rPr lang="en-US" sz="2800" dirty="0"/>
              <a:t> </a:t>
            </a:r>
            <a:r>
              <a:rPr lang="en-US" sz="2800" dirty="0" err="1"/>
              <a:t>thiết</a:t>
            </a:r>
            <a:r>
              <a:rPr lang="en-US" sz="2800" dirty="0"/>
              <a:t> </a:t>
            </a:r>
            <a:r>
              <a:rPr lang="en-US" sz="2800" dirty="0" err="1"/>
              <a:t>bị</a:t>
            </a:r>
            <a:r>
              <a:rPr lang="en-US" sz="2800" dirty="0"/>
              <a:t> </a:t>
            </a:r>
            <a:r>
              <a:rPr lang="en-US" sz="2800" dirty="0" err="1"/>
              <a:t>là</a:t>
            </a:r>
            <a:r>
              <a:rPr lang="en-US" sz="2800" dirty="0"/>
              <a:t> </a:t>
            </a:r>
            <a:r>
              <a:rPr lang="en-US" sz="2800" dirty="0" err="1"/>
              <a:t>gì</a:t>
            </a:r>
            <a:endParaRPr lang="en-US" sz="2800" dirty="0" smtClean="0"/>
          </a:p>
        </p:txBody>
      </p:sp>
      <p:sp>
        <p:nvSpPr>
          <p:cNvPr id="30725" name="Rectangle 6"/>
          <p:cNvSpPr>
            <a:spLocks noGrp="1" noChangeArrowheads="1"/>
          </p:cNvSpPr>
          <p:nvPr>
            <p:ph type="sldNum" sz="quarter" idx="14"/>
          </p:nvPr>
        </p:nvSpPr>
        <p:spPr>
          <a:noFill/>
        </p:spPr>
        <p:txBody>
          <a:bodyPr/>
          <a:lstStyle/>
          <a:p>
            <a:fld id="{B4D860CD-7318-40C0-B851-F6A32E0CD930}" type="slidenum">
              <a:rPr lang="en-US" smtClean="0">
                <a:latin typeface="Arial" pitchFamily="34" charset="0"/>
              </a:rPr>
              <a:pPr/>
              <a:t>28</a:t>
            </a:fld>
            <a:endParaRPr lang="en-US" dirty="0" smtClean="0">
              <a:latin typeface="Arial" pitchFamily="34" charset="0"/>
            </a:endParaRPr>
          </a:p>
        </p:txBody>
      </p:sp>
    </p:spTree>
    <p:extLst>
      <p:ext uri="{BB962C8B-B14F-4D97-AF65-F5344CB8AC3E}">
        <p14:creationId xmlns:p14="http://schemas.microsoft.com/office/powerpoint/2010/main" val="2125113740"/>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z="2800" dirty="0" err="1" smtClean="0"/>
              <a:t>Các</a:t>
            </a:r>
            <a:r>
              <a:rPr lang="en-US" sz="2800" dirty="0" smtClean="0"/>
              <a:t> </a:t>
            </a:r>
            <a:r>
              <a:rPr lang="en-US" sz="2800" dirty="0" err="1" smtClean="0"/>
              <a:t>thiết</a:t>
            </a:r>
            <a:r>
              <a:rPr lang="en-US" sz="2800" dirty="0" smtClean="0"/>
              <a:t> </a:t>
            </a:r>
            <a:r>
              <a:rPr lang="en-US" sz="2800" dirty="0" err="1"/>
              <a:t>bị</a:t>
            </a:r>
            <a:r>
              <a:rPr lang="en-US" sz="2800" dirty="0"/>
              <a:t> </a:t>
            </a:r>
            <a:r>
              <a:rPr lang="en-US" sz="2800" dirty="0" err="1"/>
              <a:t>nhập</a:t>
            </a:r>
            <a:r>
              <a:rPr lang="en-US" sz="2800" dirty="0"/>
              <a:t>/</a:t>
            </a:r>
            <a:r>
              <a:rPr lang="en-US" sz="2800" dirty="0" err="1"/>
              <a:t>xuất</a:t>
            </a:r>
            <a:r>
              <a:rPr lang="en-US" sz="2800" dirty="0"/>
              <a:t> </a:t>
            </a:r>
            <a:r>
              <a:rPr lang="en-US" sz="2800" dirty="0" err="1"/>
              <a:t>dữ</a:t>
            </a:r>
            <a:r>
              <a:rPr lang="en-US" sz="2800" dirty="0"/>
              <a:t> </a:t>
            </a:r>
            <a:r>
              <a:rPr lang="en-US" sz="2800" dirty="0" err="1"/>
              <a:t>liệu</a:t>
            </a:r>
            <a:r>
              <a:rPr lang="en-US" sz="2800" dirty="0"/>
              <a:t> </a:t>
            </a:r>
            <a:r>
              <a:rPr lang="en-US" sz="2800" dirty="0" err="1"/>
              <a:t>là</a:t>
            </a:r>
            <a:r>
              <a:rPr lang="en-US" sz="2800" dirty="0"/>
              <a:t> </a:t>
            </a:r>
            <a:r>
              <a:rPr lang="en-US" sz="2800" dirty="0" err="1"/>
              <a:t>gì</a:t>
            </a:r>
            <a:r>
              <a:rPr lang="en-US" sz="2800" dirty="0"/>
              <a:t>?</a:t>
            </a:r>
            <a:endParaRPr lang="en-US" sz="2800" dirty="0" smtClean="0"/>
          </a:p>
        </p:txBody>
      </p:sp>
      <p:sp>
        <p:nvSpPr>
          <p:cNvPr id="31747" name="Rectangle 3"/>
          <p:cNvSpPr>
            <a:spLocks noGrp="1" noChangeArrowheads="1"/>
          </p:cNvSpPr>
          <p:nvPr>
            <p:ph sz="quarter" idx="12"/>
          </p:nvPr>
        </p:nvSpPr>
        <p:spPr>
          <a:xfrm>
            <a:off x="381000" y="1295400"/>
            <a:ext cx="8394700" cy="4968875"/>
          </a:xfrm>
        </p:spPr>
        <p:txBody>
          <a:bodyPr/>
          <a:lstStyle/>
          <a:p>
            <a:pPr eaLnBrk="1" hangingPunct="1"/>
            <a:r>
              <a:rPr lang="en-US" sz="2800" dirty="0"/>
              <a:t>C</a:t>
            </a:r>
            <a:r>
              <a:rPr lang="en-US" sz="2800" dirty="0" smtClean="0"/>
              <a:t>ho </a:t>
            </a:r>
            <a:r>
              <a:rPr lang="en-US" sz="2800" dirty="0" err="1"/>
              <a:t>phép</a:t>
            </a:r>
            <a:r>
              <a:rPr lang="en-US" sz="2800" dirty="0"/>
              <a:t> </a:t>
            </a:r>
            <a:r>
              <a:rPr lang="en-US" sz="2800" dirty="0" err="1"/>
              <a:t>người</a:t>
            </a:r>
            <a:r>
              <a:rPr lang="en-US" sz="2800" dirty="0"/>
              <a:t> </a:t>
            </a:r>
            <a:r>
              <a:rPr lang="en-US" sz="2800" dirty="0" err="1"/>
              <a:t>dùng</a:t>
            </a:r>
            <a:r>
              <a:rPr lang="en-US" sz="2800" dirty="0"/>
              <a:t> </a:t>
            </a:r>
            <a:r>
              <a:rPr lang="en-US" sz="2800" dirty="0" err="1"/>
              <a:t>giao</a:t>
            </a:r>
            <a:r>
              <a:rPr lang="en-US" sz="2800" dirty="0"/>
              <a:t> </a:t>
            </a:r>
            <a:r>
              <a:rPr lang="en-US" sz="2800" dirty="0" err="1"/>
              <a:t>tiếp</a:t>
            </a:r>
            <a:r>
              <a:rPr lang="en-US" sz="2800" dirty="0"/>
              <a:t> </a:t>
            </a:r>
            <a:r>
              <a:rPr lang="en-US" sz="2800" dirty="0" err="1"/>
              <a:t>với</a:t>
            </a:r>
            <a:r>
              <a:rPr lang="en-US" sz="2800" dirty="0"/>
              <a:t> </a:t>
            </a:r>
            <a:r>
              <a:rPr lang="en-US" sz="2800" dirty="0" err="1"/>
              <a:t>máy</a:t>
            </a:r>
            <a:r>
              <a:rPr lang="en-US" sz="2800" dirty="0"/>
              <a:t> </a:t>
            </a:r>
            <a:r>
              <a:rPr lang="en-US" sz="2800" dirty="0" err="1"/>
              <a:t>tính</a:t>
            </a:r>
            <a:endParaRPr lang="en-US" sz="2800" dirty="0" smtClean="0"/>
          </a:p>
          <a:p>
            <a:pPr eaLnBrk="1" hangingPunct="1"/>
            <a:r>
              <a:rPr lang="en-US" sz="2800" dirty="0" err="1"/>
              <a:t>Có</a:t>
            </a:r>
            <a:r>
              <a:rPr lang="en-US" sz="2800" dirty="0"/>
              <a:t> </a:t>
            </a:r>
            <a:r>
              <a:rPr lang="en-US" sz="2800" dirty="0" err="1"/>
              <a:t>ba</a:t>
            </a:r>
            <a:r>
              <a:rPr lang="en-US" sz="2800" dirty="0"/>
              <a:t> </a:t>
            </a:r>
            <a:r>
              <a:rPr lang="en-US" sz="2800" dirty="0" err="1"/>
              <a:t>loại</a:t>
            </a:r>
            <a:r>
              <a:rPr lang="en-US" sz="2800" dirty="0"/>
              <a:t> </a:t>
            </a:r>
            <a:r>
              <a:rPr lang="en-US" sz="2800" dirty="0" err="1"/>
              <a:t>thiết</a:t>
            </a:r>
            <a:r>
              <a:rPr lang="en-US" sz="2800" dirty="0"/>
              <a:t> </a:t>
            </a:r>
            <a:r>
              <a:rPr lang="en-US" sz="2800" dirty="0" err="1"/>
              <a:t>bị</a:t>
            </a:r>
            <a:r>
              <a:rPr lang="en-US" sz="2800" dirty="0"/>
              <a:t> </a:t>
            </a:r>
            <a:r>
              <a:rPr lang="en-US" sz="2800" dirty="0" err="1"/>
              <a:t>nhập</a:t>
            </a:r>
            <a:r>
              <a:rPr lang="en-US" sz="2800" dirty="0"/>
              <a:t>/</a:t>
            </a:r>
            <a:r>
              <a:rPr lang="en-US" sz="2800" dirty="0" err="1"/>
              <a:t>xuất</a:t>
            </a:r>
            <a:r>
              <a:rPr lang="en-US" sz="2800" dirty="0" smtClean="0"/>
              <a:t> </a:t>
            </a:r>
            <a:r>
              <a:rPr lang="en-US" sz="2800" dirty="0" err="1"/>
              <a:t>dữ</a:t>
            </a:r>
            <a:r>
              <a:rPr lang="en-US" sz="2800" dirty="0"/>
              <a:t> </a:t>
            </a:r>
            <a:r>
              <a:rPr lang="en-US" sz="2800" dirty="0" err="1"/>
              <a:t>liệu</a:t>
            </a:r>
            <a:r>
              <a:rPr lang="en-US" sz="2800" dirty="0" smtClean="0"/>
              <a:t>:</a:t>
            </a:r>
          </a:p>
          <a:p>
            <a:pPr lvl="1"/>
            <a:r>
              <a:rPr lang="en-US" sz="2000" dirty="0" err="1"/>
              <a:t>Gửi</a:t>
            </a:r>
            <a:r>
              <a:rPr lang="en-US" sz="2000" dirty="0"/>
              <a:t> </a:t>
            </a:r>
            <a:r>
              <a:rPr lang="en-US" sz="2000" dirty="0" err="1"/>
              <a:t>thông</a:t>
            </a:r>
            <a:r>
              <a:rPr lang="en-US" sz="2000" dirty="0"/>
              <a:t> tin </a:t>
            </a:r>
            <a:r>
              <a:rPr lang="en-US" sz="2000" dirty="0" err="1"/>
              <a:t>đến</a:t>
            </a:r>
            <a:r>
              <a:rPr lang="en-US" sz="2000" dirty="0"/>
              <a:t> </a:t>
            </a:r>
            <a:r>
              <a:rPr lang="en-US" sz="2000" dirty="0" err="1"/>
              <a:t>máy</a:t>
            </a:r>
            <a:r>
              <a:rPr lang="en-US" sz="2000" dirty="0"/>
              <a:t> </a:t>
            </a:r>
            <a:r>
              <a:rPr lang="en-US" sz="2000" dirty="0" err="1" smtClean="0"/>
              <a:t>tính</a:t>
            </a:r>
            <a:r>
              <a:rPr lang="x-none" sz="2000" smtClean="0"/>
              <a:t> </a:t>
            </a:r>
            <a:endParaRPr lang="en-US" sz="2000" dirty="0"/>
          </a:p>
          <a:p>
            <a:pPr lvl="1"/>
            <a:r>
              <a:rPr lang="en-US" sz="2000" dirty="0" err="1"/>
              <a:t>Hiển</a:t>
            </a:r>
            <a:r>
              <a:rPr lang="en-US" sz="2000" dirty="0"/>
              <a:t> </a:t>
            </a:r>
            <a:r>
              <a:rPr lang="en-US" sz="2000" dirty="0" err="1"/>
              <a:t>thị</a:t>
            </a:r>
            <a:r>
              <a:rPr lang="en-US" sz="2000" dirty="0"/>
              <a:t> </a:t>
            </a:r>
            <a:r>
              <a:rPr lang="en-US" sz="2000" dirty="0" err="1"/>
              <a:t>hoặc</a:t>
            </a:r>
            <a:r>
              <a:rPr lang="en-US" sz="2000" dirty="0"/>
              <a:t> </a:t>
            </a:r>
            <a:r>
              <a:rPr lang="en-US" sz="2000" dirty="0" err="1"/>
              <a:t>truyền</a:t>
            </a:r>
            <a:r>
              <a:rPr lang="en-US" sz="2000" dirty="0"/>
              <a:t> </a:t>
            </a:r>
            <a:r>
              <a:rPr lang="en-US" sz="2000" dirty="0" err="1"/>
              <a:t>thông</a:t>
            </a:r>
            <a:r>
              <a:rPr lang="en-US" sz="2000" dirty="0"/>
              <a:t> tin </a:t>
            </a:r>
            <a:r>
              <a:rPr lang="en-US" sz="2000" dirty="0" err="1"/>
              <a:t>đi</a:t>
            </a:r>
            <a:r>
              <a:rPr lang="en-US" sz="2000" dirty="0"/>
              <a:t> </a:t>
            </a:r>
            <a:r>
              <a:rPr lang="en-US" sz="2000" dirty="0" err="1"/>
              <a:t>từ</a:t>
            </a:r>
            <a:r>
              <a:rPr lang="en-US" sz="2000" dirty="0"/>
              <a:t> </a:t>
            </a:r>
            <a:r>
              <a:rPr lang="en-US" sz="2000" dirty="0" err="1"/>
              <a:t>máy</a:t>
            </a:r>
            <a:r>
              <a:rPr lang="en-US" sz="2000" dirty="0"/>
              <a:t> </a:t>
            </a:r>
            <a:r>
              <a:rPr lang="en-US" sz="2000" dirty="0" err="1" smtClean="0"/>
              <a:t>tính</a:t>
            </a:r>
            <a:r>
              <a:rPr lang="x-none" sz="2000" smtClean="0"/>
              <a:t> </a:t>
            </a:r>
            <a:endParaRPr lang="en-US" sz="2000" dirty="0"/>
          </a:p>
          <a:p>
            <a:pPr lvl="1"/>
            <a:r>
              <a:rPr lang="en-US" sz="2000" dirty="0" err="1"/>
              <a:t>Trao</a:t>
            </a:r>
            <a:r>
              <a:rPr lang="en-US" sz="2000" dirty="0"/>
              <a:t> </a:t>
            </a:r>
            <a:r>
              <a:rPr lang="en-US" sz="2000" dirty="0" err="1"/>
              <a:t>đổi</a:t>
            </a:r>
            <a:r>
              <a:rPr lang="en-US" sz="2000" dirty="0"/>
              <a:t> </a:t>
            </a:r>
            <a:r>
              <a:rPr lang="en-US" sz="2000" dirty="0" err="1"/>
              <a:t>thông</a:t>
            </a:r>
            <a:r>
              <a:rPr lang="en-US" sz="2000" dirty="0"/>
              <a:t> tin </a:t>
            </a:r>
            <a:r>
              <a:rPr lang="en-US" sz="2000" dirty="0" err="1"/>
              <a:t>giữa</a:t>
            </a:r>
            <a:r>
              <a:rPr lang="en-US" sz="2000" dirty="0"/>
              <a:t> </a:t>
            </a:r>
            <a:r>
              <a:rPr lang="en-US" sz="2000" dirty="0" err="1"/>
              <a:t>máy</a:t>
            </a:r>
            <a:r>
              <a:rPr lang="en-US" sz="2000" dirty="0"/>
              <a:t> </a:t>
            </a:r>
            <a:r>
              <a:rPr lang="en-US" sz="2000" dirty="0" err="1"/>
              <a:t>tính</a:t>
            </a:r>
            <a:r>
              <a:rPr lang="en-US" sz="2000" dirty="0"/>
              <a:t> </a:t>
            </a:r>
            <a:r>
              <a:rPr lang="en-US" sz="2000" dirty="0" err="1"/>
              <a:t>với</a:t>
            </a:r>
            <a:r>
              <a:rPr lang="en-US" sz="2000" dirty="0"/>
              <a:t> </a:t>
            </a:r>
            <a:r>
              <a:rPr lang="en-US" sz="2000" dirty="0" err="1" smtClean="0"/>
              <a:t>nhau</a:t>
            </a:r>
            <a:endParaRPr lang="en-US" sz="2000" dirty="0" smtClean="0"/>
          </a:p>
          <a:p>
            <a:pPr eaLnBrk="1" hangingPunct="1"/>
            <a:r>
              <a:rPr lang="en-US" sz="2800" dirty="0" err="1" smtClean="0"/>
              <a:t>Thiết</a:t>
            </a:r>
            <a:r>
              <a:rPr lang="en-US" sz="2800" dirty="0" smtClean="0"/>
              <a:t> </a:t>
            </a:r>
            <a:r>
              <a:rPr lang="en-US" sz="2800" dirty="0" err="1" smtClean="0"/>
              <a:t>bị</a:t>
            </a:r>
            <a:r>
              <a:rPr lang="en-US" sz="2800" dirty="0" smtClean="0"/>
              <a:t> </a:t>
            </a:r>
            <a:r>
              <a:rPr lang="en-US" sz="2800" dirty="0" err="1" smtClean="0"/>
              <a:t>nhập</a:t>
            </a:r>
            <a:endParaRPr lang="en-US" sz="2800" dirty="0" smtClean="0"/>
          </a:p>
          <a:p>
            <a:pPr lvl="1" eaLnBrk="1" hangingPunct="1"/>
            <a:r>
              <a:rPr lang="en-US" sz="2000" dirty="0" err="1" smtClean="0"/>
              <a:t>Bất</a:t>
            </a:r>
            <a:r>
              <a:rPr lang="en-US" sz="2000" dirty="0" smtClean="0"/>
              <a:t> </a:t>
            </a:r>
            <a:r>
              <a:rPr lang="en-US" sz="2000" dirty="0" err="1"/>
              <a:t>cứ</a:t>
            </a:r>
            <a:r>
              <a:rPr lang="en-US" sz="2000" dirty="0"/>
              <a:t> </a:t>
            </a:r>
            <a:r>
              <a:rPr lang="en-US" sz="2000" dirty="0" err="1"/>
              <a:t>thiết</a:t>
            </a:r>
            <a:r>
              <a:rPr lang="en-US" sz="2000" dirty="0"/>
              <a:t> </a:t>
            </a:r>
            <a:r>
              <a:rPr lang="en-US" sz="2000" dirty="0" err="1"/>
              <a:t>bị</a:t>
            </a:r>
            <a:r>
              <a:rPr lang="en-US" sz="2000" dirty="0"/>
              <a:t> </a:t>
            </a:r>
            <a:r>
              <a:rPr lang="en-US" sz="2000" dirty="0" err="1"/>
              <a:t>gì</a:t>
            </a:r>
            <a:r>
              <a:rPr lang="en-US" sz="2000" dirty="0"/>
              <a:t> </a:t>
            </a:r>
            <a:r>
              <a:rPr lang="en-US" sz="2000" dirty="0" err="1"/>
              <a:t>dùng</a:t>
            </a:r>
            <a:r>
              <a:rPr lang="en-US" sz="2000" dirty="0"/>
              <a:t> </a:t>
            </a:r>
            <a:r>
              <a:rPr lang="en-US" sz="2000" dirty="0" err="1"/>
              <a:t>để</a:t>
            </a:r>
            <a:r>
              <a:rPr lang="en-US" sz="2000" dirty="0"/>
              <a:t> </a:t>
            </a:r>
            <a:r>
              <a:rPr lang="en-US" sz="2000" dirty="0" err="1"/>
              <a:t>đưa</a:t>
            </a:r>
            <a:r>
              <a:rPr lang="en-US" sz="2000" dirty="0"/>
              <a:t> </a:t>
            </a:r>
            <a:r>
              <a:rPr lang="en-US" sz="2000" dirty="0" err="1"/>
              <a:t>thông</a:t>
            </a:r>
            <a:r>
              <a:rPr lang="en-US" sz="2000" dirty="0"/>
              <a:t> tin </a:t>
            </a:r>
            <a:r>
              <a:rPr lang="en-US" sz="2000" dirty="0" err="1"/>
              <a:t>vào</a:t>
            </a:r>
            <a:r>
              <a:rPr lang="en-US" sz="2000" dirty="0"/>
              <a:t> </a:t>
            </a:r>
            <a:r>
              <a:rPr lang="en-US" sz="2000" dirty="0" err="1"/>
              <a:t>máy</a:t>
            </a:r>
            <a:r>
              <a:rPr lang="en-US" sz="2000" dirty="0"/>
              <a:t> </a:t>
            </a:r>
            <a:r>
              <a:rPr lang="en-US" sz="2000" dirty="0" err="1"/>
              <a:t>tính</a:t>
            </a:r>
            <a:r>
              <a:rPr lang="en-US" sz="2000" dirty="0"/>
              <a:t> </a:t>
            </a:r>
            <a:r>
              <a:rPr lang="en-US" sz="2000" dirty="0" smtClean="0"/>
              <a:t> </a:t>
            </a:r>
          </a:p>
          <a:p>
            <a:pPr eaLnBrk="1" hangingPunct="1"/>
            <a:r>
              <a:rPr lang="en-US" sz="2800" dirty="0" err="1"/>
              <a:t>Thiết</a:t>
            </a:r>
            <a:r>
              <a:rPr lang="en-US" sz="2800" dirty="0"/>
              <a:t> </a:t>
            </a:r>
            <a:r>
              <a:rPr lang="en-US" sz="2800" dirty="0" err="1"/>
              <a:t>bị</a:t>
            </a:r>
            <a:r>
              <a:rPr lang="en-US" sz="2800" dirty="0"/>
              <a:t> </a:t>
            </a:r>
            <a:r>
              <a:rPr lang="en-US" sz="2800" dirty="0" err="1" smtClean="0"/>
              <a:t>xuất</a:t>
            </a:r>
            <a:endParaRPr lang="en-US" sz="2800" dirty="0" smtClean="0"/>
          </a:p>
          <a:p>
            <a:pPr lvl="1" eaLnBrk="1" hangingPunct="1"/>
            <a:r>
              <a:rPr lang="en-US" sz="2000" dirty="0" err="1"/>
              <a:t>Bất</a:t>
            </a:r>
            <a:r>
              <a:rPr lang="en-US" sz="2000" dirty="0"/>
              <a:t> </a:t>
            </a:r>
            <a:r>
              <a:rPr lang="en-US" sz="2000" dirty="0" err="1"/>
              <a:t>cứ</a:t>
            </a:r>
            <a:r>
              <a:rPr lang="en-US" sz="2000" dirty="0"/>
              <a:t> </a:t>
            </a:r>
            <a:r>
              <a:rPr lang="en-US" sz="2000" dirty="0" err="1"/>
              <a:t>thiết</a:t>
            </a:r>
            <a:r>
              <a:rPr lang="en-US" sz="2000" dirty="0"/>
              <a:t> </a:t>
            </a:r>
            <a:r>
              <a:rPr lang="en-US" sz="2000" dirty="0" err="1"/>
              <a:t>bị</a:t>
            </a:r>
            <a:r>
              <a:rPr lang="en-US" sz="2000" dirty="0"/>
              <a:t> </a:t>
            </a:r>
            <a:r>
              <a:rPr lang="en-US" sz="2000" dirty="0" err="1"/>
              <a:t>nào</a:t>
            </a:r>
            <a:r>
              <a:rPr lang="en-US" sz="2000" dirty="0"/>
              <a:t> </a:t>
            </a:r>
            <a:r>
              <a:rPr lang="en-US" sz="2000" dirty="0" err="1"/>
              <a:t>có</a:t>
            </a:r>
            <a:r>
              <a:rPr lang="en-US" sz="2000" dirty="0"/>
              <a:t> </a:t>
            </a:r>
            <a:r>
              <a:rPr lang="en-US" sz="2000" dirty="0" err="1"/>
              <a:t>thể</a:t>
            </a:r>
            <a:r>
              <a:rPr lang="en-US" sz="2000" dirty="0"/>
              <a:t> </a:t>
            </a:r>
            <a:r>
              <a:rPr lang="en-US" sz="2000" dirty="0" err="1"/>
              <a:t>hiển</a:t>
            </a:r>
            <a:r>
              <a:rPr lang="en-US" sz="2000" dirty="0"/>
              <a:t> </a:t>
            </a:r>
            <a:r>
              <a:rPr lang="en-US" sz="2000" dirty="0" err="1"/>
              <a:t>thị</a:t>
            </a:r>
            <a:r>
              <a:rPr lang="en-US" sz="2000" dirty="0"/>
              <a:t> </a:t>
            </a:r>
            <a:r>
              <a:rPr lang="en-US" sz="2000" dirty="0" err="1"/>
              <a:t>được</a:t>
            </a:r>
            <a:r>
              <a:rPr lang="en-US" sz="2000" dirty="0"/>
              <a:t> </a:t>
            </a:r>
            <a:r>
              <a:rPr lang="en-US" sz="2000" dirty="0" err="1"/>
              <a:t>thông</a:t>
            </a:r>
            <a:r>
              <a:rPr lang="en-US" sz="2000" dirty="0"/>
              <a:t> tin </a:t>
            </a:r>
            <a:r>
              <a:rPr lang="en-US" sz="2000" dirty="0" err="1"/>
              <a:t>từ</a:t>
            </a:r>
            <a:r>
              <a:rPr lang="en-US" sz="2000" dirty="0"/>
              <a:t> </a:t>
            </a:r>
            <a:r>
              <a:rPr lang="en-US" sz="2000" dirty="0" err="1"/>
              <a:t>máy</a:t>
            </a:r>
            <a:r>
              <a:rPr lang="en-US" sz="2000" dirty="0"/>
              <a:t> </a:t>
            </a:r>
            <a:r>
              <a:rPr lang="en-US" sz="2000" dirty="0" err="1"/>
              <a:t>tính</a:t>
            </a:r>
            <a:r>
              <a:rPr lang="en-US" sz="2000" dirty="0"/>
              <a:t> </a:t>
            </a:r>
            <a:r>
              <a:rPr lang="en-US" sz="2000" dirty="0" err="1"/>
              <a:t>gửi</a:t>
            </a:r>
            <a:r>
              <a:rPr lang="en-US" sz="2000" dirty="0"/>
              <a:t> </a:t>
            </a:r>
            <a:r>
              <a:rPr lang="en-US" sz="2000" dirty="0" err="1"/>
              <a:t>đi</a:t>
            </a:r>
            <a:r>
              <a:rPr lang="en-US" sz="2000" dirty="0"/>
              <a:t> </a:t>
            </a:r>
            <a:endParaRPr lang="en-US" sz="2000" dirty="0" smtClean="0"/>
          </a:p>
        </p:txBody>
      </p:sp>
      <p:sp>
        <p:nvSpPr>
          <p:cNvPr id="31749" name="Rectangle 6"/>
          <p:cNvSpPr>
            <a:spLocks noGrp="1" noChangeArrowheads="1"/>
          </p:cNvSpPr>
          <p:nvPr>
            <p:ph type="sldNum" sz="quarter" idx="14"/>
          </p:nvPr>
        </p:nvSpPr>
        <p:spPr>
          <a:noFill/>
        </p:spPr>
        <p:txBody>
          <a:bodyPr/>
          <a:lstStyle/>
          <a:p>
            <a:fld id="{44988AA5-2A59-4F34-B3F0-BB4BD55C89C8}" type="slidenum">
              <a:rPr lang="en-US" smtClean="0">
                <a:latin typeface="Arial" pitchFamily="34" charset="0"/>
              </a:rPr>
              <a:pPr/>
              <a:t>29</a:t>
            </a:fld>
            <a:endParaRPr lang="en-US" dirty="0" smtClean="0">
              <a:latin typeface="Arial" pitchFamily="34" charset="0"/>
            </a:endParaRPr>
          </a:p>
        </p:txBody>
      </p:sp>
    </p:spTree>
    <p:extLst>
      <p:ext uri="{BB962C8B-B14F-4D97-AF65-F5344CB8AC3E}">
        <p14:creationId xmlns:p14="http://schemas.microsoft.com/office/powerpoint/2010/main" val="128521323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Phần</a:t>
            </a:r>
            <a:r>
              <a:rPr lang="en-US" dirty="0" smtClean="0"/>
              <a:t> </a:t>
            </a:r>
            <a:r>
              <a:rPr lang="en-US" dirty="0" err="1" smtClean="0"/>
              <a:t>cứng</a:t>
            </a:r>
            <a:r>
              <a:rPr lang="en-US" dirty="0" smtClean="0"/>
              <a:t> </a:t>
            </a:r>
            <a:r>
              <a:rPr lang="en-US" dirty="0" err="1" smtClean="0"/>
              <a:t>máy</a:t>
            </a:r>
            <a:r>
              <a:rPr lang="en-US" dirty="0" smtClean="0"/>
              <a:t> </a:t>
            </a:r>
            <a:r>
              <a:rPr lang="en-US" dirty="0" err="1" smtClean="0"/>
              <a:t>tính</a:t>
            </a:r>
            <a:endParaRPr lang="en-US" dirty="0"/>
          </a:p>
        </p:txBody>
      </p:sp>
      <p:sp>
        <p:nvSpPr>
          <p:cNvPr id="3" name="Content Placeholder 2"/>
          <p:cNvSpPr>
            <a:spLocks noGrp="1"/>
          </p:cNvSpPr>
          <p:nvPr>
            <p:ph idx="1"/>
          </p:nvPr>
        </p:nvSpPr>
        <p:spPr/>
        <p:txBody>
          <a:bodyPr/>
          <a:lstStyle/>
          <a:p>
            <a:r>
              <a:rPr lang="en-US" dirty="0" err="1" smtClean="0"/>
              <a:t>Máy</a:t>
            </a:r>
            <a:r>
              <a:rPr lang="en-US" dirty="0" smtClean="0"/>
              <a:t> </a:t>
            </a:r>
            <a:r>
              <a:rPr lang="en-US" dirty="0" err="1" smtClean="0"/>
              <a:t>tính</a:t>
            </a:r>
            <a:endParaRPr lang="en-US" dirty="0" smtClean="0"/>
          </a:p>
          <a:p>
            <a:pPr lvl="1"/>
            <a:r>
              <a:rPr lang="en-US" dirty="0" err="1" smtClean="0"/>
              <a:t>Phân</a:t>
            </a:r>
            <a:r>
              <a:rPr lang="en-US" dirty="0" smtClean="0"/>
              <a:t> </a:t>
            </a:r>
            <a:r>
              <a:rPr lang="en-US" dirty="0" err="1" smtClean="0"/>
              <a:t>loại</a:t>
            </a:r>
            <a:endParaRPr lang="en-US" dirty="0" smtClean="0"/>
          </a:p>
          <a:p>
            <a:pPr lvl="1"/>
            <a:r>
              <a:rPr lang="en-US" dirty="0" err="1"/>
              <a:t>Phần</a:t>
            </a:r>
            <a:r>
              <a:rPr lang="en-US" dirty="0"/>
              <a:t> </a:t>
            </a:r>
            <a:r>
              <a:rPr lang="en-US" dirty="0" err="1"/>
              <a:t>cứng</a:t>
            </a:r>
            <a:endParaRPr lang="en-US" dirty="0"/>
          </a:p>
          <a:p>
            <a:pPr lvl="1"/>
            <a:r>
              <a:rPr lang="en-US" dirty="0" err="1"/>
              <a:t>Phần</a:t>
            </a:r>
            <a:r>
              <a:rPr lang="en-US" dirty="0"/>
              <a:t> </a:t>
            </a:r>
            <a:r>
              <a:rPr lang="en-US" dirty="0" err="1"/>
              <a:t>mềm</a:t>
            </a:r>
            <a:endParaRPr lang="en-US" dirty="0"/>
          </a:p>
          <a:p>
            <a:pPr lvl="1"/>
            <a:r>
              <a:rPr lang="en-US" dirty="0" err="1"/>
              <a:t>Hệ</a:t>
            </a:r>
            <a:r>
              <a:rPr lang="en-US" dirty="0"/>
              <a:t> </a:t>
            </a:r>
            <a:r>
              <a:rPr lang="en-US" dirty="0" err="1"/>
              <a:t>điều</a:t>
            </a:r>
            <a:r>
              <a:rPr lang="en-US" dirty="0"/>
              <a:t> </a:t>
            </a:r>
            <a:r>
              <a:rPr lang="en-US" dirty="0" err="1"/>
              <a:t>hành</a:t>
            </a:r>
            <a:endParaRPr lang="en-US" dirty="0"/>
          </a:p>
          <a:p>
            <a:pPr lvl="1"/>
            <a:r>
              <a:rPr lang="en-US" dirty="0" err="1"/>
              <a:t>Quản</a:t>
            </a:r>
            <a:r>
              <a:rPr lang="en-US" dirty="0"/>
              <a:t> </a:t>
            </a:r>
            <a:r>
              <a:rPr lang="en-US" dirty="0" err="1"/>
              <a:t>lý</a:t>
            </a:r>
            <a:r>
              <a:rPr lang="en-US" dirty="0"/>
              <a:t> </a:t>
            </a:r>
            <a:r>
              <a:rPr lang="en-US" dirty="0" err="1"/>
              <a:t>thư</a:t>
            </a:r>
            <a:r>
              <a:rPr lang="en-US" dirty="0"/>
              <a:t> </a:t>
            </a:r>
            <a:r>
              <a:rPr lang="en-US" dirty="0" err="1"/>
              <a:t>mục</a:t>
            </a:r>
            <a:endParaRPr lang="en-US" dirty="0"/>
          </a:p>
          <a:p>
            <a:pPr lvl="1"/>
            <a:r>
              <a:rPr lang="en-US" dirty="0" err="1"/>
              <a:t>Phần</a:t>
            </a:r>
            <a:r>
              <a:rPr lang="en-US" dirty="0"/>
              <a:t> </a:t>
            </a:r>
            <a:r>
              <a:rPr lang="en-US" dirty="0" err="1"/>
              <a:t>mềm</a:t>
            </a:r>
            <a:r>
              <a:rPr lang="en-US" dirty="0"/>
              <a:t> </a:t>
            </a:r>
            <a:r>
              <a:rPr lang="en-US" dirty="0" err="1"/>
              <a:t>tiện</a:t>
            </a:r>
            <a:r>
              <a:rPr lang="en-US" dirty="0"/>
              <a:t> </a:t>
            </a:r>
            <a:r>
              <a:rPr lang="en-US" dirty="0" err="1"/>
              <a:t>ích</a:t>
            </a:r>
            <a:endParaRPr lang="en-US" dirty="0"/>
          </a:p>
          <a:p>
            <a:pPr lvl="1"/>
            <a:r>
              <a:rPr lang="en-US" dirty="0" err="1"/>
              <a:t>Sử</a:t>
            </a:r>
            <a:r>
              <a:rPr lang="en-US" dirty="0"/>
              <a:t> </a:t>
            </a:r>
            <a:r>
              <a:rPr lang="en-US" dirty="0" err="1"/>
              <a:t>dụng</a:t>
            </a:r>
            <a:r>
              <a:rPr lang="en-US" dirty="0"/>
              <a:t> </a:t>
            </a:r>
            <a:r>
              <a:rPr lang="en-US" dirty="0" err="1"/>
              <a:t>tiếng</a:t>
            </a:r>
            <a:r>
              <a:rPr lang="en-US" dirty="0"/>
              <a:t> </a:t>
            </a:r>
            <a:r>
              <a:rPr lang="en-US" dirty="0" err="1"/>
              <a:t>Việt</a:t>
            </a:r>
            <a:endParaRPr lang="en-US" dirty="0"/>
          </a:p>
          <a:p>
            <a:pPr lvl="1"/>
            <a:endParaRPr lang="en-US" dirty="0" smtClean="0"/>
          </a:p>
          <a:p>
            <a:pPr lvl="1"/>
            <a:endParaRPr lang="en-US" dirty="0"/>
          </a:p>
        </p:txBody>
      </p:sp>
    </p:spTree>
    <p:extLst>
      <p:ext uri="{BB962C8B-B14F-4D97-AF65-F5344CB8AC3E}">
        <p14:creationId xmlns:p14="http://schemas.microsoft.com/office/powerpoint/2010/main" val="271375239"/>
      </p:ext>
    </p:extLst>
  </p:cSld>
  <p:clrMapOvr>
    <a:masterClrMapping/>
  </p:clrMapOvr>
  <p:transition>
    <p:check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3"/>
          <p:cNvSpPr>
            <a:spLocks noGrp="1" noChangeArrowheads="1"/>
          </p:cNvSpPr>
          <p:nvPr>
            <p:ph sz="quarter" idx="12"/>
          </p:nvPr>
        </p:nvSpPr>
        <p:spPr>
          <a:xfrm>
            <a:off x="363538" y="1300163"/>
            <a:ext cx="8394700" cy="4968875"/>
          </a:xfrm>
        </p:spPr>
        <p:txBody>
          <a:bodyPr/>
          <a:lstStyle/>
          <a:p>
            <a:pPr eaLnBrk="1" hangingPunct="1"/>
            <a:r>
              <a:rPr lang="en-US" sz="2400" dirty="0" err="1"/>
              <a:t>T</a:t>
            </a:r>
            <a:r>
              <a:rPr lang="en-US" sz="2400" dirty="0" err="1" smtClean="0"/>
              <a:t>hiết</a:t>
            </a:r>
            <a:r>
              <a:rPr lang="en-US" sz="2400" dirty="0" smtClean="0"/>
              <a:t> </a:t>
            </a:r>
            <a:r>
              <a:rPr lang="en-US" sz="2400" dirty="0" err="1"/>
              <a:t>bị</a:t>
            </a:r>
            <a:r>
              <a:rPr lang="en-US" sz="2400" dirty="0"/>
              <a:t> </a:t>
            </a:r>
            <a:r>
              <a:rPr lang="en-US" sz="2400" dirty="0" err="1" smtClean="0"/>
              <a:t>nhập</a:t>
            </a:r>
            <a:r>
              <a:rPr lang="en-US" sz="2400" dirty="0" smtClean="0"/>
              <a:t> </a:t>
            </a:r>
            <a:r>
              <a:rPr lang="en-US" sz="2400" dirty="0" err="1" smtClean="0"/>
              <a:t>dùng</a:t>
            </a:r>
            <a:r>
              <a:rPr lang="en-US" sz="2400" dirty="0" smtClean="0"/>
              <a:t> </a:t>
            </a:r>
            <a:r>
              <a:rPr lang="en-US" sz="2400" dirty="0" err="1" smtClean="0"/>
              <a:t>để</a:t>
            </a:r>
            <a:r>
              <a:rPr lang="en-US" sz="2400" dirty="0" smtClean="0"/>
              <a:t> </a:t>
            </a:r>
            <a:r>
              <a:rPr lang="en-US" sz="2400" dirty="0" err="1"/>
              <a:t>gửi</a:t>
            </a:r>
            <a:r>
              <a:rPr lang="en-US" sz="2400" dirty="0"/>
              <a:t> </a:t>
            </a:r>
            <a:r>
              <a:rPr lang="en-US" sz="2400" dirty="0" err="1"/>
              <a:t>thông</a:t>
            </a:r>
            <a:r>
              <a:rPr lang="en-US" sz="2400" dirty="0"/>
              <a:t> tin </a:t>
            </a:r>
            <a:r>
              <a:rPr lang="en-US" sz="2400" dirty="0" err="1"/>
              <a:t>tới</a:t>
            </a:r>
            <a:r>
              <a:rPr lang="en-US" sz="2400" dirty="0"/>
              <a:t> </a:t>
            </a:r>
            <a:r>
              <a:rPr lang="en-US" sz="2400" dirty="0" err="1"/>
              <a:t>máy</a:t>
            </a:r>
            <a:r>
              <a:rPr lang="en-US" sz="2400" dirty="0"/>
              <a:t> </a:t>
            </a:r>
            <a:r>
              <a:rPr lang="en-US" sz="2400" dirty="0" err="1"/>
              <a:t>tính</a:t>
            </a:r>
            <a:endParaRPr lang="en-US" sz="2400" dirty="0" smtClean="0"/>
          </a:p>
          <a:p>
            <a:pPr eaLnBrk="1" hangingPunct="1"/>
            <a:r>
              <a:rPr lang="en-US" sz="2400" dirty="0" err="1" smtClean="0"/>
              <a:t>Nhập</a:t>
            </a:r>
            <a:r>
              <a:rPr lang="en-US" sz="2400" dirty="0" smtClean="0"/>
              <a:t> </a:t>
            </a:r>
            <a:r>
              <a:rPr lang="en-US" sz="2400" dirty="0" err="1"/>
              <a:t>dữ</a:t>
            </a:r>
            <a:r>
              <a:rPr lang="en-US" sz="2400" dirty="0"/>
              <a:t> </a:t>
            </a:r>
            <a:r>
              <a:rPr lang="en-US" sz="2400" dirty="0" err="1" smtClean="0"/>
              <a:t>liệu</a:t>
            </a:r>
            <a:r>
              <a:rPr lang="en-US" sz="2400" dirty="0" smtClean="0"/>
              <a:t> </a:t>
            </a:r>
            <a:r>
              <a:rPr lang="en-US" sz="2400" dirty="0" err="1" smtClean="0"/>
              <a:t>hoặc</a:t>
            </a:r>
            <a:r>
              <a:rPr lang="en-US" sz="2400" dirty="0" smtClean="0"/>
              <a:t> </a:t>
            </a:r>
            <a:r>
              <a:rPr lang="en-US" sz="2400" dirty="0" err="1"/>
              <a:t>lệnh</a:t>
            </a:r>
            <a:r>
              <a:rPr lang="en-US" sz="2400" dirty="0"/>
              <a:t> </a:t>
            </a:r>
            <a:r>
              <a:rPr lang="en-US" sz="2400" dirty="0" err="1"/>
              <a:t>thực</a:t>
            </a:r>
            <a:r>
              <a:rPr lang="en-US" sz="2400" dirty="0"/>
              <a:t> </a:t>
            </a:r>
            <a:r>
              <a:rPr lang="en-US" sz="2400" dirty="0" err="1"/>
              <a:t>hiện</a:t>
            </a:r>
            <a:r>
              <a:rPr lang="en-US" sz="2400" dirty="0"/>
              <a:t> </a:t>
            </a:r>
            <a:r>
              <a:rPr lang="en-US" sz="2400" dirty="0" err="1"/>
              <a:t>một</a:t>
            </a:r>
            <a:r>
              <a:rPr lang="en-US" sz="2400" dirty="0"/>
              <a:t> </a:t>
            </a:r>
            <a:r>
              <a:rPr lang="en-US" sz="2400" dirty="0" err="1"/>
              <a:t>tác</a:t>
            </a:r>
            <a:r>
              <a:rPr lang="en-US" sz="2400" dirty="0"/>
              <a:t> </a:t>
            </a:r>
            <a:r>
              <a:rPr lang="en-US" sz="2400" dirty="0" err="1"/>
              <a:t>vụ</a:t>
            </a:r>
            <a:r>
              <a:rPr lang="en-US" sz="2400" dirty="0"/>
              <a:t> </a:t>
            </a:r>
            <a:r>
              <a:rPr lang="en-US" sz="2400" dirty="0" err="1"/>
              <a:t>trong</a:t>
            </a:r>
            <a:r>
              <a:rPr lang="en-US" sz="2400" dirty="0"/>
              <a:t> </a:t>
            </a:r>
            <a:r>
              <a:rPr lang="en-US" sz="2400" dirty="0" err="1"/>
              <a:t>một</a:t>
            </a:r>
            <a:r>
              <a:rPr lang="en-US" sz="2400" dirty="0"/>
              <a:t> </a:t>
            </a:r>
            <a:r>
              <a:rPr lang="en-US" sz="2400" dirty="0" err="1"/>
              <a:t>chương</a:t>
            </a:r>
            <a:r>
              <a:rPr lang="en-US" sz="2400" dirty="0"/>
              <a:t> </a:t>
            </a:r>
            <a:r>
              <a:rPr lang="en-US" sz="2400" dirty="0" err="1"/>
              <a:t>trình</a:t>
            </a:r>
            <a:r>
              <a:rPr lang="en-US" sz="2400" dirty="0"/>
              <a:t> </a:t>
            </a:r>
            <a:r>
              <a:rPr lang="en-US" sz="2400" dirty="0" err="1"/>
              <a:t>ứng</a:t>
            </a:r>
            <a:r>
              <a:rPr lang="en-US" sz="2400" dirty="0"/>
              <a:t> </a:t>
            </a:r>
            <a:r>
              <a:rPr lang="en-US" sz="2400" dirty="0" err="1" smtClean="0"/>
              <a:t>dụng</a:t>
            </a:r>
            <a:r>
              <a:rPr lang="en-US" sz="2400" dirty="0" smtClean="0"/>
              <a:t> </a:t>
            </a:r>
            <a:r>
              <a:rPr lang="en-US" sz="2400" dirty="0" err="1" smtClean="0"/>
              <a:t>thông</a:t>
            </a:r>
            <a:r>
              <a:rPr lang="en-US" sz="2400" dirty="0" smtClean="0"/>
              <a:t> qua </a:t>
            </a:r>
            <a:r>
              <a:rPr lang="en-US" sz="2400" dirty="0" err="1" smtClean="0"/>
              <a:t>một</a:t>
            </a:r>
            <a:r>
              <a:rPr lang="en-US" sz="2400" dirty="0" smtClean="0"/>
              <a:t> </a:t>
            </a:r>
            <a:r>
              <a:rPr lang="en-US" sz="2400" dirty="0" err="1" smtClean="0"/>
              <a:t>chuỗi</a:t>
            </a:r>
            <a:r>
              <a:rPr lang="en-US" sz="2400" dirty="0" smtClean="0"/>
              <a:t> </a:t>
            </a:r>
            <a:r>
              <a:rPr lang="en-US" sz="2400" dirty="0" err="1" smtClean="0"/>
              <a:t>các</a:t>
            </a:r>
            <a:r>
              <a:rPr lang="en-US" sz="2400" dirty="0" smtClean="0"/>
              <a:t> </a:t>
            </a:r>
            <a:r>
              <a:rPr lang="en-US" sz="2400" dirty="0" err="1" smtClean="0"/>
              <a:t>thao</a:t>
            </a:r>
            <a:r>
              <a:rPr lang="en-US" sz="2400" dirty="0" smtClean="0"/>
              <a:t> </a:t>
            </a:r>
            <a:r>
              <a:rPr lang="en-US" sz="2400" dirty="0" err="1" smtClean="0"/>
              <a:t>tác</a:t>
            </a:r>
            <a:r>
              <a:rPr lang="en-US" sz="2400" dirty="0" smtClean="0"/>
              <a:t> </a:t>
            </a:r>
            <a:r>
              <a:rPr lang="en-US" sz="2400" dirty="0" err="1" smtClean="0"/>
              <a:t>gõ</a:t>
            </a:r>
            <a:r>
              <a:rPr lang="en-US" sz="2400" dirty="0" smtClean="0"/>
              <a:t> </a:t>
            </a:r>
            <a:r>
              <a:rPr lang="en-US" sz="2400" dirty="0" err="1" smtClean="0"/>
              <a:t>phím</a:t>
            </a:r>
            <a:endParaRPr lang="en-US" sz="2400" dirty="0" smtClean="0"/>
          </a:p>
          <a:p>
            <a:endParaRPr lang="en-US" sz="2400" dirty="0" smtClean="0"/>
          </a:p>
        </p:txBody>
      </p:sp>
      <p:pic>
        <p:nvPicPr>
          <p:cNvPr id="32771" name="Picture 23" descr="logitech keyboard clean"/>
          <p:cNvPicPr>
            <a:picLocks noChangeAspect="1" noChangeArrowheads="1"/>
          </p:cNvPicPr>
          <p:nvPr/>
        </p:nvPicPr>
        <p:blipFill>
          <a:blip r:embed="rId3" cstate="print"/>
          <a:srcRect/>
          <a:stretch>
            <a:fillRect/>
          </a:stretch>
        </p:blipFill>
        <p:spPr bwMode="auto">
          <a:xfrm>
            <a:off x="1951038" y="3132138"/>
            <a:ext cx="5434012" cy="2303462"/>
          </a:xfrm>
          <a:prstGeom prst="rect">
            <a:avLst/>
          </a:prstGeom>
          <a:noFill/>
          <a:ln w="9525">
            <a:noFill/>
            <a:miter lim="800000"/>
            <a:headEnd/>
            <a:tailEnd/>
          </a:ln>
        </p:spPr>
      </p:pic>
      <p:sp>
        <p:nvSpPr>
          <p:cNvPr id="32772" name="Rectangle 4"/>
          <p:cNvSpPr>
            <a:spLocks noGrp="1" noChangeArrowheads="1"/>
          </p:cNvSpPr>
          <p:nvPr>
            <p:ph type="title"/>
          </p:nvPr>
        </p:nvSpPr>
        <p:spPr/>
        <p:txBody>
          <a:bodyPr/>
          <a:lstStyle/>
          <a:p>
            <a:pPr eaLnBrk="1" hangingPunct="1"/>
            <a:r>
              <a:rPr lang="en-US" dirty="0"/>
              <a:t>S</a:t>
            </a:r>
            <a:r>
              <a:rPr lang="vi-VN" dirty="0"/>
              <a:t>ử dụng</a:t>
            </a:r>
            <a:r>
              <a:rPr lang="en-US" dirty="0"/>
              <a:t> </a:t>
            </a:r>
            <a:r>
              <a:rPr lang="en-US" dirty="0" err="1"/>
              <a:t>bàn</a:t>
            </a:r>
            <a:r>
              <a:rPr lang="en-US" dirty="0"/>
              <a:t> </a:t>
            </a:r>
            <a:r>
              <a:rPr lang="en-US" dirty="0" err="1"/>
              <a:t>phím</a:t>
            </a:r>
            <a:endParaRPr lang="en-US" dirty="0" smtClean="0"/>
          </a:p>
        </p:txBody>
      </p:sp>
      <p:sp>
        <p:nvSpPr>
          <p:cNvPr id="32774" name="Rectangle 6"/>
          <p:cNvSpPr>
            <a:spLocks noGrp="1" noChangeArrowheads="1"/>
          </p:cNvSpPr>
          <p:nvPr>
            <p:ph type="sldNum" sz="quarter" idx="14"/>
          </p:nvPr>
        </p:nvSpPr>
        <p:spPr>
          <a:noFill/>
        </p:spPr>
        <p:txBody>
          <a:bodyPr/>
          <a:lstStyle/>
          <a:p>
            <a:fld id="{206CB43D-5BAE-4464-ACA5-14E9C9FD8F39}" type="slidenum">
              <a:rPr lang="en-US" smtClean="0">
                <a:latin typeface="Arial" pitchFamily="34" charset="0"/>
              </a:rPr>
              <a:pPr/>
              <a:t>30</a:t>
            </a:fld>
            <a:endParaRPr lang="en-US" dirty="0" smtClean="0">
              <a:latin typeface="Arial" pitchFamily="34" charset="0"/>
            </a:endParaRPr>
          </a:p>
        </p:txBody>
      </p:sp>
      <p:grpSp>
        <p:nvGrpSpPr>
          <p:cNvPr id="32775" name="Group 23"/>
          <p:cNvGrpSpPr>
            <a:grpSpLocks/>
          </p:cNvGrpSpPr>
          <p:nvPr/>
        </p:nvGrpSpPr>
        <p:grpSpPr bwMode="auto">
          <a:xfrm>
            <a:off x="352507" y="2659445"/>
            <a:ext cx="8299368" cy="3750470"/>
            <a:chOff x="353142" y="2797240"/>
            <a:chExt cx="8299368" cy="3751509"/>
          </a:xfrm>
        </p:grpSpPr>
        <p:sp>
          <p:nvSpPr>
            <p:cNvPr id="32776" name="Text Box 2"/>
            <p:cNvSpPr txBox="1">
              <a:spLocks noChangeArrowheads="1"/>
            </p:cNvSpPr>
            <p:nvPr/>
          </p:nvSpPr>
          <p:spPr bwMode="auto">
            <a:xfrm>
              <a:off x="940435" y="5803164"/>
              <a:ext cx="1654652" cy="257788"/>
            </a:xfrm>
            <a:prstGeom prst="rect">
              <a:avLst/>
            </a:prstGeom>
            <a:noFill/>
            <a:ln w="6350" algn="ctr">
              <a:noFill/>
              <a:miter lim="800000"/>
              <a:headEnd/>
              <a:tailEnd/>
            </a:ln>
          </p:spPr>
          <p:txBody>
            <a:bodyPr lIns="18288" tIns="18288" rIns="18288" bIns="18288"/>
            <a:lstStyle/>
            <a:p>
              <a:r>
                <a:rPr lang="en-US" dirty="0" err="1" smtClean="0">
                  <a:cs typeface="Arial" pitchFamily="34" charset="0"/>
                </a:rPr>
                <a:t>Phím</a:t>
              </a:r>
              <a:r>
                <a:rPr lang="en-US" dirty="0" smtClean="0">
                  <a:cs typeface="Arial" pitchFamily="34" charset="0"/>
                </a:rPr>
                <a:t> Windows </a:t>
              </a:r>
              <a:endParaRPr lang="en-US" dirty="0">
                <a:cs typeface="Arial" pitchFamily="34" charset="0"/>
              </a:endParaRPr>
            </a:p>
          </p:txBody>
        </p:sp>
        <p:sp>
          <p:nvSpPr>
            <p:cNvPr id="32777" name="Text Box 8"/>
            <p:cNvSpPr txBox="1">
              <a:spLocks noChangeArrowheads="1"/>
            </p:cNvSpPr>
            <p:nvPr/>
          </p:nvSpPr>
          <p:spPr bwMode="auto">
            <a:xfrm>
              <a:off x="353142" y="3159896"/>
              <a:ext cx="1646555" cy="311752"/>
            </a:xfrm>
            <a:prstGeom prst="rect">
              <a:avLst/>
            </a:prstGeom>
            <a:noFill/>
            <a:ln w="9525">
              <a:noFill/>
              <a:miter lim="800000"/>
              <a:headEnd/>
              <a:tailEnd/>
            </a:ln>
          </p:spPr>
          <p:txBody>
            <a:bodyPr lIns="18288" tIns="18288" rIns="18288" bIns="18288"/>
            <a:lstStyle/>
            <a:p>
              <a:pPr algn="ctr"/>
              <a:r>
                <a:rPr lang="en-US" dirty="0" err="1" smtClean="0">
                  <a:cs typeface="Arial" pitchFamily="34" charset="0"/>
                </a:rPr>
                <a:t>Phím</a:t>
              </a:r>
              <a:r>
                <a:rPr lang="en-US" dirty="0" smtClean="0">
                  <a:cs typeface="Arial" pitchFamily="34" charset="0"/>
                </a:rPr>
                <a:t> </a:t>
              </a:r>
              <a:r>
                <a:rPr lang="en-US" dirty="0" err="1" smtClean="0">
                  <a:cs typeface="Arial" pitchFamily="34" charset="0"/>
                </a:rPr>
                <a:t>Thoát</a:t>
              </a:r>
              <a:endParaRPr lang="en-US" dirty="0">
                <a:cs typeface="Arial" pitchFamily="34" charset="0"/>
              </a:endParaRPr>
            </a:p>
          </p:txBody>
        </p:sp>
        <p:sp>
          <p:nvSpPr>
            <p:cNvPr id="32778" name="Line 9"/>
            <p:cNvSpPr>
              <a:spLocks noChangeShapeType="1"/>
            </p:cNvSpPr>
            <p:nvPr/>
          </p:nvSpPr>
          <p:spPr bwMode="auto">
            <a:xfrm>
              <a:off x="1219835" y="3567007"/>
              <a:ext cx="955993" cy="146516"/>
            </a:xfrm>
            <a:prstGeom prst="line">
              <a:avLst/>
            </a:prstGeom>
            <a:ln>
              <a:headEnd/>
              <a:tailEnd type="stealth" w="med" len="med"/>
            </a:ln>
          </p:spPr>
          <p:style>
            <a:lnRef idx="3">
              <a:schemeClr val="accent2"/>
            </a:lnRef>
            <a:fillRef idx="0">
              <a:schemeClr val="accent2"/>
            </a:fillRef>
            <a:effectRef idx="2">
              <a:schemeClr val="accent2"/>
            </a:effectRef>
            <a:fontRef idx="minor">
              <a:schemeClr val="tx1"/>
            </a:fontRef>
          </p:style>
          <p:txBody>
            <a:bodyPr/>
            <a:lstStyle/>
            <a:p>
              <a:endParaRPr lang="en-US" dirty="0">
                <a:cs typeface="Arial" pitchFamily="34" charset="0"/>
              </a:endParaRPr>
            </a:p>
          </p:txBody>
        </p:sp>
        <p:sp>
          <p:nvSpPr>
            <p:cNvPr id="32779" name="Text Box 10"/>
            <p:cNvSpPr txBox="1">
              <a:spLocks noChangeArrowheads="1"/>
            </p:cNvSpPr>
            <p:nvPr/>
          </p:nvSpPr>
          <p:spPr bwMode="auto">
            <a:xfrm>
              <a:off x="3353435" y="2797240"/>
              <a:ext cx="2743200" cy="236220"/>
            </a:xfrm>
            <a:prstGeom prst="rect">
              <a:avLst/>
            </a:prstGeom>
            <a:noFill/>
            <a:ln w="6350" algn="ctr">
              <a:noFill/>
              <a:miter lim="800000"/>
              <a:headEnd/>
              <a:tailEnd/>
            </a:ln>
          </p:spPr>
          <p:txBody>
            <a:bodyPr lIns="18288" tIns="18288" rIns="18288" bIns="18288"/>
            <a:lstStyle/>
            <a:p>
              <a:pPr algn="ctr"/>
              <a:r>
                <a:rPr lang="en-US" dirty="0" err="1" smtClean="0">
                  <a:cs typeface="Arial" pitchFamily="34" charset="0"/>
                </a:rPr>
                <a:t>Các</a:t>
              </a:r>
              <a:r>
                <a:rPr lang="en-US" dirty="0" smtClean="0">
                  <a:cs typeface="Arial" pitchFamily="34" charset="0"/>
                </a:rPr>
                <a:t> </a:t>
              </a:r>
              <a:r>
                <a:rPr lang="en-US" dirty="0" err="1" smtClean="0">
                  <a:cs typeface="Arial" pitchFamily="34" charset="0"/>
                </a:rPr>
                <a:t>phím</a:t>
              </a:r>
              <a:r>
                <a:rPr lang="en-US" dirty="0" smtClean="0">
                  <a:cs typeface="Arial" pitchFamily="34" charset="0"/>
                </a:rPr>
                <a:t> </a:t>
              </a:r>
              <a:r>
                <a:rPr lang="en-US" dirty="0" err="1" smtClean="0">
                  <a:cs typeface="Arial" pitchFamily="34" charset="0"/>
                </a:rPr>
                <a:t>chức</a:t>
              </a:r>
              <a:r>
                <a:rPr lang="en-US" dirty="0" smtClean="0">
                  <a:cs typeface="Arial" pitchFamily="34" charset="0"/>
                </a:rPr>
                <a:t> </a:t>
              </a:r>
              <a:r>
                <a:rPr lang="en-US" dirty="0" err="1" smtClean="0">
                  <a:cs typeface="Arial" pitchFamily="34" charset="0"/>
                </a:rPr>
                <a:t>năng</a:t>
              </a:r>
              <a:endParaRPr lang="en-US" dirty="0">
                <a:cs typeface="Arial" pitchFamily="34" charset="0"/>
              </a:endParaRPr>
            </a:p>
          </p:txBody>
        </p:sp>
        <p:sp>
          <p:nvSpPr>
            <p:cNvPr id="32780" name="Text Box 11"/>
            <p:cNvSpPr txBox="1">
              <a:spLocks noChangeArrowheads="1"/>
            </p:cNvSpPr>
            <p:nvPr/>
          </p:nvSpPr>
          <p:spPr bwMode="auto">
            <a:xfrm>
              <a:off x="2738120" y="5612019"/>
              <a:ext cx="1148715" cy="293481"/>
            </a:xfrm>
            <a:prstGeom prst="rect">
              <a:avLst/>
            </a:prstGeom>
            <a:noFill/>
            <a:ln w="6350" algn="ctr">
              <a:noFill/>
              <a:miter lim="800000"/>
              <a:headEnd/>
              <a:tailEnd/>
            </a:ln>
          </p:spPr>
          <p:txBody>
            <a:bodyPr lIns="18288" tIns="18288" rIns="18288" bIns="18288"/>
            <a:lstStyle/>
            <a:p>
              <a:r>
                <a:rPr lang="en-US" dirty="0" err="1" smtClean="0">
                  <a:cs typeface="Arial" pitchFamily="34" charset="0"/>
                </a:rPr>
                <a:t>Phím</a:t>
              </a:r>
              <a:r>
                <a:rPr lang="en-US" dirty="0" smtClean="0">
                  <a:cs typeface="Arial" pitchFamily="34" charset="0"/>
                </a:rPr>
                <a:t> Alt</a:t>
              </a:r>
              <a:endParaRPr lang="en-US" dirty="0">
                <a:cs typeface="Arial" pitchFamily="34" charset="0"/>
              </a:endParaRPr>
            </a:p>
          </p:txBody>
        </p:sp>
        <p:sp>
          <p:nvSpPr>
            <p:cNvPr id="32781" name="Text Box 12"/>
            <p:cNvSpPr txBox="1">
              <a:spLocks noChangeArrowheads="1"/>
            </p:cNvSpPr>
            <p:nvPr/>
          </p:nvSpPr>
          <p:spPr bwMode="auto">
            <a:xfrm>
              <a:off x="940435" y="4764773"/>
              <a:ext cx="873125" cy="339201"/>
            </a:xfrm>
            <a:prstGeom prst="rect">
              <a:avLst/>
            </a:prstGeom>
            <a:noFill/>
            <a:ln w="6350" algn="ctr">
              <a:noFill/>
              <a:miter lim="800000"/>
              <a:headEnd/>
              <a:tailEnd/>
            </a:ln>
          </p:spPr>
          <p:txBody>
            <a:bodyPr lIns="18288" tIns="18288" rIns="18288" bIns="18288"/>
            <a:lstStyle/>
            <a:p>
              <a:pPr algn="ctr"/>
              <a:r>
                <a:rPr lang="en-US" dirty="0" err="1" smtClean="0">
                  <a:cs typeface="Arial" pitchFamily="34" charset="0"/>
                </a:rPr>
                <a:t>Phím</a:t>
              </a:r>
              <a:r>
                <a:rPr lang="en-US" dirty="0" smtClean="0">
                  <a:cs typeface="Arial" pitchFamily="34" charset="0"/>
                </a:rPr>
                <a:t> Control</a:t>
              </a:r>
              <a:endParaRPr lang="en-US" dirty="0">
                <a:cs typeface="Arial" pitchFamily="34" charset="0"/>
              </a:endParaRPr>
            </a:p>
          </p:txBody>
        </p:sp>
        <p:sp>
          <p:nvSpPr>
            <p:cNvPr id="32782" name="Line 13"/>
            <p:cNvSpPr>
              <a:spLocks noChangeShapeType="1"/>
            </p:cNvSpPr>
            <p:nvPr/>
          </p:nvSpPr>
          <p:spPr bwMode="auto">
            <a:xfrm flipH="1">
              <a:off x="1951673" y="5043415"/>
              <a:ext cx="682625" cy="862086"/>
            </a:xfrm>
            <a:prstGeom prst="line">
              <a:avLst/>
            </a:prstGeom>
            <a:ln>
              <a:headEnd type="stealth" w="med" len="med"/>
              <a:tailEnd/>
            </a:ln>
          </p:spPr>
          <p:style>
            <a:lnRef idx="3">
              <a:schemeClr val="accent2"/>
            </a:lnRef>
            <a:fillRef idx="0">
              <a:schemeClr val="accent2"/>
            </a:fillRef>
            <a:effectRef idx="2">
              <a:schemeClr val="accent2"/>
            </a:effectRef>
            <a:fontRef idx="minor">
              <a:schemeClr val="tx1"/>
            </a:fontRef>
          </p:style>
          <p:txBody>
            <a:bodyPr wrap="square" lIns="27432" tIns="27432" rIns="27432" bIns="27432">
              <a:spAutoFit/>
            </a:bodyPr>
            <a:lstStyle/>
            <a:p>
              <a:endParaRPr lang="en-US" dirty="0">
                <a:cs typeface="Arial" pitchFamily="34" charset="0"/>
              </a:endParaRPr>
            </a:p>
          </p:txBody>
        </p:sp>
        <p:sp>
          <p:nvSpPr>
            <p:cNvPr id="32783" name="Line 14"/>
            <p:cNvSpPr>
              <a:spLocks noChangeShapeType="1"/>
            </p:cNvSpPr>
            <p:nvPr/>
          </p:nvSpPr>
          <p:spPr bwMode="auto">
            <a:xfrm>
              <a:off x="2958148" y="5059814"/>
              <a:ext cx="0" cy="607818"/>
            </a:xfrm>
            <a:prstGeom prst="line">
              <a:avLst/>
            </a:prstGeom>
            <a:ln>
              <a:headEnd type="stealth" w="med" len="med"/>
              <a:tailEnd/>
            </a:ln>
          </p:spPr>
          <p:style>
            <a:lnRef idx="3">
              <a:schemeClr val="accent2"/>
            </a:lnRef>
            <a:fillRef idx="0">
              <a:schemeClr val="accent2"/>
            </a:fillRef>
            <a:effectRef idx="2">
              <a:schemeClr val="accent2"/>
            </a:effectRef>
            <a:fontRef idx="minor">
              <a:schemeClr val="tx1"/>
            </a:fontRef>
          </p:style>
          <p:txBody>
            <a:bodyPr lIns="27432" tIns="27432" rIns="27432" bIns="27432">
              <a:spAutoFit/>
            </a:bodyPr>
            <a:lstStyle/>
            <a:p>
              <a:endParaRPr lang="en-US" dirty="0">
                <a:cs typeface="Arial" pitchFamily="34" charset="0"/>
              </a:endParaRPr>
            </a:p>
          </p:txBody>
        </p:sp>
        <p:sp>
          <p:nvSpPr>
            <p:cNvPr id="32784" name="Line 15"/>
            <p:cNvSpPr>
              <a:spLocks noChangeShapeType="1"/>
            </p:cNvSpPr>
            <p:nvPr/>
          </p:nvSpPr>
          <p:spPr bwMode="auto">
            <a:xfrm flipH="1">
              <a:off x="5817870" y="5121442"/>
              <a:ext cx="0" cy="788202"/>
            </a:xfrm>
            <a:prstGeom prst="line">
              <a:avLst/>
            </a:prstGeom>
            <a:ln>
              <a:headEnd type="stealth" w="med" len="med"/>
              <a:tailEnd/>
            </a:ln>
          </p:spPr>
          <p:style>
            <a:lnRef idx="3">
              <a:schemeClr val="accent2"/>
            </a:lnRef>
            <a:fillRef idx="0">
              <a:schemeClr val="accent2"/>
            </a:fillRef>
            <a:effectRef idx="2">
              <a:schemeClr val="accent2"/>
            </a:effectRef>
            <a:fontRef idx="minor">
              <a:schemeClr val="tx1"/>
            </a:fontRef>
          </p:style>
          <p:txBody>
            <a:bodyPr lIns="27432" tIns="27432" rIns="27432" bIns="27432">
              <a:spAutoFit/>
            </a:bodyPr>
            <a:lstStyle/>
            <a:p>
              <a:endParaRPr lang="en-US" dirty="0">
                <a:cs typeface="Arial" pitchFamily="34" charset="0"/>
              </a:endParaRPr>
            </a:p>
          </p:txBody>
        </p:sp>
        <p:sp>
          <p:nvSpPr>
            <p:cNvPr id="32785" name="Line 16"/>
            <p:cNvSpPr>
              <a:spLocks noChangeShapeType="1"/>
            </p:cNvSpPr>
            <p:nvPr/>
          </p:nvSpPr>
          <p:spPr bwMode="auto">
            <a:xfrm>
              <a:off x="6700519" y="5057852"/>
              <a:ext cx="767715" cy="554166"/>
            </a:xfrm>
            <a:prstGeom prst="line">
              <a:avLst/>
            </a:prstGeom>
            <a:ln>
              <a:headEnd type="stealth" w="med" len="med"/>
              <a:tailEnd/>
            </a:ln>
          </p:spPr>
          <p:style>
            <a:lnRef idx="3">
              <a:schemeClr val="accent2"/>
            </a:lnRef>
            <a:fillRef idx="0">
              <a:schemeClr val="accent2"/>
            </a:fillRef>
            <a:effectRef idx="2">
              <a:schemeClr val="accent2"/>
            </a:effectRef>
            <a:fontRef idx="minor">
              <a:schemeClr val="tx1"/>
            </a:fontRef>
          </p:style>
          <p:txBody>
            <a:bodyPr wrap="square" lIns="27432" tIns="27432" rIns="27432" bIns="27432">
              <a:spAutoFit/>
            </a:bodyPr>
            <a:lstStyle/>
            <a:p>
              <a:endParaRPr lang="en-US" dirty="0">
                <a:cs typeface="Arial" pitchFamily="34" charset="0"/>
              </a:endParaRPr>
            </a:p>
          </p:txBody>
        </p:sp>
        <p:sp>
          <p:nvSpPr>
            <p:cNvPr id="32786" name="Text Box 17"/>
            <p:cNvSpPr txBox="1">
              <a:spLocks noChangeArrowheads="1"/>
            </p:cNvSpPr>
            <p:nvPr/>
          </p:nvSpPr>
          <p:spPr bwMode="auto">
            <a:xfrm>
              <a:off x="4496435" y="5905414"/>
              <a:ext cx="2263698" cy="643335"/>
            </a:xfrm>
            <a:prstGeom prst="rect">
              <a:avLst/>
            </a:prstGeom>
            <a:noFill/>
            <a:ln w="6350" algn="ctr">
              <a:noFill/>
              <a:miter lim="800000"/>
              <a:headEnd/>
              <a:tailEnd/>
            </a:ln>
          </p:spPr>
          <p:txBody>
            <a:bodyPr lIns="27432" tIns="18288" rIns="27432" bIns="27432"/>
            <a:lstStyle/>
            <a:p>
              <a:pPr algn="ctr"/>
              <a:r>
                <a:rPr lang="en-US" dirty="0" err="1" smtClean="0">
                  <a:cs typeface="Arial" pitchFamily="34" charset="0"/>
                </a:rPr>
                <a:t>Các</a:t>
              </a:r>
              <a:r>
                <a:rPr lang="en-US" dirty="0" smtClean="0">
                  <a:cs typeface="Arial" pitchFamily="34" charset="0"/>
                </a:rPr>
                <a:t> </a:t>
              </a:r>
              <a:r>
                <a:rPr lang="en-US" dirty="0" err="1" smtClean="0">
                  <a:cs typeface="Arial" pitchFamily="34" charset="0"/>
                </a:rPr>
                <a:t>phím</a:t>
              </a:r>
              <a:r>
                <a:rPr lang="en-US" dirty="0" smtClean="0">
                  <a:cs typeface="Arial" pitchFamily="34" charset="0"/>
                </a:rPr>
                <a:t> di </a:t>
              </a:r>
              <a:r>
                <a:rPr lang="en-US" dirty="0" err="1" smtClean="0">
                  <a:cs typeface="Arial" pitchFamily="34" charset="0"/>
                </a:rPr>
                <a:t>chuyển</a:t>
              </a:r>
              <a:r>
                <a:rPr lang="en-US" dirty="0" smtClean="0">
                  <a:cs typeface="Arial" pitchFamily="34" charset="0"/>
                </a:rPr>
                <a:t> con </a:t>
              </a:r>
              <a:r>
                <a:rPr lang="en-US" dirty="0" err="1" smtClean="0">
                  <a:cs typeface="Arial" pitchFamily="34" charset="0"/>
                </a:rPr>
                <a:t>trỏ</a:t>
              </a:r>
              <a:endParaRPr lang="en-US" dirty="0">
                <a:cs typeface="Arial" pitchFamily="34" charset="0"/>
              </a:endParaRPr>
            </a:p>
          </p:txBody>
        </p:sp>
        <p:sp>
          <p:nvSpPr>
            <p:cNvPr id="32787" name="Text Box 18"/>
            <p:cNvSpPr txBox="1">
              <a:spLocks noChangeArrowheads="1"/>
            </p:cNvSpPr>
            <p:nvPr/>
          </p:nvSpPr>
          <p:spPr bwMode="auto">
            <a:xfrm>
              <a:off x="6858635" y="5583469"/>
              <a:ext cx="1793875" cy="343123"/>
            </a:xfrm>
            <a:prstGeom prst="rect">
              <a:avLst/>
            </a:prstGeom>
            <a:noFill/>
            <a:ln w="6350" algn="ctr">
              <a:noFill/>
              <a:miter lim="800000"/>
              <a:headEnd/>
              <a:tailEnd/>
            </a:ln>
          </p:spPr>
          <p:txBody>
            <a:bodyPr lIns="27432" tIns="27432" rIns="27432" bIns="27432"/>
            <a:lstStyle/>
            <a:p>
              <a:r>
                <a:rPr lang="en-US" dirty="0" err="1" smtClean="0">
                  <a:cs typeface="Arial" pitchFamily="34" charset="0"/>
                </a:rPr>
                <a:t>Các</a:t>
              </a:r>
              <a:r>
                <a:rPr lang="en-US" dirty="0" smtClean="0">
                  <a:cs typeface="Arial" pitchFamily="34" charset="0"/>
                </a:rPr>
                <a:t> </a:t>
              </a:r>
              <a:r>
                <a:rPr lang="en-US" dirty="0" err="1" smtClean="0">
                  <a:cs typeface="Arial" pitchFamily="34" charset="0"/>
                </a:rPr>
                <a:t>phím</a:t>
              </a:r>
              <a:r>
                <a:rPr lang="en-US" dirty="0" smtClean="0">
                  <a:cs typeface="Arial" pitchFamily="34" charset="0"/>
                </a:rPr>
                <a:t> </a:t>
              </a:r>
              <a:r>
                <a:rPr lang="en-US" dirty="0" err="1" smtClean="0">
                  <a:cs typeface="Arial" pitchFamily="34" charset="0"/>
                </a:rPr>
                <a:t>số</a:t>
              </a:r>
              <a:endParaRPr lang="en-US" dirty="0">
                <a:cs typeface="Arial" pitchFamily="34" charset="0"/>
              </a:endParaRPr>
            </a:p>
          </p:txBody>
        </p:sp>
        <p:sp>
          <p:nvSpPr>
            <p:cNvPr id="32788" name="Line 19"/>
            <p:cNvSpPr>
              <a:spLocks noChangeShapeType="1"/>
            </p:cNvSpPr>
            <p:nvPr/>
          </p:nvSpPr>
          <p:spPr bwMode="auto">
            <a:xfrm flipH="1">
              <a:off x="1732915" y="4912716"/>
              <a:ext cx="442913" cy="0"/>
            </a:xfrm>
            <a:prstGeom prst="line">
              <a:avLst/>
            </a:prstGeom>
            <a:ln>
              <a:headEnd type="stealth" w="med" len="med"/>
              <a:tailEnd/>
            </a:ln>
          </p:spPr>
          <p:style>
            <a:lnRef idx="3">
              <a:schemeClr val="accent2"/>
            </a:lnRef>
            <a:fillRef idx="0">
              <a:schemeClr val="accent2"/>
            </a:fillRef>
            <a:effectRef idx="2">
              <a:schemeClr val="accent2"/>
            </a:effectRef>
            <a:fontRef idx="minor">
              <a:schemeClr val="tx1"/>
            </a:fontRef>
          </p:style>
          <p:txBody>
            <a:bodyPr/>
            <a:lstStyle/>
            <a:p>
              <a:endParaRPr lang="en-US" dirty="0">
                <a:cs typeface="Arial" pitchFamily="34" charset="0"/>
              </a:endParaRPr>
            </a:p>
          </p:txBody>
        </p:sp>
        <p:sp>
          <p:nvSpPr>
            <p:cNvPr id="32789" name="Line 6"/>
            <p:cNvSpPr>
              <a:spLocks noChangeShapeType="1"/>
            </p:cNvSpPr>
            <p:nvPr/>
          </p:nvSpPr>
          <p:spPr bwMode="auto">
            <a:xfrm>
              <a:off x="3581400" y="3775955"/>
              <a:ext cx="1433513" cy="0"/>
            </a:xfrm>
            <a:prstGeom prst="line">
              <a:avLst/>
            </a:prstGeom>
            <a:noFill/>
            <a:ln w="12700">
              <a:solidFill>
                <a:schemeClr val="tx1"/>
              </a:solidFill>
              <a:round/>
              <a:headEnd/>
              <a:tailEnd/>
            </a:ln>
          </p:spPr>
          <p:txBody>
            <a:bodyPr/>
            <a:lstStyle/>
            <a:p>
              <a:endParaRPr lang="en-US" dirty="0">
                <a:cs typeface="Arial" pitchFamily="34" charset="0"/>
              </a:endParaRPr>
            </a:p>
          </p:txBody>
        </p:sp>
        <p:sp>
          <p:nvSpPr>
            <p:cNvPr id="32790" name="Line 20"/>
            <p:cNvSpPr>
              <a:spLocks noChangeShapeType="1"/>
            </p:cNvSpPr>
            <p:nvPr/>
          </p:nvSpPr>
          <p:spPr bwMode="auto">
            <a:xfrm>
              <a:off x="4284663" y="3093720"/>
              <a:ext cx="0" cy="537232"/>
            </a:xfrm>
            <a:prstGeom prst="line">
              <a:avLst/>
            </a:prstGeom>
            <a:ln>
              <a:headEnd/>
              <a:tailEnd type="stealth" w="sm" len="med"/>
            </a:ln>
          </p:spPr>
          <p:style>
            <a:lnRef idx="3">
              <a:schemeClr val="accent2"/>
            </a:lnRef>
            <a:fillRef idx="0">
              <a:schemeClr val="accent2"/>
            </a:fillRef>
            <a:effectRef idx="2">
              <a:schemeClr val="accent2"/>
            </a:effectRef>
            <a:fontRef idx="minor">
              <a:schemeClr val="tx1"/>
            </a:fontRef>
          </p:style>
          <p:txBody>
            <a:bodyPr/>
            <a:lstStyle/>
            <a:p>
              <a:endParaRPr lang="en-US" dirty="0">
                <a:cs typeface="Arial" pitchFamily="34" charset="0"/>
              </a:endParaRPr>
            </a:p>
          </p:txBody>
        </p:sp>
      </p:grpSp>
    </p:spTree>
    <p:extLst>
      <p:ext uri="{BB962C8B-B14F-4D97-AF65-F5344CB8AC3E}">
        <p14:creationId xmlns:p14="http://schemas.microsoft.com/office/powerpoint/2010/main" val="1709794002"/>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dirty="0"/>
              <a:t>S</a:t>
            </a:r>
            <a:r>
              <a:rPr lang="vi-VN" dirty="0"/>
              <a:t>ử dụng</a:t>
            </a:r>
            <a:r>
              <a:rPr lang="en-US" dirty="0"/>
              <a:t> </a:t>
            </a:r>
            <a:r>
              <a:rPr lang="en-US" dirty="0" err="1"/>
              <a:t>bàn</a:t>
            </a:r>
            <a:r>
              <a:rPr lang="en-US" dirty="0"/>
              <a:t> </a:t>
            </a:r>
            <a:r>
              <a:rPr lang="en-US" dirty="0" err="1"/>
              <a:t>phím</a:t>
            </a:r>
            <a:endParaRPr lang="en-US" dirty="0" smtClean="0"/>
          </a:p>
        </p:txBody>
      </p:sp>
      <p:sp>
        <p:nvSpPr>
          <p:cNvPr id="33796" name="Rectangle 6"/>
          <p:cNvSpPr>
            <a:spLocks noGrp="1" noChangeArrowheads="1"/>
          </p:cNvSpPr>
          <p:nvPr>
            <p:ph type="sldNum" sz="quarter" idx="14"/>
          </p:nvPr>
        </p:nvSpPr>
        <p:spPr>
          <a:noFill/>
        </p:spPr>
        <p:txBody>
          <a:bodyPr/>
          <a:lstStyle/>
          <a:p>
            <a:fld id="{2E83554E-B196-43C9-A5B3-1DC0E0CC4326}" type="slidenum">
              <a:rPr lang="en-US" smtClean="0">
                <a:latin typeface="Arial" pitchFamily="34" charset="0"/>
              </a:rPr>
              <a:pPr/>
              <a:t>31</a:t>
            </a:fld>
            <a:endParaRPr lang="en-US" dirty="0" smtClean="0">
              <a:latin typeface="Arial" pitchFamily="34" charset="0"/>
            </a:endParaRPr>
          </a:p>
        </p:txBody>
      </p:sp>
      <p:sp>
        <p:nvSpPr>
          <p:cNvPr id="33797" name="Content Placeholder 7"/>
          <p:cNvSpPr>
            <a:spLocks noGrp="1"/>
          </p:cNvSpPr>
          <p:nvPr>
            <p:ph sz="quarter" idx="12"/>
          </p:nvPr>
        </p:nvSpPr>
        <p:spPr>
          <a:xfrm>
            <a:off x="363538" y="1300163"/>
            <a:ext cx="8394700" cy="4968875"/>
          </a:xfrm>
        </p:spPr>
        <p:txBody>
          <a:bodyPr/>
          <a:lstStyle/>
          <a:p>
            <a:r>
              <a:rPr lang="en-US" sz="2400" dirty="0" err="1"/>
              <a:t>Một</a:t>
            </a:r>
            <a:r>
              <a:rPr lang="en-US" sz="2400" dirty="0"/>
              <a:t> </a:t>
            </a:r>
            <a:r>
              <a:rPr lang="en-US" sz="2400" dirty="0" err="1"/>
              <a:t>số</a:t>
            </a:r>
            <a:r>
              <a:rPr lang="en-US" sz="2400" dirty="0"/>
              <a:t> </a:t>
            </a:r>
            <a:r>
              <a:rPr lang="en-US" sz="2400" dirty="0" err="1"/>
              <a:t>bàn</a:t>
            </a:r>
            <a:r>
              <a:rPr lang="en-US" sz="2400" dirty="0"/>
              <a:t> </a:t>
            </a:r>
            <a:r>
              <a:rPr lang="en-US" sz="2400" dirty="0" err="1"/>
              <a:t>phím</a:t>
            </a:r>
            <a:r>
              <a:rPr lang="en-US" sz="2400" dirty="0"/>
              <a:t> </a:t>
            </a:r>
            <a:r>
              <a:rPr lang="en-US" sz="2400" dirty="0" err="1"/>
              <a:t>được</a:t>
            </a:r>
            <a:r>
              <a:rPr lang="en-US" sz="2400" dirty="0"/>
              <a:t> </a:t>
            </a:r>
            <a:r>
              <a:rPr lang="en-US" sz="2400" dirty="0" err="1"/>
              <a:t>thiết</a:t>
            </a:r>
            <a:r>
              <a:rPr lang="en-US" sz="2400" dirty="0"/>
              <a:t> </a:t>
            </a:r>
            <a:r>
              <a:rPr lang="en-US" sz="2400" dirty="0" err="1"/>
              <a:t>kế</a:t>
            </a:r>
            <a:r>
              <a:rPr lang="en-US" sz="2400" dirty="0"/>
              <a:t> </a:t>
            </a:r>
            <a:r>
              <a:rPr lang="en-US" sz="2400" dirty="0" err="1"/>
              <a:t>có</a:t>
            </a:r>
            <a:r>
              <a:rPr lang="en-US" sz="2400" dirty="0"/>
              <a:t> </a:t>
            </a:r>
            <a:r>
              <a:rPr lang="en-US" sz="2400" dirty="0" err="1"/>
              <a:t>dựa</a:t>
            </a:r>
            <a:r>
              <a:rPr lang="en-US" sz="2400" dirty="0"/>
              <a:t> </a:t>
            </a:r>
            <a:r>
              <a:rPr lang="en-US" sz="2400" dirty="0" err="1"/>
              <a:t>trên</a:t>
            </a:r>
            <a:r>
              <a:rPr lang="en-US" sz="2400" dirty="0"/>
              <a:t> </a:t>
            </a:r>
            <a:r>
              <a:rPr lang="en-US" sz="2400" dirty="0" err="1"/>
              <a:t>các</a:t>
            </a:r>
            <a:r>
              <a:rPr lang="en-US" sz="2400" dirty="0"/>
              <a:t> </a:t>
            </a:r>
            <a:r>
              <a:rPr lang="en-US" sz="2400" dirty="0" err="1"/>
              <a:t>kết</a:t>
            </a:r>
            <a:r>
              <a:rPr lang="en-US" sz="2400" dirty="0"/>
              <a:t> </a:t>
            </a:r>
            <a:r>
              <a:rPr lang="en-US" sz="2400" dirty="0" err="1"/>
              <a:t>quả</a:t>
            </a:r>
            <a:r>
              <a:rPr lang="en-US" sz="2400" dirty="0"/>
              <a:t> </a:t>
            </a:r>
            <a:r>
              <a:rPr lang="en-US" sz="2400" dirty="0" err="1"/>
              <a:t>nghiên</a:t>
            </a:r>
            <a:r>
              <a:rPr lang="en-US" sz="2400" dirty="0"/>
              <a:t> </a:t>
            </a:r>
            <a:r>
              <a:rPr lang="en-US" sz="2400" dirty="0" err="1"/>
              <a:t>cứu</a:t>
            </a:r>
            <a:r>
              <a:rPr lang="en-US" sz="2400" dirty="0"/>
              <a:t> </a:t>
            </a:r>
            <a:r>
              <a:rPr lang="en-US" sz="2400" dirty="0" err="1"/>
              <a:t>về</a:t>
            </a:r>
            <a:r>
              <a:rPr lang="en-US" sz="2400" dirty="0"/>
              <a:t> </a:t>
            </a:r>
            <a:r>
              <a:rPr lang="en-US" sz="2400" dirty="0" err="1"/>
              <a:t>lao</a:t>
            </a:r>
            <a:r>
              <a:rPr lang="en-US" sz="2400" dirty="0"/>
              <a:t> </a:t>
            </a:r>
            <a:r>
              <a:rPr lang="en-US" sz="2400" dirty="0" err="1"/>
              <a:t>động</a:t>
            </a:r>
            <a:r>
              <a:rPr lang="en-US" sz="2400" dirty="0"/>
              <a:t> </a:t>
            </a:r>
            <a:r>
              <a:rPr lang="en-US" sz="2400" dirty="0" err="1"/>
              <a:t>nhằm</a:t>
            </a:r>
            <a:r>
              <a:rPr lang="en-US" sz="2400" dirty="0"/>
              <a:t> </a:t>
            </a:r>
            <a:r>
              <a:rPr lang="en-US" sz="2400" dirty="0" err="1"/>
              <a:t>tránh</a:t>
            </a:r>
            <a:r>
              <a:rPr lang="en-US" sz="2400" dirty="0"/>
              <a:t>, </a:t>
            </a:r>
            <a:r>
              <a:rPr lang="en-US" sz="2400" dirty="0" err="1"/>
              <a:t>giảm</a:t>
            </a:r>
            <a:r>
              <a:rPr lang="en-US" sz="2400" dirty="0"/>
              <a:t> </a:t>
            </a:r>
            <a:r>
              <a:rPr lang="en-US" sz="2400" dirty="0" err="1"/>
              <a:t>chấn</a:t>
            </a:r>
            <a:r>
              <a:rPr lang="en-US" sz="2400" dirty="0"/>
              <a:t> </a:t>
            </a:r>
            <a:r>
              <a:rPr lang="en-US" sz="2400" dirty="0" err="1"/>
              <a:t>thương</a:t>
            </a:r>
            <a:r>
              <a:rPr lang="en-US" sz="2400" dirty="0"/>
              <a:t> </a:t>
            </a:r>
            <a:r>
              <a:rPr lang="en-US" sz="2400" dirty="0" err="1"/>
              <a:t>lên</a:t>
            </a:r>
            <a:r>
              <a:rPr lang="en-US" sz="2400" dirty="0"/>
              <a:t> </a:t>
            </a:r>
            <a:r>
              <a:rPr lang="en-US" sz="2400" dirty="0" err="1"/>
              <a:t>cổ</a:t>
            </a:r>
            <a:r>
              <a:rPr lang="en-US" sz="2400" dirty="0"/>
              <a:t> </a:t>
            </a:r>
            <a:r>
              <a:rPr lang="en-US" sz="2400" dirty="0" err="1"/>
              <a:t>tay</a:t>
            </a:r>
            <a:r>
              <a:rPr lang="en-US" sz="2400" dirty="0" smtClean="0"/>
              <a:t> </a:t>
            </a:r>
          </a:p>
          <a:p>
            <a:r>
              <a:rPr lang="en-US" sz="2400" dirty="0" err="1"/>
              <a:t>Một</a:t>
            </a:r>
            <a:r>
              <a:rPr lang="en-US" sz="2400" dirty="0"/>
              <a:t> </a:t>
            </a:r>
            <a:r>
              <a:rPr lang="en-US" sz="2400" dirty="0" err="1"/>
              <a:t>số</a:t>
            </a:r>
            <a:r>
              <a:rPr lang="en-US" sz="2400" dirty="0"/>
              <a:t> </a:t>
            </a:r>
            <a:r>
              <a:rPr lang="en-US" sz="2400" dirty="0" err="1"/>
              <a:t>bàn</a:t>
            </a:r>
            <a:r>
              <a:rPr lang="en-US" sz="2400" dirty="0"/>
              <a:t> </a:t>
            </a:r>
            <a:r>
              <a:rPr lang="en-US" sz="2400" dirty="0" err="1" smtClean="0"/>
              <a:t>phím</a:t>
            </a:r>
            <a:r>
              <a:rPr lang="en-US" sz="2400" dirty="0" smtClean="0"/>
              <a:t> </a:t>
            </a:r>
            <a:r>
              <a:rPr lang="en-US" sz="2400" dirty="0" err="1" smtClean="0"/>
              <a:t>còn</a:t>
            </a:r>
            <a:r>
              <a:rPr lang="en-US" sz="2400" dirty="0" smtClean="0"/>
              <a:t> </a:t>
            </a:r>
            <a:r>
              <a:rPr lang="en-US" sz="2400" dirty="0" err="1"/>
              <a:t>có</a:t>
            </a:r>
            <a:r>
              <a:rPr lang="en-US" sz="2400" dirty="0"/>
              <a:t> </a:t>
            </a:r>
            <a:r>
              <a:rPr lang="en-US" sz="2400" dirty="0" err="1"/>
              <a:t>thêm</a:t>
            </a:r>
            <a:r>
              <a:rPr lang="en-US" sz="2400" dirty="0"/>
              <a:t> </a:t>
            </a:r>
            <a:r>
              <a:rPr lang="en-US" sz="2400" dirty="0" err="1"/>
              <a:t>các</a:t>
            </a:r>
            <a:r>
              <a:rPr lang="en-US" sz="2400" dirty="0"/>
              <a:t> </a:t>
            </a:r>
            <a:r>
              <a:rPr lang="en-US" sz="2400" dirty="0" err="1"/>
              <a:t>phím</a:t>
            </a:r>
            <a:r>
              <a:rPr lang="en-US" sz="2400" dirty="0"/>
              <a:t> </a:t>
            </a:r>
            <a:r>
              <a:rPr lang="en-US" sz="2400" dirty="0" err="1"/>
              <a:t>hỗ</a:t>
            </a:r>
            <a:r>
              <a:rPr lang="en-US" sz="2400" dirty="0"/>
              <a:t> </a:t>
            </a:r>
            <a:r>
              <a:rPr lang="en-US" sz="2400" dirty="0" err="1"/>
              <a:t>trợ</a:t>
            </a:r>
            <a:r>
              <a:rPr lang="en-US" sz="2400" dirty="0"/>
              <a:t> </a:t>
            </a:r>
            <a:r>
              <a:rPr lang="en-US" sz="2400" dirty="0" err="1"/>
              <a:t>sử</a:t>
            </a:r>
            <a:r>
              <a:rPr lang="en-US" sz="2400" dirty="0"/>
              <a:t> </a:t>
            </a:r>
            <a:r>
              <a:rPr lang="en-US" sz="2400" dirty="0" err="1"/>
              <a:t>dụng</a:t>
            </a:r>
            <a:r>
              <a:rPr lang="en-US" sz="2400" dirty="0"/>
              <a:t> </a:t>
            </a:r>
            <a:r>
              <a:rPr lang="en-US" sz="2400" dirty="0" err="1"/>
              <a:t>đa</a:t>
            </a:r>
            <a:r>
              <a:rPr lang="en-US" sz="2400" dirty="0"/>
              <a:t> </a:t>
            </a:r>
            <a:r>
              <a:rPr lang="en-US" sz="2400" dirty="0" err="1"/>
              <a:t>phương</a:t>
            </a:r>
            <a:r>
              <a:rPr lang="en-US" sz="2400" dirty="0"/>
              <a:t> </a:t>
            </a:r>
            <a:r>
              <a:rPr lang="en-US" sz="2400" dirty="0" err="1"/>
              <a:t>tiện</a:t>
            </a:r>
            <a:r>
              <a:rPr lang="en-US" sz="2400" dirty="0"/>
              <a:t> </a:t>
            </a:r>
            <a:r>
              <a:rPr lang="en-US" sz="2400" dirty="0" err="1"/>
              <a:t>cho</a:t>
            </a:r>
            <a:r>
              <a:rPr lang="en-US" sz="2400" dirty="0"/>
              <a:t> </a:t>
            </a:r>
            <a:r>
              <a:rPr lang="en-US" sz="2400" dirty="0" err="1"/>
              <a:t>người</a:t>
            </a:r>
            <a:r>
              <a:rPr lang="en-US" sz="2400" dirty="0"/>
              <a:t> </a:t>
            </a:r>
            <a:r>
              <a:rPr lang="en-US" sz="2400" dirty="0" err="1"/>
              <a:t>dùng</a:t>
            </a:r>
            <a:endParaRPr lang="en-US" sz="2400" dirty="0" smtClean="0"/>
          </a:p>
          <a:p>
            <a:r>
              <a:rPr lang="en-US" sz="2400" dirty="0" err="1"/>
              <a:t>Dù</a:t>
            </a:r>
            <a:r>
              <a:rPr lang="en-US" sz="2400" dirty="0"/>
              <a:t> </a:t>
            </a:r>
            <a:r>
              <a:rPr lang="en-US" sz="2400" dirty="0" err="1"/>
              <a:t>là</a:t>
            </a:r>
            <a:r>
              <a:rPr lang="en-US" sz="2400" dirty="0"/>
              <a:t> </a:t>
            </a:r>
            <a:r>
              <a:rPr lang="en-US" sz="2400" dirty="0" err="1"/>
              <a:t>loại</a:t>
            </a:r>
            <a:r>
              <a:rPr lang="en-US" sz="2400" dirty="0"/>
              <a:t> </a:t>
            </a:r>
            <a:r>
              <a:rPr lang="en-US" sz="2400" dirty="0" err="1"/>
              <a:t>bàn</a:t>
            </a:r>
            <a:r>
              <a:rPr lang="en-US" sz="2400" dirty="0"/>
              <a:t> </a:t>
            </a:r>
            <a:r>
              <a:rPr lang="en-US" sz="2400" dirty="0" err="1"/>
              <a:t>phím</a:t>
            </a:r>
            <a:r>
              <a:rPr lang="en-US" sz="2400" dirty="0"/>
              <a:t> </a:t>
            </a:r>
            <a:r>
              <a:rPr lang="en-US" sz="2400" dirty="0" err="1"/>
              <a:t>nào</a:t>
            </a:r>
            <a:r>
              <a:rPr lang="en-US" sz="2400" dirty="0"/>
              <a:t> </a:t>
            </a:r>
            <a:r>
              <a:rPr lang="en-US" sz="2400" dirty="0" err="1"/>
              <a:t>thì</a:t>
            </a:r>
            <a:r>
              <a:rPr lang="en-US" sz="2400" dirty="0"/>
              <a:t> </a:t>
            </a:r>
            <a:r>
              <a:rPr lang="en-US" sz="2400" dirty="0" err="1"/>
              <a:t>cũng</a:t>
            </a:r>
            <a:r>
              <a:rPr lang="en-US" sz="2400" dirty="0"/>
              <a:t> </a:t>
            </a:r>
            <a:r>
              <a:rPr lang="en-US" sz="2400" dirty="0" err="1"/>
              <a:t>có</a:t>
            </a:r>
            <a:r>
              <a:rPr lang="en-US" sz="2400" dirty="0"/>
              <a:t> </a:t>
            </a:r>
            <a:r>
              <a:rPr lang="en-US" sz="2400" dirty="0" err="1"/>
              <a:t>những</a:t>
            </a:r>
            <a:r>
              <a:rPr lang="en-US" sz="2400" dirty="0"/>
              <a:t> </a:t>
            </a:r>
            <a:r>
              <a:rPr lang="en-US" sz="2400" dirty="0" err="1"/>
              <a:t>phím</a:t>
            </a:r>
            <a:r>
              <a:rPr lang="en-US" sz="2400" dirty="0"/>
              <a:t> </a:t>
            </a:r>
            <a:r>
              <a:rPr lang="en-US" sz="2400" dirty="0" err="1"/>
              <a:t>giống</a:t>
            </a:r>
            <a:r>
              <a:rPr lang="en-US" sz="2400" dirty="0"/>
              <a:t> </a:t>
            </a:r>
            <a:r>
              <a:rPr lang="en-US" sz="2400" dirty="0" err="1"/>
              <a:t>nhau</a:t>
            </a:r>
            <a:r>
              <a:rPr lang="en-US" sz="2400" dirty="0"/>
              <a:t> </a:t>
            </a:r>
            <a:r>
              <a:rPr lang="en-US" sz="2400" dirty="0" err="1"/>
              <a:t>dành</a:t>
            </a:r>
            <a:r>
              <a:rPr lang="en-US" sz="2400" dirty="0"/>
              <a:t> </a:t>
            </a:r>
            <a:r>
              <a:rPr lang="en-US" sz="2400" dirty="0" err="1"/>
              <a:t>cho</a:t>
            </a:r>
            <a:r>
              <a:rPr lang="en-US" sz="2400" dirty="0"/>
              <a:t> </a:t>
            </a:r>
            <a:r>
              <a:rPr lang="en-US" sz="2400" dirty="0" err="1"/>
              <a:t>việc</a:t>
            </a:r>
            <a:r>
              <a:rPr lang="en-US" sz="2400" dirty="0"/>
              <a:t> </a:t>
            </a:r>
            <a:r>
              <a:rPr lang="en-US" sz="2400" dirty="0" err="1"/>
              <a:t>xử</a:t>
            </a:r>
            <a:r>
              <a:rPr lang="en-US" sz="2400" dirty="0"/>
              <a:t> </a:t>
            </a:r>
            <a:r>
              <a:rPr lang="en-US" sz="2400" dirty="0" err="1"/>
              <a:t>lý</a:t>
            </a:r>
            <a:r>
              <a:rPr lang="en-US" sz="2400" dirty="0"/>
              <a:t> </a:t>
            </a:r>
            <a:r>
              <a:rPr lang="en-US" sz="2400" dirty="0" err="1"/>
              <a:t>văn</a:t>
            </a:r>
            <a:r>
              <a:rPr lang="en-US" sz="2400" dirty="0"/>
              <a:t> </a:t>
            </a:r>
            <a:r>
              <a:rPr lang="en-US" sz="2400" dirty="0" err="1"/>
              <a:t>bản</a:t>
            </a:r>
            <a:endParaRPr lang="en-US" sz="2400" dirty="0" smtClean="0"/>
          </a:p>
          <a:p>
            <a:r>
              <a:rPr lang="en-US" sz="2400" dirty="0" err="1"/>
              <a:t>N</a:t>
            </a:r>
            <a:r>
              <a:rPr lang="en-US" sz="2400" dirty="0" err="1" smtClean="0"/>
              <a:t>hững</a:t>
            </a:r>
            <a:r>
              <a:rPr lang="en-US" sz="2400" dirty="0" smtClean="0"/>
              <a:t> </a:t>
            </a:r>
            <a:r>
              <a:rPr lang="en-US" sz="2400" dirty="0" err="1"/>
              <a:t>người</a:t>
            </a:r>
            <a:r>
              <a:rPr lang="en-US" sz="2400" dirty="0"/>
              <a:t> </a:t>
            </a:r>
            <a:r>
              <a:rPr lang="en-US" sz="2400" dirty="0" err="1"/>
              <a:t>nghiện</a:t>
            </a:r>
            <a:r>
              <a:rPr lang="en-US" sz="2400" dirty="0"/>
              <a:t> game </a:t>
            </a:r>
            <a:r>
              <a:rPr lang="en-US" sz="2400" dirty="0" err="1"/>
              <a:t>hoặc</a:t>
            </a:r>
            <a:r>
              <a:rPr lang="en-US" sz="2400" dirty="0"/>
              <a:t> </a:t>
            </a:r>
            <a:r>
              <a:rPr lang="en-US" sz="2400" dirty="0" err="1"/>
              <a:t>người</a:t>
            </a:r>
            <a:r>
              <a:rPr lang="en-US" sz="2400" dirty="0"/>
              <a:t> </a:t>
            </a:r>
            <a:r>
              <a:rPr lang="en-US" sz="2400" dirty="0" err="1"/>
              <a:t>tàn</a:t>
            </a:r>
            <a:r>
              <a:rPr lang="en-US" sz="2400" dirty="0"/>
              <a:t> </a:t>
            </a:r>
            <a:r>
              <a:rPr lang="en-US" sz="2400" dirty="0" err="1"/>
              <a:t>tật</a:t>
            </a:r>
            <a:r>
              <a:rPr lang="en-US" sz="2400" dirty="0"/>
              <a:t> </a:t>
            </a:r>
            <a:r>
              <a:rPr lang="en-US" sz="2400" dirty="0" err="1"/>
              <a:t>có</a:t>
            </a:r>
            <a:r>
              <a:rPr lang="en-US" sz="2400" dirty="0"/>
              <a:t> </a:t>
            </a:r>
            <a:r>
              <a:rPr lang="en-US" sz="2400" dirty="0" err="1"/>
              <a:t>thể</a:t>
            </a:r>
            <a:r>
              <a:rPr lang="en-US" sz="2400" dirty="0"/>
              <a:t> </a:t>
            </a:r>
            <a:r>
              <a:rPr lang="en-US" sz="2400" dirty="0" err="1"/>
              <a:t>mua</a:t>
            </a:r>
            <a:r>
              <a:rPr lang="en-US" sz="2400" dirty="0"/>
              <a:t> </a:t>
            </a:r>
            <a:r>
              <a:rPr lang="en-US" sz="2400" dirty="0" err="1"/>
              <a:t>các</a:t>
            </a:r>
            <a:r>
              <a:rPr lang="en-US" sz="2400" dirty="0"/>
              <a:t> </a:t>
            </a:r>
            <a:r>
              <a:rPr lang="en-US" sz="2400" dirty="0" err="1"/>
              <a:t>bàn</a:t>
            </a:r>
            <a:r>
              <a:rPr lang="en-US" sz="2400" dirty="0"/>
              <a:t> </a:t>
            </a:r>
            <a:r>
              <a:rPr lang="en-US" sz="2400" dirty="0" err="1"/>
              <a:t>phím</a:t>
            </a:r>
            <a:r>
              <a:rPr lang="en-US" sz="2400" dirty="0"/>
              <a:t> </a:t>
            </a:r>
            <a:r>
              <a:rPr lang="en-US" sz="2400" dirty="0" err="1"/>
              <a:t>đặc</a:t>
            </a:r>
            <a:r>
              <a:rPr lang="en-US" sz="2400" dirty="0"/>
              <a:t> </a:t>
            </a:r>
            <a:r>
              <a:rPr lang="en-US" sz="2400" dirty="0" err="1"/>
              <a:t>biệt</a:t>
            </a:r>
            <a:r>
              <a:rPr lang="en-US" sz="2400" dirty="0"/>
              <a:t> </a:t>
            </a:r>
            <a:r>
              <a:rPr lang="en-US" sz="2400" dirty="0" err="1"/>
              <a:t>dành</a:t>
            </a:r>
            <a:r>
              <a:rPr lang="en-US" sz="2400" dirty="0"/>
              <a:t> </a:t>
            </a:r>
            <a:r>
              <a:rPr lang="en-US" sz="2400" dirty="0" err="1"/>
              <a:t>cho</a:t>
            </a:r>
            <a:r>
              <a:rPr lang="en-US" sz="2400" dirty="0"/>
              <a:t> </a:t>
            </a:r>
            <a:r>
              <a:rPr lang="en-US" sz="2400" dirty="0" err="1"/>
              <a:t>họ</a:t>
            </a:r>
            <a:r>
              <a:rPr lang="en-US" sz="2400" dirty="0" smtClean="0"/>
              <a:t> </a:t>
            </a:r>
          </a:p>
          <a:p>
            <a:endParaRPr lang="en-US" sz="2400" dirty="0" smtClean="0"/>
          </a:p>
        </p:txBody>
      </p:sp>
      <p:pic>
        <p:nvPicPr>
          <p:cNvPr id="33798" name="Picture 8" descr="illuminated keyboard clean"/>
          <p:cNvPicPr>
            <a:picLocks noChangeAspect="1" noChangeArrowheads="1"/>
          </p:cNvPicPr>
          <p:nvPr/>
        </p:nvPicPr>
        <p:blipFill>
          <a:blip r:embed="rId3" cstate="print">
            <a:clrChange>
              <a:clrFrom>
                <a:srgbClr val="FBFBF9"/>
              </a:clrFrom>
              <a:clrTo>
                <a:srgbClr val="FBFBF9">
                  <a:alpha val="0"/>
                </a:srgbClr>
              </a:clrTo>
            </a:clrChange>
            <a:lum bright="10000"/>
          </a:blip>
          <a:srcRect/>
          <a:stretch>
            <a:fillRect/>
          </a:stretch>
        </p:blipFill>
        <p:spPr bwMode="auto">
          <a:xfrm>
            <a:off x="4694238" y="4948589"/>
            <a:ext cx="3254375" cy="1204913"/>
          </a:xfrm>
          <a:prstGeom prst="rect">
            <a:avLst/>
          </a:prstGeom>
          <a:noFill/>
          <a:ln w="9525">
            <a:noFill/>
            <a:miter lim="800000"/>
            <a:headEnd/>
            <a:tailEnd/>
          </a:ln>
        </p:spPr>
      </p:pic>
      <p:pic>
        <p:nvPicPr>
          <p:cNvPr id="33799" name="Picture 10" descr="ergonomic-keyboard-3clean"/>
          <p:cNvPicPr>
            <a:picLocks noChangeAspect="1" noChangeArrowheads="1"/>
          </p:cNvPicPr>
          <p:nvPr/>
        </p:nvPicPr>
        <p:blipFill>
          <a:blip r:embed="rId4" cstate="print"/>
          <a:srcRect/>
          <a:stretch>
            <a:fillRect/>
          </a:stretch>
        </p:blipFill>
        <p:spPr bwMode="auto">
          <a:xfrm>
            <a:off x="1154113" y="4956527"/>
            <a:ext cx="2822575" cy="1474787"/>
          </a:xfrm>
          <a:prstGeom prst="rect">
            <a:avLst/>
          </a:prstGeom>
          <a:noFill/>
          <a:ln w="9525">
            <a:noFill/>
            <a:miter lim="800000"/>
            <a:headEnd/>
            <a:tailEnd/>
          </a:ln>
        </p:spPr>
      </p:pic>
    </p:spTree>
    <p:extLst>
      <p:ext uri="{BB962C8B-B14F-4D97-AF65-F5344CB8AC3E}">
        <p14:creationId xmlns:p14="http://schemas.microsoft.com/office/powerpoint/2010/main" val="180777484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2"/>
          <p:cNvSpPr>
            <a:spLocks noGrp="1" noChangeArrowheads="1"/>
          </p:cNvSpPr>
          <p:nvPr>
            <p:ph type="title" idx="4294967295"/>
          </p:nvPr>
        </p:nvSpPr>
        <p:spPr/>
        <p:txBody>
          <a:bodyPr/>
          <a:lstStyle/>
          <a:p>
            <a:pPr eaLnBrk="1" hangingPunct="1"/>
            <a:r>
              <a:rPr lang="en-US" dirty="0"/>
              <a:t>S</a:t>
            </a:r>
            <a:r>
              <a:rPr lang="vi-VN" dirty="0"/>
              <a:t>ử dụng</a:t>
            </a:r>
            <a:r>
              <a:rPr lang="en-US" dirty="0"/>
              <a:t> </a:t>
            </a:r>
            <a:r>
              <a:rPr lang="en-US" dirty="0" err="1"/>
              <a:t>bàn</a:t>
            </a:r>
            <a:r>
              <a:rPr lang="en-US" dirty="0"/>
              <a:t> </a:t>
            </a:r>
            <a:r>
              <a:rPr lang="en-US" dirty="0" err="1"/>
              <a:t>phím</a:t>
            </a:r>
            <a:endParaRPr lang="en-US" dirty="0" smtClean="0"/>
          </a:p>
        </p:txBody>
      </p:sp>
      <p:sp>
        <p:nvSpPr>
          <p:cNvPr id="34821" name="Rectangle 3"/>
          <p:cNvSpPr>
            <a:spLocks noGrp="1" noChangeArrowheads="1"/>
          </p:cNvSpPr>
          <p:nvPr>
            <p:ph type="body" idx="4294967295"/>
          </p:nvPr>
        </p:nvSpPr>
        <p:spPr/>
        <p:txBody>
          <a:bodyPr/>
          <a:lstStyle/>
          <a:p>
            <a:pPr marL="1195388" indent="-1195388" eaLnBrk="1" hangingPunct="1">
              <a:buNone/>
            </a:pPr>
            <a:r>
              <a:rPr lang="en-US" sz="1800" dirty="0" smtClean="0"/>
              <a:t>	</a:t>
            </a:r>
            <a:r>
              <a:rPr lang="en-US" sz="1800" dirty="0" err="1"/>
              <a:t>Thực</a:t>
            </a:r>
            <a:r>
              <a:rPr lang="en-US" sz="1800" dirty="0"/>
              <a:t> </a:t>
            </a:r>
            <a:r>
              <a:rPr lang="en-US" sz="1800" dirty="0" err="1"/>
              <a:t>hiện</a:t>
            </a:r>
            <a:r>
              <a:rPr lang="en-US" sz="1800" dirty="0"/>
              <a:t> </a:t>
            </a:r>
            <a:r>
              <a:rPr lang="en-US" sz="1800" dirty="0" err="1"/>
              <a:t>một</a:t>
            </a:r>
            <a:r>
              <a:rPr lang="en-US" sz="1800" dirty="0"/>
              <a:t> </a:t>
            </a:r>
            <a:r>
              <a:rPr lang="en-US" sz="1800" dirty="0" err="1"/>
              <a:t>câu</a:t>
            </a:r>
            <a:r>
              <a:rPr lang="en-US" sz="1800" dirty="0"/>
              <a:t> </a:t>
            </a:r>
            <a:r>
              <a:rPr lang="en-US" sz="1800" dirty="0" err="1"/>
              <a:t>lệnh</a:t>
            </a:r>
            <a:r>
              <a:rPr lang="en-US" sz="1800" dirty="0"/>
              <a:t> </a:t>
            </a:r>
            <a:r>
              <a:rPr lang="en-US" sz="1800" dirty="0" err="1"/>
              <a:t>được</a:t>
            </a:r>
            <a:r>
              <a:rPr lang="en-US" sz="1800" dirty="0"/>
              <a:t> </a:t>
            </a:r>
            <a:r>
              <a:rPr lang="en-US" sz="1800" dirty="0" err="1"/>
              <a:t>nhập</a:t>
            </a:r>
            <a:r>
              <a:rPr lang="en-US" sz="1800" dirty="0"/>
              <a:t> </a:t>
            </a:r>
            <a:r>
              <a:rPr lang="en-US" sz="1800" dirty="0" err="1"/>
              <a:t>hoặc</a:t>
            </a:r>
            <a:r>
              <a:rPr lang="en-US" sz="1800" dirty="0"/>
              <a:t> </a:t>
            </a:r>
            <a:r>
              <a:rPr lang="en-US" sz="1800" dirty="0" err="1"/>
              <a:t>một</a:t>
            </a:r>
            <a:r>
              <a:rPr lang="en-US" sz="1800" dirty="0"/>
              <a:t> </a:t>
            </a:r>
            <a:r>
              <a:rPr lang="en-US" sz="1800" dirty="0" err="1"/>
              <a:t>lựa</a:t>
            </a:r>
            <a:r>
              <a:rPr lang="en-US" sz="1800" dirty="0"/>
              <a:t> </a:t>
            </a:r>
            <a:r>
              <a:rPr lang="en-US" sz="1800" dirty="0" err="1"/>
              <a:t>chọn</a:t>
            </a:r>
            <a:r>
              <a:rPr lang="en-US" sz="1800" dirty="0"/>
              <a:t> ở </a:t>
            </a:r>
            <a:r>
              <a:rPr lang="en-US" sz="1800" dirty="0" err="1"/>
              <a:t>thanh</a:t>
            </a:r>
            <a:r>
              <a:rPr lang="en-US" sz="1800" dirty="0"/>
              <a:t> menu, </a:t>
            </a:r>
            <a:r>
              <a:rPr lang="en-US" sz="1800" dirty="0" err="1"/>
              <a:t>đánh</a:t>
            </a:r>
            <a:r>
              <a:rPr lang="en-US" sz="1800" dirty="0"/>
              <a:t> </a:t>
            </a:r>
            <a:r>
              <a:rPr lang="en-US" sz="1800" dirty="0" err="1"/>
              <a:t>dấu</a:t>
            </a:r>
            <a:r>
              <a:rPr lang="en-US" sz="1800" dirty="0"/>
              <a:t> </a:t>
            </a:r>
            <a:r>
              <a:rPr lang="en-US" sz="1800" dirty="0" err="1"/>
              <a:t>cuối</a:t>
            </a:r>
            <a:r>
              <a:rPr lang="en-US" sz="1800" dirty="0"/>
              <a:t> </a:t>
            </a:r>
            <a:r>
              <a:rPr lang="en-US" sz="1800" dirty="0" err="1"/>
              <a:t>dòng</a:t>
            </a:r>
            <a:r>
              <a:rPr lang="en-US" sz="1800" dirty="0"/>
              <a:t>, </a:t>
            </a:r>
            <a:r>
              <a:rPr lang="en-US" sz="1800" dirty="0" err="1"/>
              <a:t>và</a:t>
            </a:r>
            <a:r>
              <a:rPr lang="en-US" sz="1800" dirty="0"/>
              <a:t> </a:t>
            </a:r>
            <a:r>
              <a:rPr lang="en-US" sz="1800" dirty="0" err="1"/>
              <a:t>tạo</a:t>
            </a:r>
            <a:r>
              <a:rPr lang="en-US" sz="1800" dirty="0"/>
              <a:t> </a:t>
            </a:r>
            <a:r>
              <a:rPr lang="en-US" sz="1800" dirty="0" err="1"/>
              <a:t>dòng</a:t>
            </a:r>
            <a:r>
              <a:rPr lang="en-US" sz="1800" dirty="0"/>
              <a:t> </a:t>
            </a:r>
            <a:r>
              <a:rPr lang="en-US" sz="1800" dirty="0" err="1"/>
              <a:t>trắng</a:t>
            </a:r>
            <a:r>
              <a:rPr lang="en-US" sz="1800" dirty="0" smtClean="0"/>
              <a:t>.</a:t>
            </a:r>
          </a:p>
          <a:p>
            <a:pPr marL="1195388" indent="-1195388" eaLnBrk="1" hangingPunct="1">
              <a:buNone/>
            </a:pPr>
            <a:r>
              <a:rPr lang="en-US" sz="1800" dirty="0" smtClean="0"/>
              <a:t>	</a:t>
            </a:r>
            <a:r>
              <a:rPr lang="en-US" sz="1800" dirty="0" err="1"/>
              <a:t>Xóa</a:t>
            </a:r>
            <a:r>
              <a:rPr lang="en-US" sz="1800" dirty="0"/>
              <a:t> </a:t>
            </a:r>
            <a:r>
              <a:rPr lang="en-US" sz="1800" dirty="0" err="1"/>
              <a:t>một</a:t>
            </a:r>
            <a:r>
              <a:rPr lang="en-US" sz="1800" dirty="0"/>
              <a:t> </a:t>
            </a:r>
            <a:r>
              <a:rPr lang="en-US" sz="1800" dirty="0" err="1"/>
              <a:t>ký</a:t>
            </a:r>
            <a:r>
              <a:rPr lang="en-US" sz="1800" dirty="0"/>
              <a:t> </a:t>
            </a:r>
            <a:r>
              <a:rPr lang="en-US" sz="1800" dirty="0" err="1"/>
              <a:t>tự</a:t>
            </a:r>
            <a:r>
              <a:rPr lang="en-US" sz="1800" dirty="0"/>
              <a:t> </a:t>
            </a:r>
            <a:r>
              <a:rPr lang="en-US" sz="1800" dirty="0" err="1"/>
              <a:t>từ</a:t>
            </a:r>
            <a:r>
              <a:rPr lang="en-US" sz="1800" dirty="0"/>
              <a:t> </a:t>
            </a:r>
            <a:r>
              <a:rPr lang="en-US" sz="1800" dirty="0" err="1"/>
              <a:t>phía</a:t>
            </a:r>
            <a:r>
              <a:rPr lang="en-US" sz="1800" dirty="0"/>
              <a:t> </a:t>
            </a:r>
            <a:r>
              <a:rPr lang="en-US" sz="1800" dirty="0" err="1"/>
              <a:t>trái</a:t>
            </a:r>
            <a:r>
              <a:rPr lang="en-US" sz="1800" dirty="0"/>
              <a:t> </a:t>
            </a:r>
            <a:r>
              <a:rPr lang="en-US" sz="1800" dirty="0" err="1"/>
              <a:t>của</a:t>
            </a:r>
            <a:r>
              <a:rPr lang="en-US" sz="1800" dirty="0"/>
              <a:t> con </a:t>
            </a:r>
            <a:r>
              <a:rPr lang="en-US" sz="1800" dirty="0" err="1" smtClean="0"/>
              <a:t>trỏ</a:t>
            </a:r>
            <a:r>
              <a:rPr lang="en-US" sz="1800" dirty="0" smtClean="0"/>
              <a:t>; </a:t>
            </a:r>
            <a:r>
              <a:rPr lang="en-US" sz="1800" dirty="0" err="1" smtClean="0"/>
              <a:t>còn</a:t>
            </a:r>
            <a:r>
              <a:rPr lang="en-US" sz="1800" dirty="0" smtClean="0"/>
              <a:t> </a:t>
            </a:r>
            <a:r>
              <a:rPr lang="en-US" sz="1800" dirty="0" err="1" smtClean="0"/>
              <a:t>được</a:t>
            </a:r>
            <a:r>
              <a:rPr lang="en-US" sz="1800" dirty="0" smtClean="0"/>
              <a:t> </a:t>
            </a:r>
            <a:r>
              <a:rPr lang="en-US" sz="1800" dirty="0" err="1"/>
              <a:t>biểu</a:t>
            </a:r>
            <a:r>
              <a:rPr lang="en-US" sz="1800" dirty="0"/>
              <a:t> </a:t>
            </a:r>
            <a:r>
              <a:rPr lang="en-US" sz="1800" dirty="0" err="1"/>
              <a:t>thị</a:t>
            </a:r>
            <a:r>
              <a:rPr lang="en-US" sz="1800" dirty="0"/>
              <a:t> </a:t>
            </a:r>
            <a:r>
              <a:rPr lang="en-US" sz="1800" dirty="0" err="1"/>
              <a:t>bằng</a:t>
            </a:r>
            <a:r>
              <a:rPr lang="en-US" sz="1800" dirty="0"/>
              <a:t> </a:t>
            </a:r>
            <a:r>
              <a:rPr lang="en-US" sz="1800" dirty="0" err="1"/>
              <a:t>dấu</a:t>
            </a:r>
            <a:r>
              <a:rPr lang="en-US" sz="1800" dirty="0"/>
              <a:t> </a:t>
            </a:r>
            <a:r>
              <a:rPr lang="en-US" sz="1800" dirty="0" err="1"/>
              <a:t>mũi</a:t>
            </a:r>
            <a:r>
              <a:rPr lang="en-US" sz="1800" dirty="0"/>
              <a:t> </a:t>
            </a:r>
            <a:r>
              <a:rPr lang="en-US" sz="1800" dirty="0" err="1"/>
              <a:t>tên</a:t>
            </a:r>
            <a:r>
              <a:rPr lang="en-US" sz="1800" dirty="0"/>
              <a:t> sang </a:t>
            </a:r>
            <a:r>
              <a:rPr lang="en-US" sz="1800" dirty="0" err="1"/>
              <a:t>trái</a:t>
            </a:r>
            <a:r>
              <a:rPr lang="en-US" sz="1800" dirty="0"/>
              <a:t> </a:t>
            </a:r>
            <a:r>
              <a:rPr lang="en-US" sz="1800" dirty="0" smtClean="0"/>
              <a:t> (</a:t>
            </a:r>
            <a:r>
              <a:rPr lang="en-US" sz="1800" b="1" dirty="0" smtClean="0">
                <a:sym typeface="Wingdings 3" pitchFamily="18" charset="2"/>
              </a:rPr>
              <a:t></a:t>
            </a:r>
            <a:r>
              <a:rPr lang="en-US" sz="1800" dirty="0" smtClean="0"/>
              <a:t>).</a:t>
            </a:r>
          </a:p>
          <a:p>
            <a:pPr marL="1195388" indent="-1195388" eaLnBrk="1" hangingPunct="1">
              <a:buNone/>
            </a:pPr>
            <a:r>
              <a:rPr lang="en-US" sz="1800" dirty="0" smtClean="0"/>
              <a:t>	</a:t>
            </a:r>
            <a:r>
              <a:rPr lang="en-US" sz="1800" dirty="0" err="1" smtClean="0"/>
              <a:t>Còn</a:t>
            </a:r>
            <a:r>
              <a:rPr lang="en-US" sz="1800" dirty="0" smtClean="0"/>
              <a:t> </a:t>
            </a:r>
            <a:r>
              <a:rPr lang="en-US" sz="1800" dirty="0" err="1" smtClean="0"/>
              <a:t>được</a:t>
            </a:r>
            <a:r>
              <a:rPr lang="en-US" sz="1800" dirty="0" smtClean="0"/>
              <a:t> </a:t>
            </a:r>
            <a:r>
              <a:rPr lang="en-US" sz="1800" dirty="0" err="1" smtClean="0"/>
              <a:t>hiển</a:t>
            </a:r>
            <a:r>
              <a:rPr lang="en-US" sz="1800" dirty="0" smtClean="0"/>
              <a:t> </a:t>
            </a:r>
            <a:r>
              <a:rPr lang="en-US" sz="1800" dirty="0" err="1" smtClean="0"/>
              <a:t>thị</a:t>
            </a:r>
            <a:r>
              <a:rPr lang="en-US" sz="1800" dirty="0" smtClean="0"/>
              <a:t> </a:t>
            </a:r>
            <a:r>
              <a:rPr lang="en-US" sz="1800" dirty="0" err="1" smtClean="0"/>
              <a:t>trên</a:t>
            </a:r>
            <a:r>
              <a:rPr lang="en-US" sz="1800" dirty="0" smtClean="0"/>
              <a:t> </a:t>
            </a:r>
            <a:r>
              <a:rPr lang="en-US" sz="1800" dirty="0" err="1" smtClean="0"/>
              <a:t>nhóm</a:t>
            </a:r>
            <a:r>
              <a:rPr lang="en-US" sz="1800" dirty="0" smtClean="0"/>
              <a:t> </a:t>
            </a:r>
            <a:r>
              <a:rPr lang="en-US" sz="1800" dirty="0" err="1" smtClean="0"/>
              <a:t>phím</a:t>
            </a:r>
            <a:r>
              <a:rPr lang="en-US" sz="1800" dirty="0" smtClean="0"/>
              <a:t> </a:t>
            </a:r>
            <a:r>
              <a:rPr lang="en-US" sz="1800" dirty="0" err="1" smtClean="0"/>
              <a:t>số</a:t>
            </a:r>
            <a:r>
              <a:rPr lang="en-US" sz="1800" dirty="0" smtClean="0"/>
              <a:t> </a:t>
            </a:r>
            <a:r>
              <a:rPr lang="en-US" sz="1800" dirty="0" err="1" smtClean="0"/>
              <a:t>dưới</a:t>
            </a:r>
            <a:r>
              <a:rPr lang="en-US" sz="1800" dirty="0" smtClean="0"/>
              <a:t> </a:t>
            </a:r>
            <a:r>
              <a:rPr lang="en-US" sz="1800" dirty="0" err="1" smtClean="0"/>
              <a:t>dạng</a:t>
            </a:r>
            <a:r>
              <a:rPr lang="en-US" sz="1800" dirty="0" smtClean="0"/>
              <a:t>         ; </a:t>
            </a:r>
            <a:br>
              <a:rPr lang="en-US" sz="1800" dirty="0" smtClean="0"/>
            </a:br>
            <a:r>
              <a:rPr lang="en-US" sz="1800" dirty="0" err="1" smtClean="0"/>
              <a:t>xóa</a:t>
            </a:r>
            <a:r>
              <a:rPr lang="en-US" sz="1800" dirty="0" smtClean="0"/>
              <a:t> </a:t>
            </a:r>
            <a:r>
              <a:rPr lang="en-US" sz="1800" dirty="0" err="1"/>
              <a:t>các</a:t>
            </a:r>
            <a:r>
              <a:rPr lang="en-US" sz="1800" dirty="0"/>
              <a:t> </a:t>
            </a:r>
            <a:r>
              <a:rPr lang="en-US" sz="1800" dirty="0" err="1"/>
              <a:t>ký</a:t>
            </a:r>
            <a:r>
              <a:rPr lang="en-US" sz="1800" dirty="0"/>
              <a:t> </a:t>
            </a:r>
            <a:r>
              <a:rPr lang="en-US" sz="1800" dirty="0" err="1"/>
              <a:t>tự</a:t>
            </a:r>
            <a:r>
              <a:rPr lang="en-US" sz="1800" dirty="0"/>
              <a:t> </a:t>
            </a:r>
            <a:r>
              <a:rPr lang="en-US" sz="1800" dirty="0" err="1"/>
              <a:t>phía</a:t>
            </a:r>
            <a:r>
              <a:rPr lang="en-US" sz="1800" dirty="0"/>
              <a:t> </a:t>
            </a:r>
            <a:r>
              <a:rPr lang="en-US" sz="1800" dirty="0" err="1"/>
              <a:t>trên</a:t>
            </a:r>
            <a:r>
              <a:rPr lang="en-US" sz="1800" dirty="0"/>
              <a:t> </a:t>
            </a:r>
            <a:r>
              <a:rPr lang="en-US" sz="1800" dirty="0" err="1"/>
              <a:t>hoặc</a:t>
            </a:r>
            <a:r>
              <a:rPr lang="en-US" sz="1800" dirty="0"/>
              <a:t> </a:t>
            </a:r>
            <a:r>
              <a:rPr lang="en-US" sz="1800" dirty="0" err="1"/>
              <a:t>bên</a:t>
            </a:r>
            <a:r>
              <a:rPr lang="en-US" sz="1800" dirty="0"/>
              <a:t> </a:t>
            </a:r>
            <a:r>
              <a:rPr lang="en-US" sz="1800" dirty="0" err="1"/>
              <a:t>phải</a:t>
            </a:r>
            <a:r>
              <a:rPr lang="en-US" sz="1800" dirty="0"/>
              <a:t> </a:t>
            </a:r>
            <a:r>
              <a:rPr lang="en-US" sz="1800" dirty="0" err="1"/>
              <a:t>của</a:t>
            </a:r>
            <a:r>
              <a:rPr lang="en-US" sz="1800" dirty="0"/>
              <a:t> con </a:t>
            </a:r>
            <a:r>
              <a:rPr lang="en-US" sz="1800" dirty="0" err="1"/>
              <a:t>trỏ</a:t>
            </a:r>
            <a:r>
              <a:rPr lang="en-US" sz="1800" dirty="0" smtClean="0"/>
              <a:t>. </a:t>
            </a:r>
          </a:p>
          <a:p>
            <a:pPr marL="1195388" indent="-1195388" eaLnBrk="1" hangingPunct="1">
              <a:buNone/>
            </a:pPr>
            <a:r>
              <a:rPr lang="en-US" sz="1800" dirty="0" smtClean="0"/>
              <a:t>	</a:t>
            </a:r>
            <a:r>
              <a:rPr lang="en-US" sz="1800" dirty="0" err="1"/>
              <a:t>Chèn</a:t>
            </a:r>
            <a:r>
              <a:rPr lang="en-US" sz="1800" dirty="0"/>
              <a:t> </a:t>
            </a:r>
            <a:r>
              <a:rPr lang="en-US" sz="1800" dirty="0" err="1"/>
              <a:t>một</a:t>
            </a:r>
            <a:r>
              <a:rPr lang="en-US" sz="1800" dirty="0"/>
              <a:t> </a:t>
            </a:r>
            <a:r>
              <a:rPr lang="en-US" sz="1800" dirty="0" err="1"/>
              <a:t>ký</a:t>
            </a:r>
            <a:r>
              <a:rPr lang="en-US" sz="1800" dirty="0"/>
              <a:t> </a:t>
            </a:r>
            <a:r>
              <a:rPr lang="en-US" sz="1800" dirty="0" err="1"/>
              <a:t>tự</a:t>
            </a:r>
            <a:r>
              <a:rPr lang="en-US" sz="1800" dirty="0"/>
              <a:t> </a:t>
            </a:r>
            <a:r>
              <a:rPr lang="en-US" sz="1800" dirty="0" err="1"/>
              <a:t>trắng</a:t>
            </a:r>
            <a:r>
              <a:rPr lang="en-US" sz="1800" dirty="0"/>
              <a:t> </a:t>
            </a:r>
            <a:r>
              <a:rPr lang="en-US" sz="1800" dirty="0" err="1"/>
              <a:t>giữa</a:t>
            </a:r>
            <a:r>
              <a:rPr lang="en-US" sz="1800" dirty="0"/>
              <a:t>  </a:t>
            </a:r>
            <a:r>
              <a:rPr lang="en-US" sz="1800" dirty="0" err="1" smtClean="0"/>
              <a:t>các</a:t>
            </a:r>
            <a:r>
              <a:rPr lang="en-US" sz="1800" dirty="0" smtClean="0"/>
              <a:t> </a:t>
            </a:r>
            <a:r>
              <a:rPr lang="en-US" sz="1800" dirty="0" err="1" smtClean="0"/>
              <a:t>từ</a:t>
            </a:r>
            <a:r>
              <a:rPr lang="en-US" sz="1800" dirty="0" smtClean="0"/>
              <a:t> </a:t>
            </a:r>
            <a:r>
              <a:rPr lang="en-US" sz="1800" dirty="0" err="1" smtClean="0"/>
              <a:t>hoặc</a:t>
            </a:r>
            <a:r>
              <a:rPr lang="en-US" sz="1800" dirty="0" smtClean="0"/>
              <a:t> </a:t>
            </a:r>
            <a:r>
              <a:rPr lang="en-US" sz="1800" dirty="0" err="1" smtClean="0"/>
              <a:t>câu</a:t>
            </a:r>
            <a:r>
              <a:rPr lang="en-US" sz="1800" dirty="0" smtClean="0"/>
              <a:t>.</a:t>
            </a:r>
          </a:p>
          <a:p>
            <a:pPr marL="1195388" indent="-1195388" eaLnBrk="1" hangingPunct="1">
              <a:buNone/>
            </a:pPr>
            <a:r>
              <a:rPr lang="en-US" sz="1800" dirty="0" smtClean="0"/>
              <a:t>	</a:t>
            </a:r>
            <a:r>
              <a:rPr lang="en-US" sz="1800" dirty="0" err="1" smtClean="0"/>
              <a:t>Hủy</a:t>
            </a:r>
            <a:r>
              <a:rPr lang="en-US" sz="1800" dirty="0" smtClean="0"/>
              <a:t> </a:t>
            </a:r>
            <a:r>
              <a:rPr lang="en-US" sz="1800" dirty="0" err="1"/>
              <a:t>lựa</a:t>
            </a:r>
            <a:r>
              <a:rPr lang="en-US" sz="1800" dirty="0"/>
              <a:t> </a:t>
            </a:r>
            <a:r>
              <a:rPr lang="en-US" sz="1800" dirty="0" err="1"/>
              <a:t>chọn</a:t>
            </a:r>
            <a:r>
              <a:rPr lang="en-US" sz="1800" dirty="0"/>
              <a:t> </a:t>
            </a:r>
            <a:r>
              <a:rPr lang="en-US" sz="1800" dirty="0" err="1" smtClean="0"/>
              <a:t>hiện</a:t>
            </a:r>
            <a:r>
              <a:rPr lang="en-US" sz="1800" dirty="0" smtClean="0"/>
              <a:t> </a:t>
            </a:r>
            <a:r>
              <a:rPr lang="en-US" sz="1800" dirty="0" err="1" smtClean="0"/>
              <a:t>hành</a:t>
            </a:r>
            <a:r>
              <a:rPr lang="en-US" sz="1800" dirty="0" smtClean="0"/>
              <a:t> </a:t>
            </a:r>
            <a:r>
              <a:rPr lang="en-US" sz="1800" dirty="0" err="1" smtClean="0"/>
              <a:t>hoặc</a:t>
            </a:r>
            <a:r>
              <a:rPr lang="en-US" sz="1800" dirty="0" smtClean="0"/>
              <a:t> </a:t>
            </a:r>
            <a:r>
              <a:rPr lang="en-US" sz="1800" dirty="0" err="1"/>
              <a:t>tạo</a:t>
            </a:r>
            <a:r>
              <a:rPr lang="en-US" sz="1800" dirty="0"/>
              <a:t> </a:t>
            </a:r>
            <a:r>
              <a:rPr lang="en-US" sz="1800" dirty="0" err="1"/>
              <a:t>ra</a:t>
            </a:r>
            <a:r>
              <a:rPr lang="en-US" sz="1800" dirty="0"/>
              <a:t> </a:t>
            </a:r>
            <a:r>
              <a:rPr lang="en-US" sz="1800" dirty="0" err="1"/>
              <a:t>một</a:t>
            </a:r>
            <a:r>
              <a:rPr lang="en-US" sz="1800" dirty="0"/>
              <a:t> </a:t>
            </a:r>
            <a:r>
              <a:rPr lang="en-US" sz="1800" dirty="0" err="1"/>
              <a:t>mã</a:t>
            </a:r>
            <a:r>
              <a:rPr lang="en-US" sz="1800" dirty="0"/>
              <a:t> </a:t>
            </a:r>
            <a:r>
              <a:rPr lang="en-US" sz="1800" dirty="0" err="1"/>
              <a:t>đặc</a:t>
            </a:r>
            <a:r>
              <a:rPr lang="en-US" sz="1800" dirty="0"/>
              <a:t> </a:t>
            </a:r>
            <a:r>
              <a:rPr lang="en-US" sz="1800" dirty="0" err="1"/>
              <a:t>biệt</a:t>
            </a:r>
            <a:r>
              <a:rPr lang="en-US" sz="1800" dirty="0"/>
              <a:t> </a:t>
            </a:r>
            <a:r>
              <a:rPr lang="en-US" sz="1800" dirty="0" err="1"/>
              <a:t>đối</a:t>
            </a:r>
            <a:r>
              <a:rPr lang="en-US" sz="1800" dirty="0"/>
              <a:t> </a:t>
            </a:r>
            <a:r>
              <a:rPr lang="en-US" sz="1800" dirty="0" err="1"/>
              <a:t>với</a:t>
            </a:r>
            <a:r>
              <a:rPr lang="en-US" sz="1800" dirty="0"/>
              <a:t> </a:t>
            </a:r>
            <a:r>
              <a:rPr lang="en-US" sz="1800" dirty="0" err="1"/>
              <a:t>máy</a:t>
            </a:r>
            <a:r>
              <a:rPr lang="en-US" sz="1800" dirty="0"/>
              <a:t> </a:t>
            </a:r>
            <a:r>
              <a:rPr lang="en-US" sz="1800" dirty="0" err="1" smtClean="0"/>
              <a:t>tính</a:t>
            </a:r>
            <a:r>
              <a:rPr lang="en-US" sz="1800" dirty="0"/>
              <a:t>;</a:t>
            </a:r>
            <a:r>
              <a:rPr lang="en-US" sz="1800" dirty="0" smtClean="0"/>
              <a:t> </a:t>
            </a:r>
            <a:r>
              <a:rPr lang="en-US" sz="1800" dirty="0" err="1" smtClean="0"/>
              <a:t>còn</a:t>
            </a:r>
            <a:r>
              <a:rPr lang="en-US" sz="1800" dirty="0" smtClean="0"/>
              <a:t> </a:t>
            </a:r>
            <a:r>
              <a:rPr lang="en-US" sz="1800" dirty="0" err="1"/>
              <a:t>được</a:t>
            </a:r>
            <a:r>
              <a:rPr lang="en-US" sz="1800" dirty="0"/>
              <a:t> </a:t>
            </a:r>
            <a:r>
              <a:rPr lang="en-US" sz="1800" dirty="0" err="1"/>
              <a:t>gọi</a:t>
            </a:r>
            <a:r>
              <a:rPr lang="en-US" sz="1800" dirty="0"/>
              <a:t> </a:t>
            </a:r>
            <a:r>
              <a:rPr lang="en-US" sz="1800" dirty="0" err="1"/>
              <a:t>là</a:t>
            </a:r>
            <a:r>
              <a:rPr lang="en-US" sz="1800" dirty="0"/>
              <a:t> </a:t>
            </a:r>
            <a:r>
              <a:rPr lang="en-US" sz="1800" dirty="0" err="1"/>
              <a:t>phím</a:t>
            </a:r>
            <a:r>
              <a:rPr lang="en-US" sz="1800" dirty="0"/>
              <a:t> </a:t>
            </a:r>
            <a:r>
              <a:rPr lang="en-US" sz="1800" dirty="0" err="1"/>
              <a:t>Thoát</a:t>
            </a:r>
            <a:r>
              <a:rPr lang="en-US" sz="1800" dirty="0"/>
              <a:t> </a:t>
            </a:r>
            <a:r>
              <a:rPr lang="en-US" sz="1800" dirty="0" smtClean="0"/>
              <a:t>(</a:t>
            </a:r>
            <a:r>
              <a:rPr lang="en-US" sz="1800" i="1" dirty="0" smtClean="0"/>
              <a:t>Escape</a:t>
            </a:r>
            <a:r>
              <a:rPr lang="en-US" sz="1800" dirty="0" smtClean="0"/>
              <a:t>).</a:t>
            </a:r>
          </a:p>
          <a:p>
            <a:pPr marL="1195388" indent="-1195388" eaLnBrk="1" hangingPunct="1">
              <a:buNone/>
            </a:pPr>
            <a:r>
              <a:rPr lang="en-US" sz="1800" dirty="0" smtClean="0"/>
              <a:t>	</a:t>
            </a:r>
            <a:r>
              <a:rPr lang="en-US" sz="1800" dirty="0" err="1" smtClean="0"/>
              <a:t>Đẩy</a:t>
            </a:r>
            <a:r>
              <a:rPr lang="en-US" sz="1800" dirty="0" smtClean="0"/>
              <a:t> </a:t>
            </a:r>
            <a:r>
              <a:rPr lang="en-US" sz="1800" dirty="0"/>
              <a:t>con </a:t>
            </a:r>
            <a:r>
              <a:rPr lang="en-US" sz="1800" dirty="0" err="1"/>
              <a:t>trỏ</a:t>
            </a:r>
            <a:r>
              <a:rPr lang="en-US" sz="1800" dirty="0"/>
              <a:t> </a:t>
            </a:r>
            <a:r>
              <a:rPr lang="en-US" sz="1800" dirty="0" err="1"/>
              <a:t>về</a:t>
            </a:r>
            <a:r>
              <a:rPr lang="en-US" sz="1800" dirty="0"/>
              <a:t> </a:t>
            </a:r>
            <a:r>
              <a:rPr lang="en-US" sz="1800" dirty="0" err="1"/>
              <a:t>phía</a:t>
            </a:r>
            <a:r>
              <a:rPr lang="en-US" sz="1800" dirty="0"/>
              <a:t> </a:t>
            </a:r>
            <a:r>
              <a:rPr lang="en-US" sz="1800" dirty="0" err="1"/>
              <a:t>bên</a:t>
            </a:r>
            <a:r>
              <a:rPr lang="en-US" sz="1800" dirty="0"/>
              <a:t> </a:t>
            </a:r>
            <a:r>
              <a:rPr lang="en-US" sz="1800" dirty="0" err="1"/>
              <a:t>phải</a:t>
            </a:r>
            <a:r>
              <a:rPr lang="en-US" sz="1800" dirty="0"/>
              <a:t> </a:t>
            </a:r>
            <a:r>
              <a:rPr lang="en-US" sz="1800" dirty="0" err="1"/>
              <a:t>đi</a:t>
            </a:r>
            <a:r>
              <a:rPr lang="en-US" sz="1800" dirty="0"/>
              <a:t> </a:t>
            </a:r>
            <a:r>
              <a:rPr lang="en-US" sz="1800" dirty="0" err="1"/>
              <a:t>cách</a:t>
            </a:r>
            <a:r>
              <a:rPr lang="en-US" sz="1800" dirty="0"/>
              <a:t> </a:t>
            </a:r>
            <a:r>
              <a:rPr lang="en-US" sz="1800" dirty="0" err="1"/>
              <a:t>xa</a:t>
            </a:r>
            <a:r>
              <a:rPr lang="en-US" sz="1800" dirty="0"/>
              <a:t> </a:t>
            </a:r>
            <a:r>
              <a:rPr lang="en-US" sz="1800" dirty="0" err="1"/>
              <a:t>một</a:t>
            </a:r>
            <a:r>
              <a:rPr lang="en-US" sz="1800" dirty="0"/>
              <a:t> </a:t>
            </a:r>
            <a:r>
              <a:rPr lang="en-US" sz="1800" dirty="0" err="1"/>
              <a:t>khoảng</a:t>
            </a:r>
            <a:r>
              <a:rPr lang="en-US" sz="1800" dirty="0"/>
              <a:t> </a:t>
            </a:r>
            <a:r>
              <a:rPr lang="en-US" sz="1800" dirty="0" err="1"/>
              <a:t>cách</a:t>
            </a:r>
            <a:r>
              <a:rPr lang="en-US" sz="1800" dirty="0"/>
              <a:t> </a:t>
            </a:r>
            <a:r>
              <a:rPr lang="en-US" sz="1800" dirty="0" err="1"/>
              <a:t>đặt</a:t>
            </a:r>
            <a:r>
              <a:rPr lang="en-US" sz="1800" dirty="0"/>
              <a:t> </a:t>
            </a:r>
            <a:r>
              <a:rPr lang="en-US" sz="1800" dirty="0" err="1"/>
              <a:t>trước</a:t>
            </a:r>
            <a:r>
              <a:rPr lang="en-US" sz="1800" dirty="0"/>
              <a:t> </a:t>
            </a:r>
            <a:r>
              <a:rPr lang="en-US" sz="1800" dirty="0" err="1"/>
              <a:t>hoặc</a:t>
            </a:r>
            <a:r>
              <a:rPr lang="en-US" sz="1800" dirty="0"/>
              <a:t> sang ô </a:t>
            </a:r>
            <a:r>
              <a:rPr lang="en-US" sz="1800" dirty="0" err="1"/>
              <a:t>kê</a:t>
            </a:r>
            <a:r>
              <a:rPr lang="en-US" sz="1800" dirty="0"/>
              <a:t> </a:t>
            </a:r>
            <a:r>
              <a:rPr lang="en-US" sz="1800" dirty="0" err="1"/>
              <a:t>tiếp</a:t>
            </a:r>
            <a:r>
              <a:rPr lang="en-US" sz="1800" dirty="0"/>
              <a:t> </a:t>
            </a:r>
            <a:r>
              <a:rPr lang="en-US" sz="1800" dirty="0" err="1"/>
              <a:t>trong</a:t>
            </a:r>
            <a:r>
              <a:rPr lang="en-US" sz="1800" dirty="0"/>
              <a:t> </a:t>
            </a:r>
            <a:r>
              <a:rPr lang="en-US" sz="1800" dirty="0" err="1"/>
              <a:t>phần</a:t>
            </a:r>
            <a:r>
              <a:rPr lang="en-US" sz="1800" dirty="0"/>
              <a:t> </a:t>
            </a:r>
            <a:r>
              <a:rPr lang="en-US" sz="1800" dirty="0" err="1"/>
              <a:t>mềm</a:t>
            </a:r>
            <a:r>
              <a:rPr lang="en-US" sz="1800" dirty="0"/>
              <a:t> </a:t>
            </a:r>
            <a:r>
              <a:rPr lang="en-US" sz="1800" dirty="0" err="1"/>
              <a:t>bảng</a:t>
            </a:r>
            <a:r>
              <a:rPr lang="en-US" sz="1800" dirty="0"/>
              <a:t> </a:t>
            </a:r>
            <a:r>
              <a:rPr lang="en-US" sz="1800" dirty="0" err="1"/>
              <a:t>tính</a:t>
            </a:r>
            <a:r>
              <a:rPr lang="en-US" sz="1800" dirty="0" smtClean="0"/>
              <a:t>.</a:t>
            </a:r>
          </a:p>
          <a:p>
            <a:pPr marL="1195388" indent="-1195388" eaLnBrk="1" hangingPunct="1">
              <a:buNone/>
            </a:pPr>
            <a:r>
              <a:rPr lang="en-US" sz="1800" dirty="0" smtClean="0"/>
              <a:t>	</a:t>
            </a:r>
            <a:r>
              <a:rPr lang="en-US" sz="1800" dirty="0" err="1"/>
              <a:t>Hiển</a:t>
            </a:r>
            <a:r>
              <a:rPr lang="en-US" sz="1800" dirty="0"/>
              <a:t> </a:t>
            </a:r>
            <a:r>
              <a:rPr lang="en-US" sz="1800" dirty="0" err="1"/>
              <a:t>thị</a:t>
            </a:r>
            <a:r>
              <a:rPr lang="en-US" sz="1800" dirty="0"/>
              <a:t> </a:t>
            </a:r>
            <a:r>
              <a:rPr lang="en-US" sz="1800" dirty="0" err="1"/>
              <a:t>chữ</a:t>
            </a:r>
            <a:r>
              <a:rPr lang="en-US" sz="1800" dirty="0"/>
              <a:t> </a:t>
            </a:r>
            <a:r>
              <a:rPr lang="en-US" sz="1800" dirty="0" err="1"/>
              <a:t>hoa</a:t>
            </a:r>
            <a:r>
              <a:rPr lang="en-US" sz="1800" dirty="0"/>
              <a:t> </a:t>
            </a:r>
            <a:r>
              <a:rPr lang="en-US" sz="1800" dirty="0" err="1"/>
              <a:t>trong</a:t>
            </a:r>
            <a:r>
              <a:rPr lang="en-US" sz="1800" dirty="0"/>
              <a:t> </a:t>
            </a:r>
            <a:r>
              <a:rPr lang="en-US" sz="1800" dirty="0" err="1"/>
              <a:t>các</a:t>
            </a:r>
            <a:r>
              <a:rPr lang="en-US" sz="1800" dirty="0"/>
              <a:t> </a:t>
            </a:r>
            <a:r>
              <a:rPr lang="en-US" sz="1800" dirty="0" err="1"/>
              <a:t>phím</a:t>
            </a:r>
            <a:r>
              <a:rPr lang="en-US" sz="1800" dirty="0"/>
              <a:t> </a:t>
            </a:r>
            <a:r>
              <a:rPr lang="en-US" sz="1800" dirty="0" err="1"/>
              <a:t>chữ</a:t>
            </a:r>
            <a:r>
              <a:rPr lang="en-US" sz="1800" dirty="0"/>
              <a:t> </a:t>
            </a:r>
            <a:r>
              <a:rPr lang="en-US" sz="1800" dirty="0" err="1"/>
              <a:t>cái</a:t>
            </a:r>
            <a:r>
              <a:rPr lang="en-US" sz="1800" dirty="0"/>
              <a:t> </a:t>
            </a:r>
            <a:r>
              <a:rPr lang="en-US" sz="1800" dirty="0" err="1"/>
              <a:t>hoặc</a:t>
            </a:r>
            <a:r>
              <a:rPr lang="en-US" sz="1800" dirty="0"/>
              <a:t> </a:t>
            </a:r>
            <a:r>
              <a:rPr lang="en-US" sz="1800" dirty="0" err="1"/>
              <a:t>dấu</a:t>
            </a:r>
            <a:r>
              <a:rPr lang="en-US" sz="1800" dirty="0"/>
              <a:t> ở </a:t>
            </a:r>
            <a:r>
              <a:rPr lang="en-US" sz="1800" dirty="0" err="1"/>
              <a:t>các</a:t>
            </a:r>
            <a:r>
              <a:rPr lang="en-US" sz="1800" dirty="0"/>
              <a:t> </a:t>
            </a:r>
            <a:r>
              <a:rPr lang="en-US" sz="1800" dirty="0" err="1"/>
              <a:t>phím</a:t>
            </a:r>
            <a:r>
              <a:rPr lang="en-US" sz="1800" dirty="0"/>
              <a:t> </a:t>
            </a:r>
            <a:r>
              <a:rPr lang="en-US" sz="1800" dirty="0" err="1"/>
              <a:t>có</a:t>
            </a:r>
            <a:r>
              <a:rPr lang="en-US" sz="1800" dirty="0"/>
              <a:t> </a:t>
            </a:r>
            <a:r>
              <a:rPr lang="en-US" sz="1800" dirty="0" err="1"/>
              <a:t>dấu</a:t>
            </a:r>
            <a:r>
              <a:rPr lang="en-US" sz="1800" dirty="0"/>
              <a:t> </a:t>
            </a:r>
            <a:r>
              <a:rPr lang="en-US" sz="1800" dirty="0" err="1"/>
              <a:t>cùng</a:t>
            </a:r>
            <a:r>
              <a:rPr lang="en-US" sz="1800" dirty="0"/>
              <a:t> </a:t>
            </a:r>
            <a:r>
              <a:rPr lang="en-US" sz="1800" dirty="0" err="1"/>
              <a:t>với</a:t>
            </a:r>
            <a:r>
              <a:rPr lang="en-US" sz="1800" dirty="0"/>
              <a:t> </a:t>
            </a:r>
            <a:r>
              <a:rPr lang="en-US" sz="1800" dirty="0" err="1"/>
              <a:t>số</a:t>
            </a:r>
            <a:r>
              <a:rPr lang="en-US" sz="1800" dirty="0"/>
              <a:t>. </a:t>
            </a:r>
            <a:r>
              <a:rPr lang="en-US" sz="1800" dirty="0" err="1" smtClean="0"/>
              <a:t>Có</a:t>
            </a:r>
            <a:r>
              <a:rPr lang="en-US" sz="1800" dirty="0" smtClean="0"/>
              <a:t> </a:t>
            </a:r>
            <a:r>
              <a:rPr lang="en-US" sz="1800" dirty="0" err="1" smtClean="0"/>
              <a:t>thể</a:t>
            </a:r>
            <a:r>
              <a:rPr lang="en-US" sz="1800" dirty="0" smtClean="0"/>
              <a:t> </a:t>
            </a:r>
            <a:r>
              <a:rPr lang="en-US" sz="1800" dirty="0" err="1"/>
              <a:t>dùng</a:t>
            </a:r>
            <a:r>
              <a:rPr lang="en-US" sz="1800" dirty="0"/>
              <a:t> </a:t>
            </a:r>
            <a:r>
              <a:rPr lang="en-US" sz="1800" dirty="0" err="1" smtClean="0"/>
              <a:t>tổ</a:t>
            </a:r>
            <a:r>
              <a:rPr lang="en-US" sz="1800" dirty="0" smtClean="0"/>
              <a:t> </a:t>
            </a:r>
            <a:r>
              <a:rPr lang="en-US" sz="1800" dirty="0" err="1" smtClean="0"/>
              <a:t>hợp</a:t>
            </a:r>
            <a:r>
              <a:rPr lang="en-US" sz="1800" dirty="0" smtClean="0"/>
              <a:t> </a:t>
            </a:r>
            <a:r>
              <a:rPr lang="en-US" sz="1800" dirty="0" err="1" smtClean="0"/>
              <a:t>phím</a:t>
            </a:r>
            <a:r>
              <a:rPr lang="en-US" sz="1800" dirty="0" smtClean="0"/>
              <a:t> </a:t>
            </a:r>
            <a:r>
              <a:rPr lang="en-US" sz="1800" dirty="0" err="1"/>
              <a:t>này</a:t>
            </a:r>
            <a:r>
              <a:rPr lang="en-US" sz="1800" dirty="0"/>
              <a:t> </a:t>
            </a:r>
            <a:r>
              <a:rPr lang="en-US" sz="1800" dirty="0" err="1"/>
              <a:t>với</a:t>
            </a:r>
            <a:r>
              <a:rPr lang="en-US" sz="1800" dirty="0"/>
              <a:t> </a:t>
            </a:r>
            <a:r>
              <a:rPr lang="en-US" sz="1800" dirty="0" err="1"/>
              <a:t>các</a:t>
            </a:r>
            <a:r>
              <a:rPr lang="en-US" sz="1800" dirty="0"/>
              <a:t> </a:t>
            </a:r>
            <a:r>
              <a:rPr lang="en-US" sz="1800" dirty="0" err="1"/>
              <a:t>phím</a:t>
            </a:r>
            <a:r>
              <a:rPr lang="en-US" sz="1800" dirty="0"/>
              <a:t> </a:t>
            </a:r>
            <a:r>
              <a:rPr lang="en-US" sz="1800" dirty="0" err="1"/>
              <a:t>khác</a:t>
            </a:r>
            <a:r>
              <a:rPr lang="en-US" sz="1800" dirty="0"/>
              <a:t> </a:t>
            </a:r>
            <a:r>
              <a:rPr lang="en-US" sz="1800" dirty="0" err="1"/>
              <a:t>để</a:t>
            </a:r>
            <a:r>
              <a:rPr lang="en-US" sz="1800" dirty="0"/>
              <a:t> </a:t>
            </a:r>
            <a:r>
              <a:rPr lang="en-US" sz="1800" dirty="0" err="1"/>
              <a:t>thực</a:t>
            </a:r>
            <a:r>
              <a:rPr lang="en-US" sz="1800" dirty="0"/>
              <a:t> </a:t>
            </a:r>
            <a:r>
              <a:rPr lang="en-US" sz="1800" dirty="0" err="1"/>
              <a:t>hiện</a:t>
            </a:r>
            <a:r>
              <a:rPr lang="en-US" sz="1800" dirty="0"/>
              <a:t> </a:t>
            </a:r>
            <a:r>
              <a:rPr lang="en-US" sz="1800" dirty="0" err="1"/>
              <a:t>một</a:t>
            </a:r>
            <a:r>
              <a:rPr lang="en-US" sz="1800" dirty="0"/>
              <a:t> </a:t>
            </a:r>
            <a:r>
              <a:rPr lang="en-US" sz="1800" dirty="0" err="1"/>
              <a:t>chức</a:t>
            </a:r>
            <a:r>
              <a:rPr lang="en-US" sz="1800" dirty="0"/>
              <a:t> </a:t>
            </a:r>
            <a:r>
              <a:rPr lang="en-US" sz="1800" dirty="0" err="1"/>
              <a:t>năng</a:t>
            </a:r>
            <a:r>
              <a:rPr lang="en-US" sz="1800" dirty="0"/>
              <a:t> </a:t>
            </a:r>
            <a:r>
              <a:rPr lang="en-US" sz="1800" dirty="0" err="1"/>
              <a:t>trong</a:t>
            </a:r>
            <a:r>
              <a:rPr lang="en-US" sz="1800" dirty="0"/>
              <a:t> </a:t>
            </a:r>
            <a:r>
              <a:rPr lang="en-US" sz="1800" dirty="0" err="1"/>
              <a:t>một</a:t>
            </a:r>
            <a:r>
              <a:rPr lang="en-US" sz="1800" dirty="0"/>
              <a:t> </a:t>
            </a:r>
            <a:r>
              <a:rPr lang="en-US" sz="1800" dirty="0" err="1"/>
              <a:t>chương</a:t>
            </a:r>
            <a:r>
              <a:rPr lang="en-US" sz="1800" dirty="0"/>
              <a:t> </a:t>
            </a:r>
            <a:r>
              <a:rPr lang="en-US" sz="1800" dirty="0" err="1"/>
              <a:t>trình</a:t>
            </a:r>
            <a:r>
              <a:rPr lang="en-US" sz="1800" dirty="0" smtClean="0"/>
              <a:t>.</a:t>
            </a:r>
          </a:p>
        </p:txBody>
      </p:sp>
      <p:pic>
        <p:nvPicPr>
          <p:cNvPr id="34822" name="Picture 4" descr="ENTE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2588" y="1412875"/>
            <a:ext cx="731837" cy="266700"/>
          </a:xfrm>
          <a:prstGeom prst="rect">
            <a:avLst/>
          </a:prstGeom>
          <a:noFill/>
          <a:ln w="9525">
            <a:noFill/>
            <a:miter lim="800000"/>
            <a:headEnd/>
            <a:tailEnd/>
          </a:ln>
        </p:spPr>
      </p:pic>
      <p:pic>
        <p:nvPicPr>
          <p:cNvPr id="34823" name="Picture 5" descr="BACKSP"/>
          <p:cNvPicPr>
            <a:picLocks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82588" y="2074885"/>
            <a:ext cx="1088136" cy="265113"/>
          </a:xfrm>
          <a:prstGeom prst="rect">
            <a:avLst/>
          </a:prstGeom>
          <a:noFill/>
          <a:ln w="9525">
            <a:noFill/>
            <a:miter lim="800000"/>
            <a:headEnd/>
            <a:tailEnd/>
          </a:ln>
        </p:spPr>
      </p:pic>
      <p:pic>
        <p:nvPicPr>
          <p:cNvPr id="34824" name="Picture 6" descr="DELETE"/>
          <p:cNvPicPr>
            <a:picLocks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82588" y="2718154"/>
            <a:ext cx="697230" cy="266700"/>
          </a:xfrm>
          <a:prstGeom prst="rect">
            <a:avLst/>
          </a:prstGeom>
          <a:noFill/>
          <a:ln w="9525">
            <a:noFill/>
            <a:miter lim="800000"/>
            <a:headEnd/>
            <a:tailEnd/>
          </a:ln>
        </p:spPr>
      </p:pic>
      <p:pic>
        <p:nvPicPr>
          <p:cNvPr id="34825" name="Picture 7" descr="SPACEBA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82588" y="3313489"/>
            <a:ext cx="1143000" cy="265112"/>
          </a:xfrm>
          <a:prstGeom prst="rect">
            <a:avLst/>
          </a:prstGeom>
          <a:noFill/>
          <a:ln w="9525">
            <a:noFill/>
            <a:miter lim="800000"/>
            <a:headEnd/>
            <a:tailEnd/>
          </a:ln>
        </p:spPr>
      </p:pic>
      <p:pic>
        <p:nvPicPr>
          <p:cNvPr id="34826" name="Picture 8" descr="ESC"/>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82588" y="3792274"/>
            <a:ext cx="447675" cy="265113"/>
          </a:xfrm>
          <a:prstGeom prst="rect">
            <a:avLst/>
          </a:prstGeom>
          <a:noFill/>
          <a:ln w="9525">
            <a:noFill/>
            <a:miter lim="800000"/>
            <a:headEnd/>
            <a:tailEnd/>
          </a:ln>
        </p:spPr>
      </p:pic>
      <p:pic>
        <p:nvPicPr>
          <p:cNvPr id="34827" name="Picture 9" descr="TAB"/>
          <p:cNvPicPr>
            <a:picLocks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382588" y="4445707"/>
            <a:ext cx="452628" cy="266700"/>
          </a:xfrm>
          <a:prstGeom prst="rect">
            <a:avLst/>
          </a:prstGeom>
          <a:noFill/>
          <a:ln w="9525">
            <a:noFill/>
            <a:miter lim="800000"/>
            <a:headEnd/>
            <a:tailEnd/>
          </a:ln>
        </p:spPr>
      </p:pic>
      <p:pic>
        <p:nvPicPr>
          <p:cNvPr id="34828" name="Picture 11" descr="DEL"/>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6674077" y="2694341"/>
            <a:ext cx="420688" cy="247650"/>
          </a:xfrm>
          <a:prstGeom prst="rect">
            <a:avLst/>
          </a:prstGeom>
          <a:noFill/>
          <a:ln w="9525">
            <a:noFill/>
            <a:miter lim="800000"/>
            <a:headEnd/>
            <a:tailEnd/>
          </a:ln>
        </p:spPr>
      </p:pic>
      <p:pic>
        <p:nvPicPr>
          <p:cNvPr id="34829" name="Picture 4" descr="SHIFT"/>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382588" y="5071205"/>
            <a:ext cx="530225" cy="265112"/>
          </a:xfrm>
          <a:prstGeom prst="rect">
            <a:avLst/>
          </a:prstGeom>
          <a:noFill/>
          <a:ln w="9525">
            <a:noFill/>
            <a:miter lim="800000"/>
            <a:headEnd/>
            <a:tailEnd/>
          </a:ln>
        </p:spPr>
      </p:pic>
    </p:spTree>
    <p:extLst>
      <p:ext uri="{BB962C8B-B14F-4D97-AF65-F5344CB8AC3E}">
        <p14:creationId xmlns:p14="http://schemas.microsoft.com/office/powerpoint/2010/main" val="1322238358"/>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2"/>
          <p:cNvSpPr>
            <a:spLocks noGrp="1" noChangeArrowheads="1"/>
          </p:cNvSpPr>
          <p:nvPr>
            <p:ph type="title" idx="4294967295"/>
          </p:nvPr>
        </p:nvSpPr>
        <p:spPr/>
        <p:txBody>
          <a:bodyPr/>
          <a:lstStyle/>
          <a:p>
            <a:pPr eaLnBrk="1" hangingPunct="1"/>
            <a:r>
              <a:rPr lang="en-US" dirty="0"/>
              <a:t>S</a:t>
            </a:r>
            <a:r>
              <a:rPr lang="vi-VN" dirty="0"/>
              <a:t>ử dụng</a:t>
            </a:r>
            <a:r>
              <a:rPr lang="en-US" dirty="0"/>
              <a:t> </a:t>
            </a:r>
            <a:r>
              <a:rPr lang="en-US" dirty="0" err="1"/>
              <a:t>bàn</a:t>
            </a:r>
            <a:r>
              <a:rPr lang="en-US" dirty="0"/>
              <a:t> </a:t>
            </a:r>
            <a:r>
              <a:rPr lang="en-US" dirty="0" err="1"/>
              <a:t>phím</a:t>
            </a:r>
            <a:endParaRPr lang="en-US" dirty="0" smtClean="0"/>
          </a:p>
        </p:txBody>
      </p:sp>
      <p:sp>
        <p:nvSpPr>
          <p:cNvPr id="35845" name="Rectangle 3"/>
          <p:cNvSpPr>
            <a:spLocks noGrp="1" noChangeArrowheads="1"/>
          </p:cNvSpPr>
          <p:nvPr>
            <p:ph type="body" idx="4294967295"/>
          </p:nvPr>
        </p:nvSpPr>
        <p:spPr/>
        <p:txBody>
          <a:bodyPr/>
          <a:lstStyle/>
          <a:p>
            <a:pPr marL="1376363" indent="-1376363" eaLnBrk="1" hangingPunct="1">
              <a:buNone/>
            </a:pPr>
            <a:r>
              <a:rPr lang="en-US" sz="1800" dirty="0" smtClean="0"/>
              <a:t>	</a:t>
            </a:r>
            <a:r>
              <a:rPr lang="en-US" sz="1800" dirty="0" err="1"/>
              <a:t>Khóa</a:t>
            </a:r>
            <a:r>
              <a:rPr lang="en-US" sz="1800" dirty="0"/>
              <a:t> </a:t>
            </a:r>
            <a:r>
              <a:rPr lang="en-US" sz="1800" dirty="0" err="1"/>
              <a:t>các</a:t>
            </a:r>
            <a:r>
              <a:rPr lang="en-US" sz="1800" dirty="0"/>
              <a:t> </a:t>
            </a:r>
            <a:r>
              <a:rPr lang="en-US" sz="1800" dirty="0" err="1"/>
              <a:t>phím</a:t>
            </a:r>
            <a:r>
              <a:rPr lang="en-US" sz="1800" dirty="0"/>
              <a:t> </a:t>
            </a:r>
            <a:r>
              <a:rPr lang="en-US" sz="1800" dirty="0" err="1"/>
              <a:t>chữ</a:t>
            </a:r>
            <a:r>
              <a:rPr lang="en-US" sz="1800" dirty="0"/>
              <a:t> </a:t>
            </a:r>
            <a:r>
              <a:rPr lang="en-US" sz="1800" dirty="0" err="1"/>
              <a:t>cái</a:t>
            </a:r>
            <a:r>
              <a:rPr lang="en-US" sz="1800" dirty="0"/>
              <a:t> </a:t>
            </a:r>
            <a:r>
              <a:rPr lang="en-US" sz="1800" dirty="0" err="1"/>
              <a:t>để</a:t>
            </a:r>
            <a:r>
              <a:rPr lang="en-US" sz="1800" dirty="0"/>
              <a:t> </a:t>
            </a:r>
            <a:r>
              <a:rPr lang="en-US" sz="1800" dirty="0" err="1"/>
              <a:t>tạo</a:t>
            </a:r>
            <a:r>
              <a:rPr lang="en-US" sz="1800" dirty="0"/>
              <a:t> </a:t>
            </a:r>
            <a:r>
              <a:rPr lang="en-US" sz="1800" dirty="0" err="1"/>
              <a:t>ra</a:t>
            </a:r>
            <a:r>
              <a:rPr lang="en-US" sz="1800" dirty="0"/>
              <a:t> </a:t>
            </a:r>
            <a:r>
              <a:rPr lang="en-US" sz="1800" dirty="0" err="1"/>
              <a:t>chữ</a:t>
            </a:r>
            <a:r>
              <a:rPr lang="en-US" sz="1800" dirty="0"/>
              <a:t> </a:t>
            </a:r>
            <a:r>
              <a:rPr lang="en-US" sz="1800" dirty="0" err="1"/>
              <a:t>viết</a:t>
            </a:r>
            <a:r>
              <a:rPr lang="en-US" sz="1800" dirty="0"/>
              <a:t> </a:t>
            </a:r>
            <a:r>
              <a:rPr lang="en-US" sz="1800" dirty="0" err="1"/>
              <a:t>hoa</a:t>
            </a:r>
            <a:r>
              <a:rPr lang="en-US" sz="1800" dirty="0"/>
              <a:t> </a:t>
            </a:r>
            <a:r>
              <a:rPr lang="en-US" sz="1800" dirty="0" err="1"/>
              <a:t>của</a:t>
            </a:r>
            <a:r>
              <a:rPr lang="en-US" sz="1800" dirty="0"/>
              <a:t> </a:t>
            </a:r>
            <a:r>
              <a:rPr lang="en-US" sz="1800" dirty="0" err="1"/>
              <a:t>các</a:t>
            </a:r>
            <a:r>
              <a:rPr lang="en-US" sz="1800" dirty="0"/>
              <a:t> </a:t>
            </a:r>
            <a:r>
              <a:rPr lang="en-US" sz="1800" dirty="0" err="1"/>
              <a:t>chữ</a:t>
            </a:r>
            <a:r>
              <a:rPr lang="en-US" sz="1800" dirty="0"/>
              <a:t> </a:t>
            </a:r>
            <a:r>
              <a:rPr lang="en-US" sz="1800" dirty="0" err="1"/>
              <a:t>cái</a:t>
            </a:r>
            <a:r>
              <a:rPr lang="en-US" sz="1800" dirty="0" smtClean="0"/>
              <a:t>.</a:t>
            </a:r>
          </a:p>
          <a:p>
            <a:pPr marL="1376363" indent="-1376363" eaLnBrk="1" hangingPunct="1">
              <a:buNone/>
            </a:pPr>
            <a:r>
              <a:rPr lang="en-US" sz="1800" dirty="0" smtClean="0"/>
              <a:t>	</a:t>
            </a:r>
            <a:r>
              <a:rPr lang="en-US" sz="1800" dirty="0" err="1"/>
              <a:t>Cung</a:t>
            </a:r>
            <a:r>
              <a:rPr lang="en-US" sz="1800" dirty="0"/>
              <a:t> </a:t>
            </a:r>
            <a:r>
              <a:rPr lang="en-US" sz="1800" dirty="0" err="1"/>
              <a:t>cấp</a:t>
            </a:r>
            <a:r>
              <a:rPr lang="en-US" sz="1800" dirty="0"/>
              <a:t> </a:t>
            </a:r>
            <a:r>
              <a:rPr lang="en-US" sz="1800" dirty="0" err="1"/>
              <a:t>chức</a:t>
            </a:r>
            <a:r>
              <a:rPr lang="en-US" sz="1800" dirty="0"/>
              <a:t> </a:t>
            </a:r>
            <a:r>
              <a:rPr lang="en-US" sz="1800" dirty="0" err="1"/>
              <a:t>năng</a:t>
            </a:r>
            <a:r>
              <a:rPr lang="en-US" sz="1800" dirty="0"/>
              <a:t> </a:t>
            </a:r>
            <a:r>
              <a:rPr lang="en-US" sz="1800" dirty="0" err="1"/>
              <a:t>thứ</a:t>
            </a:r>
            <a:r>
              <a:rPr lang="en-US" sz="1800" dirty="0"/>
              <a:t> </a:t>
            </a:r>
            <a:r>
              <a:rPr lang="en-US" sz="1800" dirty="0" err="1"/>
              <a:t>cấp</a:t>
            </a:r>
            <a:r>
              <a:rPr lang="en-US" sz="1800" dirty="0"/>
              <a:t> </a:t>
            </a:r>
            <a:r>
              <a:rPr lang="en-US" sz="1800" dirty="0" err="1"/>
              <a:t>của</a:t>
            </a:r>
            <a:r>
              <a:rPr lang="en-US" sz="1800" dirty="0"/>
              <a:t> </a:t>
            </a:r>
            <a:r>
              <a:rPr lang="en-US" sz="1800" dirty="0" err="1" smtClean="0"/>
              <a:t>các</a:t>
            </a:r>
            <a:r>
              <a:rPr lang="en-US" sz="1800" dirty="0" smtClean="0"/>
              <a:t> </a:t>
            </a:r>
            <a:r>
              <a:rPr lang="en-US" sz="1800" dirty="0" err="1"/>
              <a:t>phím</a:t>
            </a:r>
            <a:r>
              <a:rPr lang="en-US" sz="1800" dirty="0"/>
              <a:t> </a:t>
            </a:r>
            <a:r>
              <a:rPr lang="en-US" sz="1800" dirty="0" err="1"/>
              <a:t>khác</a:t>
            </a:r>
            <a:r>
              <a:rPr lang="en-US" sz="1800" dirty="0"/>
              <a:t> </a:t>
            </a:r>
            <a:r>
              <a:rPr lang="en-US" sz="1800" dirty="0" err="1"/>
              <a:t>trên</a:t>
            </a:r>
            <a:r>
              <a:rPr lang="en-US" sz="1800" dirty="0"/>
              <a:t> </a:t>
            </a:r>
            <a:r>
              <a:rPr lang="en-US" sz="1800" dirty="0" err="1"/>
              <a:t>bàn</a:t>
            </a:r>
            <a:r>
              <a:rPr lang="en-US" sz="1800" dirty="0"/>
              <a:t> </a:t>
            </a:r>
            <a:r>
              <a:rPr lang="en-US" sz="1800" dirty="0" err="1"/>
              <a:t>phím</a:t>
            </a:r>
            <a:r>
              <a:rPr lang="en-US" sz="1800" dirty="0" smtClean="0"/>
              <a:t>. </a:t>
            </a:r>
          </a:p>
          <a:p>
            <a:pPr marL="1376363" indent="-1376363" eaLnBrk="1" hangingPunct="1">
              <a:buNone/>
            </a:pPr>
            <a:r>
              <a:rPr lang="en-US" sz="1800" dirty="0" smtClean="0"/>
              <a:t>	</a:t>
            </a:r>
            <a:r>
              <a:rPr lang="en-US" sz="1800" dirty="0" err="1"/>
              <a:t>Hiển</a:t>
            </a:r>
            <a:r>
              <a:rPr lang="en-US" sz="1800" dirty="0"/>
              <a:t> </a:t>
            </a:r>
            <a:r>
              <a:rPr lang="en-US" sz="1800" dirty="0" err="1"/>
              <a:t>thị</a:t>
            </a:r>
            <a:r>
              <a:rPr lang="en-US" sz="1800" dirty="0"/>
              <a:t> menu Start</a:t>
            </a:r>
            <a:r>
              <a:rPr lang="en-US" sz="1800" dirty="0" smtClean="0"/>
              <a:t>.</a:t>
            </a:r>
          </a:p>
          <a:p>
            <a:pPr marL="1376363" indent="-1376363" eaLnBrk="1" hangingPunct="1">
              <a:buNone/>
            </a:pPr>
            <a:r>
              <a:rPr lang="en-US" sz="1800" dirty="0" smtClean="0"/>
              <a:t>	</a:t>
            </a:r>
            <a:r>
              <a:rPr lang="en-US" sz="1800" dirty="0" err="1"/>
              <a:t>Hiển</a:t>
            </a:r>
            <a:r>
              <a:rPr lang="en-US" sz="1800" dirty="0"/>
              <a:t> </a:t>
            </a:r>
            <a:r>
              <a:rPr lang="en-US" sz="1800" dirty="0" err="1"/>
              <a:t>thị</a:t>
            </a:r>
            <a:r>
              <a:rPr lang="en-US" sz="1800" dirty="0"/>
              <a:t> menu </a:t>
            </a:r>
            <a:r>
              <a:rPr lang="en-US" sz="1800" dirty="0" err="1"/>
              <a:t>rút</a:t>
            </a:r>
            <a:r>
              <a:rPr lang="en-US" sz="1800" dirty="0"/>
              <a:t> </a:t>
            </a:r>
            <a:r>
              <a:rPr lang="en-US" sz="1800" dirty="0" err="1"/>
              <a:t>gọn</a:t>
            </a:r>
            <a:r>
              <a:rPr lang="en-US" sz="1800" dirty="0"/>
              <a:t> - </a:t>
            </a:r>
            <a:r>
              <a:rPr lang="en-US" sz="1800" dirty="0" err="1"/>
              <a:t>tương</a:t>
            </a:r>
            <a:r>
              <a:rPr lang="en-US" sz="1800" dirty="0"/>
              <a:t> </a:t>
            </a:r>
            <a:r>
              <a:rPr lang="en-US" sz="1800" dirty="0" err="1"/>
              <a:t>tự</a:t>
            </a:r>
            <a:r>
              <a:rPr lang="en-US" sz="1800" dirty="0"/>
              <a:t> </a:t>
            </a:r>
            <a:r>
              <a:rPr lang="en-US" sz="1800" dirty="0" err="1"/>
              <a:t>như</a:t>
            </a:r>
            <a:r>
              <a:rPr lang="en-US" sz="1800" dirty="0"/>
              <a:t> </a:t>
            </a:r>
            <a:r>
              <a:rPr lang="en-US" sz="1800" dirty="0" err="1"/>
              <a:t>nhấp</a:t>
            </a:r>
            <a:r>
              <a:rPr lang="en-US" sz="1800" dirty="0"/>
              <a:t> </a:t>
            </a:r>
            <a:r>
              <a:rPr lang="en-US" sz="1800" dirty="0" err="1"/>
              <a:t>chuột</a:t>
            </a:r>
            <a:r>
              <a:rPr lang="en-US" sz="1800" dirty="0"/>
              <a:t> </a:t>
            </a:r>
            <a:r>
              <a:rPr lang="en-US" sz="1800" dirty="0" err="1"/>
              <a:t>phải</a:t>
            </a:r>
            <a:r>
              <a:rPr lang="en-US" sz="1800" dirty="0"/>
              <a:t> </a:t>
            </a:r>
            <a:r>
              <a:rPr lang="en-US" sz="1800" dirty="0" err="1"/>
              <a:t>vào</a:t>
            </a:r>
            <a:r>
              <a:rPr lang="en-US" sz="1800" dirty="0"/>
              <a:t> </a:t>
            </a:r>
            <a:r>
              <a:rPr lang="en-US" sz="1800" dirty="0" err="1"/>
              <a:t>một</a:t>
            </a:r>
            <a:r>
              <a:rPr lang="en-US" sz="1800" dirty="0"/>
              <a:t> </a:t>
            </a:r>
            <a:r>
              <a:rPr lang="en-US" sz="1800" dirty="0" err="1"/>
              <a:t>đối</a:t>
            </a:r>
            <a:r>
              <a:rPr lang="en-US" sz="1800" dirty="0"/>
              <a:t> </a:t>
            </a:r>
            <a:r>
              <a:rPr lang="en-US" sz="1800" dirty="0" err="1"/>
              <a:t>tượng</a:t>
            </a:r>
            <a:r>
              <a:rPr lang="en-US" sz="1800" dirty="0"/>
              <a:t>. </a:t>
            </a:r>
            <a:r>
              <a:rPr lang="en-US" sz="1800" dirty="0" err="1"/>
              <a:t>Các</a:t>
            </a:r>
            <a:r>
              <a:rPr lang="en-US" sz="1800" dirty="0"/>
              <a:t> </a:t>
            </a:r>
            <a:r>
              <a:rPr lang="en-US" sz="1800" dirty="0" err="1"/>
              <a:t>lựa</a:t>
            </a:r>
            <a:r>
              <a:rPr lang="en-US" sz="1800" dirty="0"/>
              <a:t> </a:t>
            </a:r>
            <a:r>
              <a:rPr lang="en-US" sz="1800" dirty="0" err="1"/>
              <a:t>chọn</a:t>
            </a:r>
            <a:r>
              <a:rPr lang="en-US" sz="1800" dirty="0"/>
              <a:t> </a:t>
            </a:r>
            <a:r>
              <a:rPr lang="en-US" sz="1800" dirty="0" err="1"/>
              <a:t>xuất</a:t>
            </a:r>
            <a:r>
              <a:rPr lang="en-US" sz="1800" dirty="0"/>
              <a:t> </a:t>
            </a:r>
            <a:r>
              <a:rPr lang="en-US" sz="1800" dirty="0" err="1"/>
              <a:t>hiện</a:t>
            </a:r>
            <a:r>
              <a:rPr lang="en-US" sz="1800" dirty="0"/>
              <a:t> </a:t>
            </a:r>
            <a:r>
              <a:rPr lang="en-US" sz="1800" dirty="0" err="1"/>
              <a:t>trong</a:t>
            </a:r>
            <a:r>
              <a:rPr lang="en-US" sz="1800" dirty="0"/>
              <a:t> menu </a:t>
            </a:r>
            <a:r>
              <a:rPr lang="en-US" sz="1800" dirty="0" err="1"/>
              <a:t>tùy</a:t>
            </a:r>
            <a:r>
              <a:rPr lang="en-US" sz="1800" dirty="0"/>
              <a:t> </a:t>
            </a:r>
            <a:r>
              <a:rPr lang="en-US" sz="1800" dirty="0" err="1"/>
              <a:t>thuộc</a:t>
            </a:r>
            <a:r>
              <a:rPr lang="en-US" sz="1800" dirty="0"/>
              <a:t> </a:t>
            </a:r>
            <a:r>
              <a:rPr lang="en-US" sz="1800" dirty="0" err="1"/>
              <a:t>vào</a:t>
            </a:r>
            <a:r>
              <a:rPr lang="en-US" sz="1800" dirty="0"/>
              <a:t> </a:t>
            </a:r>
            <a:r>
              <a:rPr lang="en-US" sz="1800" dirty="0" err="1"/>
              <a:t>vị</a:t>
            </a:r>
            <a:r>
              <a:rPr lang="en-US" sz="1800" dirty="0"/>
              <a:t> </a:t>
            </a:r>
            <a:r>
              <a:rPr lang="en-US" sz="1800" dirty="0" err="1"/>
              <a:t>trí</a:t>
            </a:r>
            <a:r>
              <a:rPr lang="en-US" sz="1800" dirty="0"/>
              <a:t> </a:t>
            </a:r>
            <a:r>
              <a:rPr lang="en-US" sz="1800" dirty="0" err="1"/>
              <a:t>của</a:t>
            </a:r>
            <a:r>
              <a:rPr lang="en-US" sz="1800" dirty="0"/>
              <a:t> con </a:t>
            </a:r>
            <a:r>
              <a:rPr lang="en-US" sz="1800" dirty="0" err="1"/>
              <a:t>trỏ</a:t>
            </a:r>
            <a:r>
              <a:rPr lang="en-US" sz="1800" dirty="0"/>
              <a:t> </a:t>
            </a:r>
            <a:r>
              <a:rPr lang="en-US" sz="1800" dirty="0" err="1"/>
              <a:t>chuột</a:t>
            </a:r>
            <a:r>
              <a:rPr lang="en-US" sz="1800" dirty="0"/>
              <a:t> </a:t>
            </a:r>
            <a:r>
              <a:rPr lang="en-US" sz="1800" dirty="0" err="1"/>
              <a:t>khi</a:t>
            </a:r>
            <a:r>
              <a:rPr lang="en-US" sz="1800" dirty="0"/>
              <a:t> </a:t>
            </a:r>
            <a:r>
              <a:rPr lang="en-US" sz="1800" dirty="0" err="1"/>
              <a:t>nhấn</a:t>
            </a:r>
            <a:r>
              <a:rPr lang="en-US" sz="1800" dirty="0"/>
              <a:t> </a:t>
            </a:r>
            <a:r>
              <a:rPr lang="en-US" sz="1800" dirty="0" err="1"/>
              <a:t>phím</a:t>
            </a:r>
            <a:r>
              <a:rPr lang="en-US" sz="1800" dirty="0"/>
              <a:t> </a:t>
            </a:r>
            <a:r>
              <a:rPr lang="en-US" sz="1800" dirty="0" err="1"/>
              <a:t>đó</a:t>
            </a:r>
            <a:r>
              <a:rPr lang="en-US" sz="1800" dirty="0" smtClean="0"/>
              <a:t>.</a:t>
            </a:r>
          </a:p>
          <a:p>
            <a:pPr marL="1376363" indent="-1376363" eaLnBrk="1" hangingPunct="1">
              <a:buNone/>
            </a:pPr>
            <a:r>
              <a:rPr lang="en-US" sz="1800" dirty="0" smtClean="0"/>
              <a:t>	</a:t>
            </a:r>
            <a:r>
              <a:rPr lang="en-US" sz="1800" dirty="0" err="1"/>
              <a:t>Cung</a:t>
            </a:r>
            <a:r>
              <a:rPr lang="en-US" sz="1800" dirty="0"/>
              <a:t> </a:t>
            </a:r>
            <a:r>
              <a:rPr lang="en-US" sz="1800" dirty="0" err="1"/>
              <a:t>cấp</a:t>
            </a:r>
            <a:r>
              <a:rPr lang="en-US" sz="1800" dirty="0"/>
              <a:t> </a:t>
            </a:r>
            <a:r>
              <a:rPr lang="en-US" sz="1800" dirty="0" err="1"/>
              <a:t>chức</a:t>
            </a:r>
            <a:r>
              <a:rPr lang="en-US" sz="1800" dirty="0"/>
              <a:t> </a:t>
            </a:r>
            <a:r>
              <a:rPr lang="en-US" sz="1800" dirty="0" err="1"/>
              <a:t>năng</a:t>
            </a:r>
            <a:r>
              <a:rPr lang="en-US" sz="1800" dirty="0"/>
              <a:t> </a:t>
            </a:r>
            <a:r>
              <a:rPr lang="en-US" sz="1800" dirty="0" err="1"/>
              <a:t>thay</a:t>
            </a:r>
            <a:r>
              <a:rPr lang="en-US" sz="1800" dirty="0"/>
              <a:t> </a:t>
            </a:r>
            <a:r>
              <a:rPr lang="en-US" sz="1800" dirty="0" err="1"/>
              <a:t>thế</a:t>
            </a:r>
            <a:r>
              <a:rPr lang="en-US" sz="1800" dirty="0"/>
              <a:t> </a:t>
            </a:r>
            <a:r>
              <a:rPr lang="en-US" sz="1800" dirty="0" err="1"/>
              <a:t>cho</a:t>
            </a:r>
            <a:r>
              <a:rPr lang="en-US" sz="1800" dirty="0"/>
              <a:t> </a:t>
            </a:r>
            <a:r>
              <a:rPr lang="en-US" sz="1800" dirty="0" err="1" smtClean="0"/>
              <a:t>các</a:t>
            </a:r>
            <a:r>
              <a:rPr lang="en-US" sz="1800" dirty="0" smtClean="0"/>
              <a:t> </a:t>
            </a:r>
            <a:r>
              <a:rPr lang="en-US" sz="1800" dirty="0" err="1"/>
              <a:t>phím</a:t>
            </a:r>
            <a:r>
              <a:rPr lang="en-US" sz="1800" dirty="0"/>
              <a:t> </a:t>
            </a:r>
            <a:r>
              <a:rPr lang="en-US" sz="1800" dirty="0" err="1"/>
              <a:t>khác</a:t>
            </a:r>
            <a:r>
              <a:rPr lang="en-US" sz="1800" dirty="0"/>
              <a:t> </a:t>
            </a:r>
            <a:r>
              <a:rPr lang="en-US" sz="1800" dirty="0" err="1"/>
              <a:t>trên</a:t>
            </a:r>
            <a:r>
              <a:rPr lang="en-US" sz="1800" dirty="0"/>
              <a:t> </a:t>
            </a:r>
            <a:r>
              <a:rPr lang="en-US" sz="1800" dirty="0" err="1"/>
              <a:t>bàn</a:t>
            </a:r>
            <a:r>
              <a:rPr lang="en-US" sz="1800" dirty="0"/>
              <a:t> </a:t>
            </a:r>
            <a:r>
              <a:rPr lang="en-US" sz="1800" dirty="0" err="1"/>
              <a:t>phím</a:t>
            </a:r>
            <a:r>
              <a:rPr lang="en-US" sz="1800" dirty="0" smtClean="0"/>
              <a:t>.</a:t>
            </a:r>
          </a:p>
          <a:p>
            <a:pPr marL="1376363" indent="-1376363" eaLnBrk="1" hangingPunct="1">
              <a:buNone/>
            </a:pPr>
            <a:r>
              <a:rPr lang="en-US" sz="1800" dirty="0" smtClean="0"/>
              <a:t>	</a:t>
            </a:r>
            <a:r>
              <a:rPr lang="en-US" sz="1800" dirty="0"/>
              <a:t>Di </a:t>
            </a:r>
            <a:r>
              <a:rPr lang="en-US" sz="1800" dirty="0" err="1"/>
              <a:t>chuyển</a:t>
            </a:r>
            <a:r>
              <a:rPr lang="en-US" sz="1800" dirty="0"/>
              <a:t> con </a:t>
            </a:r>
            <a:r>
              <a:rPr lang="en-US" sz="1800" dirty="0" err="1"/>
              <a:t>trỏ</a:t>
            </a:r>
            <a:r>
              <a:rPr lang="en-US" sz="1800" dirty="0"/>
              <a:t> </a:t>
            </a:r>
            <a:r>
              <a:rPr lang="en-US" sz="1800" dirty="0" err="1"/>
              <a:t>lên</a:t>
            </a:r>
            <a:r>
              <a:rPr lang="en-US" sz="1800" dirty="0"/>
              <a:t>, </a:t>
            </a:r>
            <a:r>
              <a:rPr lang="en-US" sz="1800" dirty="0" err="1"/>
              <a:t>xuống</a:t>
            </a:r>
            <a:r>
              <a:rPr lang="en-US" sz="1800" dirty="0"/>
              <a:t>, sang </a:t>
            </a:r>
            <a:r>
              <a:rPr lang="en-US" sz="1800" dirty="0" err="1"/>
              <a:t>trái</a:t>
            </a:r>
            <a:r>
              <a:rPr lang="en-US" sz="1800" dirty="0"/>
              <a:t>, </a:t>
            </a:r>
            <a:r>
              <a:rPr lang="en-US" sz="1800" dirty="0" err="1"/>
              <a:t>hoặc</a:t>
            </a:r>
            <a:r>
              <a:rPr lang="en-US" sz="1800" dirty="0"/>
              <a:t> sang </a:t>
            </a:r>
            <a:r>
              <a:rPr lang="en-US" sz="1800" dirty="0" err="1"/>
              <a:t>phải</a:t>
            </a:r>
            <a:r>
              <a:rPr lang="en-US" sz="1800" dirty="0"/>
              <a:t>, </a:t>
            </a:r>
            <a:r>
              <a:rPr lang="en-US" sz="1800" dirty="0" err="1"/>
              <a:t>và</a:t>
            </a:r>
            <a:r>
              <a:rPr lang="en-US" sz="1800" dirty="0"/>
              <a:t> </a:t>
            </a:r>
            <a:r>
              <a:rPr lang="en-US" sz="1800" dirty="0" err="1"/>
              <a:t>thường</a:t>
            </a:r>
            <a:r>
              <a:rPr lang="en-US" sz="1800" dirty="0"/>
              <a:t> </a:t>
            </a:r>
            <a:r>
              <a:rPr lang="en-US" sz="1800" dirty="0" err="1"/>
              <a:t>nằm</a:t>
            </a:r>
            <a:r>
              <a:rPr lang="en-US" sz="1800" dirty="0"/>
              <a:t> </a:t>
            </a:r>
            <a:r>
              <a:rPr lang="en-US" sz="1800" dirty="0" err="1"/>
              <a:t>giữa</a:t>
            </a:r>
            <a:r>
              <a:rPr lang="en-US" sz="1800" dirty="0"/>
              <a:t> </a:t>
            </a:r>
            <a:r>
              <a:rPr lang="en-US" sz="1800" dirty="0" err="1"/>
              <a:t>các</a:t>
            </a:r>
            <a:r>
              <a:rPr lang="en-US" sz="1800" dirty="0"/>
              <a:t> </a:t>
            </a:r>
            <a:r>
              <a:rPr lang="en-US" sz="1800" dirty="0" err="1"/>
              <a:t>phím</a:t>
            </a:r>
            <a:r>
              <a:rPr lang="en-US" sz="1800" dirty="0"/>
              <a:t> </a:t>
            </a:r>
            <a:r>
              <a:rPr lang="en-US" sz="1800" dirty="0" err="1"/>
              <a:t>đánh</a:t>
            </a:r>
            <a:r>
              <a:rPr lang="en-US" sz="1800" dirty="0"/>
              <a:t> </a:t>
            </a:r>
            <a:r>
              <a:rPr lang="en-US" sz="1800" dirty="0" err="1"/>
              <a:t>máy</a:t>
            </a:r>
            <a:r>
              <a:rPr lang="en-US" sz="1800" dirty="0"/>
              <a:t> </a:t>
            </a:r>
            <a:r>
              <a:rPr lang="en-US" sz="1800" dirty="0" err="1"/>
              <a:t>và</a:t>
            </a:r>
            <a:r>
              <a:rPr lang="en-US" sz="1800" dirty="0"/>
              <a:t> </a:t>
            </a:r>
            <a:r>
              <a:rPr lang="en-US" sz="1800" dirty="0" err="1"/>
              <a:t>bảng</a:t>
            </a:r>
            <a:r>
              <a:rPr lang="en-US" sz="1800" dirty="0"/>
              <a:t> </a:t>
            </a:r>
            <a:r>
              <a:rPr lang="en-US" sz="1800" dirty="0" err="1"/>
              <a:t>phím</a:t>
            </a:r>
            <a:r>
              <a:rPr lang="en-US" sz="1800" dirty="0"/>
              <a:t> </a:t>
            </a:r>
            <a:r>
              <a:rPr lang="en-US" sz="1800" dirty="0" err="1"/>
              <a:t>số</a:t>
            </a:r>
            <a:r>
              <a:rPr lang="en-US" sz="1800" dirty="0" smtClean="0"/>
              <a:t>. </a:t>
            </a:r>
          </a:p>
          <a:p>
            <a:pPr marL="1376363" indent="-1376363" eaLnBrk="1" hangingPunct="1">
              <a:buNone/>
            </a:pPr>
            <a:r>
              <a:rPr lang="en-US" sz="1800" dirty="0" smtClean="0"/>
              <a:t>	</a:t>
            </a:r>
            <a:r>
              <a:rPr lang="en-US" sz="1800" dirty="0" err="1"/>
              <a:t>Chụp</a:t>
            </a:r>
            <a:r>
              <a:rPr lang="en-US" sz="1800" dirty="0"/>
              <a:t> </a:t>
            </a:r>
            <a:r>
              <a:rPr lang="en-US" sz="1800" dirty="0" err="1"/>
              <a:t>những</a:t>
            </a:r>
            <a:r>
              <a:rPr lang="en-US" sz="1800" dirty="0"/>
              <a:t> </a:t>
            </a:r>
            <a:r>
              <a:rPr lang="en-US" sz="1800" dirty="0" err="1"/>
              <a:t>thông</a:t>
            </a:r>
            <a:r>
              <a:rPr lang="en-US" sz="1800" dirty="0"/>
              <a:t> tin </a:t>
            </a:r>
            <a:r>
              <a:rPr lang="en-US" sz="1800" dirty="0" err="1"/>
              <a:t>trên</a:t>
            </a:r>
            <a:r>
              <a:rPr lang="en-US" sz="1800" dirty="0"/>
              <a:t> </a:t>
            </a:r>
            <a:r>
              <a:rPr lang="en-US" sz="1800" dirty="0" err="1"/>
              <a:t>màn</a:t>
            </a:r>
            <a:r>
              <a:rPr lang="en-US" sz="1800" dirty="0"/>
              <a:t> </a:t>
            </a:r>
            <a:r>
              <a:rPr lang="en-US" sz="1800" dirty="0" err="1"/>
              <a:t>hình</a:t>
            </a:r>
            <a:r>
              <a:rPr lang="en-US" sz="1800" dirty="0"/>
              <a:t> </a:t>
            </a:r>
            <a:r>
              <a:rPr lang="en-US" sz="1800" dirty="0" err="1"/>
              <a:t>và</a:t>
            </a:r>
            <a:r>
              <a:rPr lang="en-US" sz="1800" dirty="0"/>
              <a:t> </a:t>
            </a:r>
            <a:r>
              <a:rPr lang="en-US" sz="1800" dirty="0" err="1"/>
              <a:t>gửi</a:t>
            </a:r>
            <a:r>
              <a:rPr lang="en-US" sz="1800" dirty="0"/>
              <a:t> </a:t>
            </a:r>
            <a:r>
              <a:rPr lang="en-US" sz="1800" dirty="0" err="1"/>
              <a:t>tới</a:t>
            </a:r>
            <a:r>
              <a:rPr lang="en-US" sz="1800" dirty="0"/>
              <a:t> Windows Clipboard</a:t>
            </a:r>
            <a:r>
              <a:rPr lang="en-US" sz="1800" dirty="0" smtClean="0"/>
              <a:t>.</a:t>
            </a:r>
          </a:p>
          <a:p>
            <a:pPr marL="1376363" indent="-1376363" eaLnBrk="1" hangingPunct="1">
              <a:buNone/>
            </a:pPr>
            <a:r>
              <a:rPr lang="en-US" sz="1800" dirty="0" smtClean="0"/>
              <a:t>	</a:t>
            </a:r>
            <a:r>
              <a:rPr lang="en-US" sz="1800" dirty="0" err="1"/>
              <a:t>Đảo</a:t>
            </a:r>
            <a:r>
              <a:rPr lang="en-US" sz="1800" dirty="0"/>
              <a:t> </a:t>
            </a:r>
            <a:r>
              <a:rPr lang="en-US" sz="1800" dirty="0" err="1"/>
              <a:t>trạng</a:t>
            </a:r>
            <a:r>
              <a:rPr lang="en-US" sz="1800" dirty="0"/>
              <a:t> </a:t>
            </a:r>
            <a:r>
              <a:rPr lang="en-US" sz="1800" dirty="0" err="1"/>
              <a:t>thái</a:t>
            </a:r>
            <a:r>
              <a:rPr lang="en-US" sz="1800" dirty="0"/>
              <a:t> (</a:t>
            </a:r>
            <a:r>
              <a:rPr lang="en-US" sz="1800" dirty="0" err="1"/>
              <a:t>bật</a:t>
            </a:r>
            <a:r>
              <a:rPr lang="en-US" sz="1800" dirty="0"/>
              <a:t> </a:t>
            </a:r>
            <a:r>
              <a:rPr lang="en-US" sz="1800" dirty="0" err="1"/>
              <a:t>và</a:t>
            </a:r>
            <a:r>
              <a:rPr lang="en-US" sz="1800" dirty="0"/>
              <a:t> </a:t>
            </a:r>
            <a:r>
              <a:rPr lang="en-US" sz="1800" dirty="0" err="1"/>
              <a:t>tắt</a:t>
            </a:r>
            <a:r>
              <a:rPr lang="en-US" sz="1800" dirty="0"/>
              <a:t>) </a:t>
            </a:r>
            <a:r>
              <a:rPr lang="en-US" sz="1800" dirty="0" err="1"/>
              <a:t>chế</a:t>
            </a:r>
            <a:r>
              <a:rPr lang="en-US" sz="1800" dirty="0"/>
              <a:t> </a:t>
            </a:r>
            <a:r>
              <a:rPr lang="en-US" sz="1800" dirty="0" err="1"/>
              <a:t>độ</a:t>
            </a:r>
            <a:r>
              <a:rPr lang="en-US" sz="1800" dirty="0"/>
              <a:t> </a:t>
            </a:r>
            <a:r>
              <a:rPr lang="en-US" sz="1800" dirty="0" err="1"/>
              <a:t>hiển</a:t>
            </a:r>
            <a:r>
              <a:rPr lang="en-US" sz="1800" dirty="0"/>
              <a:t> </a:t>
            </a:r>
            <a:r>
              <a:rPr lang="en-US" sz="1800" dirty="0" err="1"/>
              <a:t>thị</a:t>
            </a:r>
            <a:r>
              <a:rPr lang="en-US" sz="1800" dirty="0"/>
              <a:t> </a:t>
            </a:r>
            <a:r>
              <a:rPr lang="en-US" sz="1800" dirty="0" err="1"/>
              <a:t>thanh</a:t>
            </a:r>
            <a:r>
              <a:rPr lang="en-US" sz="1800" dirty="0"/>
              <a:t> </a:t>
            </a:r>
            <a:r>
              <a:rPr lang="en-US" sz="1800" dirty="0" err="1"/>
              <a:t>cuộn</a:t>
            </a:r>
            <a:r>
              <a:rPr lang="en-US" sz="1800" dirty="0"/>
              <a:t> </a:t>
            </a:r>
            <a:r>
              <a:rPr lang="en-US" sz="1800" dirty="0" err="1"/>
              <a:t>đối</a:t>
            </a:r>
            <a:r>
              <a:rPr lang="en-US" sz="1800" dirty="0"/>
              <a:t> </a:t>
            </a:r>
            <a:r>
              <a:rPr lang="en-US" sz="1800" dirty="0" err="1"/>
              <a:t>với</a:t>
            </a:r>
            <a:r>
              <a:rPr lang="en-US" sz="1800" dirty="0"/>
              <a:t> </a:t>
            </a:r>
            <a:r>
              <a:rPr lang="en-US" sz="1800" dirty="0" err="1"/>
              <a:t>thông</a:t>
            </a:r>
            <a:r>
              <a:rPr lang="en-US" sz="1800" dirty="0"/>
              <a:t> tin </a:t>
            </a:r>
            <a:r>
              <a:rPr lang="en-US" sz="1800" dirty="0" err="1"/>
              <a:t>trên</a:t>
            </a:r>
            <a:r>
              <a:rPr lang="en-US" sz="1800" dirty="0"/>
              <a:t> </a:t>
            </a:r>
            <a:r>
              <a:rPr lang="en-US" sz="1800" dirty="0" err="1"/>
              <a:t>màn</a:t>
            </a:r>
            <a:r>
              <a:rPr lang="en-US" sz="1800" dirty="0"/>
              <a:t> </a:t>
            </a:r>
            <a:r>
              <a:rPr lang="en-US" sz="1800" dirty="0" err="1"/>
              <a:t>hình</a:t>
            </a:r>
            <a:r>
              <a:rPr lang="en-US" sz="1800" dirty="0" smtClean="0"/>
              <a:t>. </a:t>
            </a:r>
          </a:p>
          <a:p>
            <a:pPr marL="1376363" indent="-1376363" eaLnBrk="1" hangingPunct="1">
              <a:buNone/>
            </a:pPr>
            <a:r>
              <a:rPr lang="en-US" sz="1800" dirty="0" smtClean="0"/>
              <a:t>       +	</a:t>
            </a:r>
            <a:r>
              <a:rPr lang="en-US" sz="1800" dirty="0" err="1"/>
              <a:t>Dừng</a:t>
            </a:r>
            <a:r>
              <a:rPr lang="en-US" sz="1800" dirty="0"/>
              <a:t> </a:t>
            </a:r>
            <a:r>
              <a:rPr lang="en-US" sz="1800" dirty="0" err="1"/>
              <a:t>hoặc</a:t>
            </a:r>
            <a:r>
              <a:rPr lang="en-US" sz="1800" dirty="0"/>
              <a:t> </a:t>
            </a:r>
            <a:r>
              <a:rPr lang="en-US" sz="1800" dirty="0" err="1"/>
              <a:t>treo</a:t>
            </a:r>
            <a:r>
              <a:rPr lang="en-US" sz="1800" dirty="0"/>
              <a:t> </a:t>
            </a:r>
            <a:r>
              <a:rPr lang="en-US" sz="1800" dirty="0" err="1"/>
              <a:t>hoạt</a:t>
            </a:r>
            <a:r>
              <a:rPr lang="en-US" sz="1800" dirty="0"/>
              <a:t> </a:t>
            </a:r>
            <a:r>
              <a:rPr lang="en-US" sz="1800" dirty="0" err="1"/>
              <a:t>động</a:t>
            </a:r>
            <a:r>
              <a:rPr lang="en-US" sz="1800" dirty="0"/>
              <a:t> </a:t>
            </a:r>
            <a:r>
              <a:rPr lang="en-US" sz="1800" dirty="0" err="1"/>
              <a:t>của</a:t>
            </a:r>
            <a:r>
              <a:rPr lang="en-US" sz="1800" dirty="0"/>
              <a:t> </a:t>
            </a:r>
            <a:r>
              <a:rPr lang="en-US" sz="1800" dirty="0" err="1"/>
              <a:t>máy</a:t>
            </a:r>
            <a:r>
              <a:rPr lang="en-US" sz="1800" dirty="0"/>
              <a:t> </a:t>
            </a:r>
            <a:r>
              <a:rPr lang="en-US" sz="1800" dirty="0" err="1"/>
              <a:t>tính</a:t>
            </a:r>
            <a:r>
              <a:rPr lang="en-US" sz="1800" dirty="0"/>
              <a:t>. </a:t>
            </a:r>
            <a:r>
              <a:rPr lang="en-US" sz="1800" dirty="0" err="1"/>
              <a:t>Máy</a:t>
            </a:r>
            <a:r>
              <a:rPr lang="en-US" sz="1800" dirty="0"/>
              <a:t> </a:t>
            </a:r>
            <a:r>
              <a:rPr lang="en-US" sz="1800" dirty="0" err="1"/>
              <a:t>tính</a:t>
            </a:r>
            <a:r>
              <a:rPr lang="en-US" sz="1800" dirty="0"/>
              <a:t> </a:t>
            </a:r>
            <a:r>
              <a:rPr lang="en-US" sz="1800" dirty="0" err="1"/>
              <a:t>sẽ</a:t>
            </a:r>
            <a:r>
              <a:rPr lang="en-US" sz="1800" dirty="0"/>
              <a:t> </a:t>
            </a:r>
            <a:r>
              <a:rPr lang="en-US" sz="1800" dirty="0" err="1"/>
              <a:t>tiếp</a:t>
            </a:r>
            <a:r>
              <a:rPr lang="en-US" sz="1800" dirty="0"/>
              <a:t> </a:t>
            </a:r>
            <a:r>
              <a:rPr lang="en-US" sz="1800" dirty="0" err="1"/>
              <a:t>tục</a:t>
            </a:r>
            <a:r>
              <a:rPr lang="en-US" sz="1800" dirty="0"/>
              <a:t> </a:t>
            </a:r>
            <a:r>
              <a:rPr lang="en-US" sz="1800" dirty="0" err="1"/>
              <a:t>sau</a:t>
            </a:r>
            <a:r>
              <a:rPr lang="en-US" sz="1800" dirty="0"/>
              <a:t> </a:t>
            </a:r>
            <a:r>
              <a:rPr lang="en-US" sz="1800" dirty="0" err="1"/>
              <a:t>làm</a:t>
            </a:r>
            <a:r>
              <a:rPr lang="en-US" sz="1800" dirty="0"/>
              <a:t> </a:t>
            </a:r>
            <a:r>
              <a:rPr lang="en-US" sz="1800" dirty="0" err="1"/>
              <a:t>việc</a:t>
            </a:r>
            <a:r>
              <a:rPr lang="en-US" sz="1800" dirty="0"/>
              <a:t> </a:t>
            </a:r>
            <a:r>
              <a:rPr lang="en-US" sz="1800" dirty="0" err="1"/>
              <a:t>khi</a:t>
            </a:r>
            <a:r>
              <a:rPr lang="en-US" sz="1800" dirty="0"/>
              <a:t> </a:t>
            </a:r>
            <a:r>
              <a:rPr lang="en-US" sz="1800" dirty="0" err="1"/>
              <a:t>nhấn</a:t>
            </a:r>
            <a:r>
              <a:rPr lang="en-US" sz="1800" dirty="0"/>
              <a:t> </a:t>
            </a:r>
            <a:r>
              <a:rPr lang="en-US" sz="1800" dirty="0" err="1"/>
              <a:t>bất</a:t>
            </a:r>
            <a:r>
              <a:rPr lang="en-US" sz="1800" dirty="0"/>
              <a:t> </a:t>
            </a:r>
            <a:r>
              <a:rPr lang="en-US" sz="1800" dirty="0" err="1"/>
              <a:t>kỳ</a:t>
            </a:r>
            <a:r>
              <a:rPr lang="en-US" sz="1800" dirty="0"/>
              <a:t> </a:t>
            </a:r>
            <a:r>
              <a:rPr lang="en-US" sz="1800" dirty="0" err="1"/>
              <a:t>phím</a:t>
            </a:r>
            <a:r>
              <a:rPr lang="en-US" sz="1800" dirty="0"/>
              <a:t> </a:t>
            </a:r>
            <a:r>
              <a:rPr lang="en-US" sz="1800" dirty="0" err="1"/>
              <a:t>nào</a:t>
            </a:r>
            <a:r>
              <a:rPr lang="en-US" sz="1800" dirty="0"/>
              <a:t> </a:t>
            </a:r>
            <a:r>
              <a:rPr lang="en-US" sz="1800" dirty="0" err="1"/>
              <a:t>trên</a:t>
            </a:r>
            <a:r>
              <a:rPr lang="en-US" sz="1800" dirty="0"/>
              <a:t> </a:t>
            </a:r>
            <a:r>
              <a:rPr lang="en-US" sz="1800" dirty="0" err="1"/>
              <a:t>bàn</a:t>
            </a:r>
            <a:r>
              <a:rPr lang="en-US" sz="1800" dirty="0"/>
              <a:t> </a:t>
            </a:r>
            <a:r>
              <a:rPr lang="en-US" sz="1800" dirty="0" err="1"/>
              <a:t>phím</a:t>
            </a:r>
            <a:r>
              <a:rPr lang="en-US" sz="1800" dirty="0"/>
              <a:t>. </a:t>
            </a:r>
            <a:r>
              <a:rPr lang="en-US" sz="1800" dirty="0" err="1"/>
              <a:t>Việc</a:t>
            </a:r>
            <a:r>
              <a:rPr lang="en-US" sz="1800" dirty="0"/>
              <a:t> </a:t>
            </a:r>
            <a:r>
              <a:rPr lang="en-US" sz="1800" dirty="0" err="1"/>
              <a:t>sử</a:t>
            </a:r>
            <a:r>
              <a:rPr lang="en-US" sz="1800" dirty="0"/>
              <a:t> </a:t>
            </a:r>
            <a:r>
              <a:rPr lang="en-US" sz="1800" dirty="0" err="1"/>
              <a:t>dụng</a:t>
            </a:r>
            <a:r>
              <a:rPr lang="en-US" sz="1800" dirty="0"/>
              <a:t> </a:t>
            </a:r>
            <a:r>
              <a:rPr lang="en-US" sz="1800" dirty="0" err="1"/>
              <a:t>kết</a:t>
            </a:r>
            <a:r>
              <a:rPr lang="en-US" sz="1800" dirty="0"/>
              <a:t> </a:t>
            </a:r>
            <a:r>
              <a:rPr lang="en-US" sz="1800" dirty="0" err="1"/>
              <a:t>hợp</a:t>
            </a:r>
            <a:r>
              <a:rPr lang="en-US" sz="1800" dirty="0"/>
              <a:t> </a:t>
            </a:r>
            <a:r>
              <a:rPr lang="en-US" sz="1800" dirty="0" err="1"/>
              <a:t>hai</a:t>
            </a:r>
            <a:r>
              <a:rPr lang="en-US" sz="1800" dirty="0"/>
              <a:t> </a:t>
            </a:r>
            <a:r>
              <a:rPr lang="en-US" sz="1800" dirty="0" err="1"/>
              <a:t>phím</a:t>
            </a:r>
            <a:r>
              <a:rPr lang="en-US" sz="1800" dirty="0"/>
              <a:t> </a:t>
            </a:r>
            <a:r>
              <a:rPr lang="en-US" sz="1800" dirty="0" err="1"/>
              <a:t>này</a:t>
            </a:r>
            <a:r>
              <a:rPr lang="en-US" sz="1800" dirty="0"/>
              <a:t> </a:t>
            </a:r>
            <a:r>
              <a:rPr lang="en-US" sz="1800" dirty="0" err="1"/>
              <a:t>sẽ</a:t>
            </a:r>
            <a:r>
              <a:rPr lang="en-US" sz="1800" dirty="0"/>
              <a:t> </a:t>
            </a:r>
            <a:r>
              <a:rPr lang="en-US" sz="1800" dirty="0" err="1"/>
              <a:t>gửi</a:t>
            </a:r>
            <a:r>
              <a:rPr lang="en-US" sz="1800" dirty="0"/>
              <a:t> </a:t>
            </a:r>
            <a:r>
              <a:rPr lang="en-US" sz="1800" dirty="0" err="1"/>
              <a:t>một</a:t>
            </a:r>
            <a:r>
              <a:rPr lang="en-US" sz="1800" dirty="0"/>
              <a:t> </a:t>
            </a:r>
            <a:r>
              <a:rPr lang="en-US" sz="1800" dirty="0" err="1"/>
              <a:t>mã</a:t>
            </a:r>
            <a:r>
              <a:rPr lang="en-US" sz="1800" dirty="0"/>
              <a:t> </a:t>
            </a:r>
            <a:r>
              <a:rPr lang="en-US" sz="1800" dirty="0" err="1"/>
              <a:t>ngắt</a:t>
            </a:r>
            <a:r>
              <a:rPr lang="en-US" sz="1800" dirty="0"/>
              <a:t> (Break) </a:t>
            </a:r>
            <a:r>
              <a:rPr lang="en-US" sz="1800" dirty="0" err="1"/>
              <a:t>để</a:t>
            </a:r>
            <a:r>
              <a:rPr lang="en-US" sz="1800" dirty="0"/>
              <a:t> </a:t>
            </a:r>
            <a:r>
              <a:rPr lang="en-US" sz="1800" dirty="0" err="1"/>
              <a:t>ngừng</a:t>
            </a:r>
            <a:r>
              <a:rPr lang="en-US" sz="1800" dirty="0"/>
              <a:t> </a:t>
            </a:r>
            <a:r>
              <a:rPr lang="en-US" sz="1800" dirty="0" err="1"/>
              <a:t>treo</a:t>
            </a:r>
            <a:r>
              <a:rPr lang="en-US" sz="1800" dirty="0"/>
              <a:t> </a:t>
            </a:r>
            <a:r>
              <a:rPr lang="en-US" sz="1800" dirty="0" err="1"/>
              <a:t>máy</a:t>
            </a:r>
            <a:r>
              <a:rPr lang="en-US" sz="1800" dirty="0" smtClean="0"/>
              <a:t>. </a:t>
            </a:r>
          </a:p>
        </p:txBody>
      </p:sp>
      <p:pic>
        <p:nvPicPr>
          <p:cNvPr id="35846" name="Picture 5" descr="Cap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0525" y="1366838"/>
            <a:ext cx="1143000" cy="265112"/>
          </a:xfrm>
          <a:prstGeom prst="rect">
            <a:avLst/>
          </a:prstGeom>
          <a:noFill/>
          <a:ln w="9525">
            <a:noFill/>
            <a:miter lim="800000"/>
            <a:headEnd/>
            <a:tailEnd/>
          </a:ln>
        </p:spPr>
      </p:pic>
      <p:pic>
        <p:nvPicPr>
          <p:cNvPr id="35847" name="Picture 6" descr="CTRL"/>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90525" y="1761817"/>
            <a:ext cx="430213" cy="265112"/>
          </a:xfrm>
          <a:prstGeom prst="rect">
            <a:avLst/>
          </a:prstGeom>
          <a:noFill/>
          <a:ln w="9525">
            <a:noFill/>
            <a:miter lim="800000"/>
            <a:headEnd/>
            <a:tailEnd/>
          </a:ln>
        </p:spPr>
      </p:pic>
      <p:pic>
        <p:nvPicPr>
          <p:cNvPr id="35848" name="Picture 7" descr="Windows Key"/>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90525" y="2147271"/>
            <a:ext cx="365125" cy="265112"/>
          </a:xfrm>
          <a:prstGeom prst="rect">
            <a:avLst/>
          </a:prstGeom>
          <a:noFill/>
          <a:ln w="9525">
            <a:noFill/>
            <a:miter lim="800000"/>
            <a:headEnd/>
            <a:tailEnd/>
          </a:ln>
        </p:spPr>
      </p:pic>
      <p:pic>
        <p:nvPicPr>
          <p:cNvPr id="35849" name="Picture 8" descr="Shortcut Key"/>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90525" y="2558433"/>
            <a:ext cx="365125" cy="265113"/>
          </a:xfrm>
          <a:prstGeom prst="rect">
            <a:avLst/>
          </a:prstGeom>
          <a:noFill/>
          <a:ln w="9525">
            <a:noFill/>
            <a:miter lim="800000"/>
            <a:headEnd/>
            <a:tailEnd/>
          </a:ln>
        </p:spPr>
      </p:pic>
      <p:pic>
        <p:nvPicPr>
          <p:cNvPr id="35850" name="Picture 9" descr="ALT"/>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90525" y="3430859"/>
            <a:ext cx="401638" cy="266700"/>
          </a:xfrm>
          <a:prstGeom prst="rect">
            <a:avLst/>
          </a:prstGeom>
          <a:noFill/>
          <a:ln w="9525">
            <a:noFill/>
            <a:miter lim="800000"/>
            <a:headEnd/>
            <a:tailEnd/>
          </a:ln>
        </p:spPr>
      </p:pic>
      <p:grpSp>
        <p:nvGrpSpPr>
          <p:cNvPr id="35851" name="Group 4"/>
          <p:cNvGrpSpPr>
            <a:grpSpLocks/>
          </p:cNvGrpSpPr>
          <p:nvPr/>
        </p:nvGrpSpPr>
        <p:grpSpPr bwMode="auto">
          <a:xfrm>
            <a:off x="390525" y="3777288"/>
            <a:ext cx="806450" cy="573087"/>
            <a:chOff x="331" y="1070"/>
            <a:chExt cx="508" cy="361"/>
          </a:xfrm>
        </p:grpSpPr>
        <p:pic>
          <p:nvPicPr>
            <p:cNvPr id="35857" name="Picture 5" descr="Up"/>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337" y="1260"/>
              <a:ext cx="230" cy="167"/>
            </a:xfrm>
            <a:prstGeom prst="rect">
              <a:avLst/>
            </a:prstGeom>
            <a:noFill/>
            <a:ln w="9525">
              <a:noFill/>
              <a:miter lim="800000"/>
              <a:headEnd/>
              <a:tailEnd/>
            </a:ln>
          </p:spPr>
        </p:pic>
        <p:pic>
          <p:nvPicPr>
            <p:cNvPr id="35858" name="Picture 6" descr="Down"/>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609" y="1264"/>
              <a:ext cx="230" cy="167"/>
            </a:xfrm>
            <a:prstGeom prst="rect">
              <a:avLst/>
            </a:prstGeom>
            <a:noFill/>
            <a:ln w="9525">
              <a:noFill/>
              <a:miter lim="800000"/>
              <a:headEnd/>
              <a:tailEnd/>
            </a:ln>
          </p:spPr>
        </p:pic>
        <p:pic>
          <p:nvPicPr>
            <p:cNvPr id="35859" name="Picture 7" descr="LEFT"/>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331" y="1070"/>
              <a:ext cx="230" cy="167"/>
            </a:xfrm>
            <a:prstGeom prst="rect">
              <a:avLst/>
            </a:prstGeom>
            <a:noFill/>
            <a:ln w="9525">
              <a:noFill/>
              <a:miter lim="800000"/>
              <a:headEnd/>
              <a:tailEnd/>
            </a:ln>
          </p:spPr>
        </p:pic>
        <p:pic>
          <p:nvPicPr>
            <p:cNvPr id="35860" name="Picture 8" descr="RIGHT"/>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609" y="1072"/>
              <a:ext cx="230" cy="167"/>
            </a:xfrm>
            <a:prstGeom prst="rect">
              <a:avLst/>
            </a:prstGeom>
            <a:noFill/>
            <a:ln w="9525">
              <a:noFill/>
              <a:miter lim="800000"/>
              <a:headEnd/>
              <a:tailEnd/>
            </a:ln>
          </p:spPr>
        </p:pic>
      </p:grpSp>
      <p:pic>
        <p:nvPicPr>
          <p:cNvPr id="35852" name="Picture 9"/>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390525" y="4440863"/>
            <a:ext cx="1160463" cy="265112"/>
          </a:xfrm>
          <a:prstGeom prst="rect">
            <a:avLst/>
          </a:prstGeom>
          <a:noFill/>
          <a:ln w="9525">
            <a:noFill/>
            <a:miter lim="800000"/>
            <a:headEnd/>
            <a:tailEnd/>
          </a:ln>
        </p:spPr>
      </p:pic>
      <p:pic>
        <p:nvPicPr>
          <p:cNvPr id="35853" name="Picture 10" descr="SCRLLOCK"/>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390525" y="4824729"/>
            <a:ext cx="1160463" cy="265113"/>
          </a:xfrm>
          <a:prstGeom prst="rect">
            <a:avLst/>
          </a:prstGeom>
          <a:noFill/>
          <a:ln w="9525">
            <a:noFill/>
            <a:miter lim="800000"/>
            <a:headEnd/>
            <a:tailEnd/>
          </a:ln>
        </p:spPr>
      </p:pic>
      <p:grpSp>
        <p:nvGrpSpPr>
          <p:cNvPr id="35854" name="Group 14"/>
          <p:cNvGrpSpPr>
            <a:grpSpLocks/>
          </p:cNvGrpSpPr>
          <p:nvPr/>
        </p:nvGrpSpPr>
        <p:grpSpPr bwMode="auto">
          <a:xfrm>
            <a:off x="404173" y="5433116"/>
            <a:ext cx="1350963" cy="271462"/>
            <a:chOff x="368" y="2744"/>
            <a:chExt cx="851" cy="171"/>
          </a:xfrm>
        </p:grpSpPr>
        <p:pic>
          <p:nvPicPr>
            <p:cNvPr id="35855" name="Picture 12" descr="CTRL"/>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68" y="2744"/>
              <a:ext cx="271" cy="167"/>
            </a:xfrm>
            <a:prstGeom prst="rect">
              <a:avLst/>
            </a:prstGeom>
            <a:noFill/>
            <a:ln w="9525">
              <a:noFill/>
              <a:miter lim="800000"/>
              <a:headEnd/>
              <a:tailEnd/>
            </a:ln>
          </p:spPr>
        </p:pic>
        <p:pic>
          <p:nvPicPr>
            <p:cNvPr id="35856" name="Picture 13"/>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770" y="2748"/>
              <a:ext cx="449" cy="167"/>
            </a:xfrm>
            <a:prstGeom prst="rect">
              <a:avLst/>
            </a:prstGeom>
            <a:noFill/>
            <a:ln w="9525">
              <a:noFill/>
              <a:miter lim="800000"/>
              <a:headEnd/>
              <a:tailEnd/>
            </a:ln>
          </p:spPr>
        </p:pic>
      </p:grpSp>
    </p:spTree>
    <p:extLst>
      <p:ext uri="{BB962C8B-B14F-4D97-AF65-F5344CB8AC3E}">
        <p14:creationId xmlns:p14="http://schemas.microsoft.com/office/powerpoint/2010/main" val="564556166"/>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Grp="1" noChangeArrowheads="1"/>
          </p:cNvSpPr>
          <p:nvPr>
            <p:ph type="title" idx="4294967295"/>
          </p:nvPr>
        </p:nvSpPr>
        <p:spPr/>
        <p:txBody>
          <a:bodyPr/>
          <a:lstStyle/>
          <a:p>
            <a:pPr eaLnBrk="1" hangingPunct="1"/>
            <a:r>
              <a:rPr lang="en-US" dirty="0"/>
              <a:t>S</a:t>
            </a:r>
            <a:r>
              <a:rPr lang="vi-VN" dirty="0"/>
              <a:t>ử dụng</a:t>
            </a:r>
            <a:r>
              <a:rPr lang="en-US" dirty="0"/>
              <a:t> </a:t>
            </a:r>
            <a:r>
              <a:rPr lang="en-US" dirty="0" err="1"/>
              <a:t>bàn</a:t>
            </a:r>
            <a:r>
              <a:rPr lang="en-US" dirty="0"/>
              <a:t> </a:t>
            </a:r>
            <a:r>
              <a:rPr lang="en-US" dirty="0" err="1"/>
              <a:t>phím</a:t>
            </a:r>
            <a:endParaRPr lang="en-US" dirty="0" smtClean="0"/>
          </a:p>
        </p:txBody>
      </p:sp>
      <p:sp>
        <p:nvSpPr>
          <p:cNvPr id="36869" name="Rectangle 3"/>
          <p:cNvSpPr>
            <a:spLocks noGrp="1" noChangeArrowheads="1"/>
          </p:cNvSpPr>
          <p:nvPr>
            <p:ph type="body" idx="4294967295"/>
          </p:nvPr>
        </p:nvSpPr>
        <p:spPr/>
        <p:txBody>
          <a:bodyPr/>
          <a:lstStyle/>
          <a:p>
            <a:pPr eaLnBrk="1" hangingPunct="1">
              <a:buNone/>
            </a:pPr>
            <a:r>
              <a:rPr lang="en-US" sz="2800" b="1" dirty="0" err="1"/>
              <a:t>Các</a:t>
            </a:r>
            <a:r>
              <a:rPr lang="en-US" sz="2800" b="1" dirty="0"/>
              <a:t> </a:t>
            </a:r>
            <a:r>
              <a:rPr lang="en-US" sz="2800" b="1" dirty="0" err="1"/>
              <a:t>phím</a:t>
            </a:r>
            <a:r>
              <a:rPr lang="en-US" sz="2800" b="1" dirty="0"/>
              <a:t> </a:t>
            </a:r>
            <a:r>
              <a:rPr lang="en-US" sz="2800" b="1" dirty="0" err="1"/>
              <a:t>ch</a:t>
            </a:r>
            <a:r>
              <a:rPr lang="vi-VN" sz="2800" b="1" dirty="0"/>
              <a:t>ức năng</a:t>
            </a:r>
            <a:endParaRPr lang="en-US" sz="2800" b="1" dirty="0"/>
          </a:p>
          <a:p>
            <a:pPr eaLnBrk="1" hangingPunct="1"/>
            <a:r>
              <a:rPr lang="en-US" sz="2200" dirty="0" err="1"/>
              <a:t>Nằm</a:t>
            </a:r>
            <a:r>
              <a:rPr lang="en-US" sz="2200" dirty="0"/>
              <a:t> ở </a:t>
            </a:r>
            <a:r>
              <a:rPr lang="en-US" sz="2200" dirty="0" err="1"/>
              <a:t>hàng</a:t>
            </a:r>
            <a:r>
              <a:rPr lang="en-US" sz="2200" dirty="0"/>
              <a:t> </a:t>
            </a:r>
            <a:r>
              <a:rPr lang="en-US" sz="2200" dirty="0" err="1"/>
              <a:t>phía</a:t>
            </a:r>
            <a:r>
              <a:rPr lang="en-US" sz="2200" dirty="0"/>
              <a:t> </a:t>
            </a:r>
            <a:r>
              <a:rPr lang="en-US" sz="2200" dirty="0" err="1"/>
              <a:t>trên</a:t>
            </a:r>
            <a:r>
              <a:rPr lang="en-US" sz="2200" dirty="0"/>
              <a:t> </a:t>
            </a:r>
            <a:r>
              <a:rPr lang="en-US" sz="2200" dirty="0" err="1"/>
              <a:t>cùng</a:t>
            </a:r>
            <a:r>
              <a:rPr lang="en-US" sz="2200" dirty="0"/>
              <a:t> </a:t>
            </a:r>
            <a:r>
              <a:rPr lang="en-US" sz="2200" dirty="0" err="1"/>
              <a:t>của</a:t>
            </a:r>
            <a:r>
              <a:rPr lang="en-US" sz="2200" dirty="0"/>
              <a:t> </a:t>
            </a:r>
            <a:r>
              <a:rPr lang="en-US" sz="2200" dirty="0" err="1"/>
              <a:t>bàn</a:t>
            </a:r>
            <a:r>
              <a:rPr lang="en-US" sz="2200" dirty="0"/>
              <a:t> </a:t>
            </a:r>
            <a:r>
              <a:rPr lang="en-US" sz="2200" dirty="0" err="1"/>
              <a:t>phím</a:t>
            </a:r>
            <a:r>
              <a:rPr lang="en-US" sz="2200" dirty="0"/>
              <a:t> </a:t>
            </a:r>
          </a:p>
          <a:p>
            <a:pPr eaLnBrk="1" hangingPunct="1"/>
            <a:r>
              <a:rPr lang="en-US" sz="2200" dirty="0" err="1"/>
              <a:t>Đ</a:t>
            </a:r>
            <a:r>
              <a:rPr lang="en-US" sz="2200" dirty="0" err="1" smtClean="0"/>
              <a:t>ược</a:t>
            </a:r>
            <a:r>
              <a:rPr lang="en-US" sz="2200" dirty="0" smtClean="0"/>
              <a:t> </a:t>
            </a:r>
            <a:r>
              <a:rPr lang="en-US" sz="2200" dirty="0" err="1"/>
              <a:t>đặt</a:t>
            </a:r>
            <a:r>
              <a:rPr lang="en-US" sz="2200" dirty="0"/>
              <a:t> </a:t>
            </a:r>
            <a:r>
              <a:rPr lang="en-US" sz="2200" dirty="0" err="1"/>
              <a:t>tên</a:t>
            </a:r>
            <a:r>
              <a:rPr lang="en-US" sz="2200" dirty="0"/>
              <a:t> </a:t>
            </a:r>
            <a:r>
              <a:rPr lang="en-US" sz="2200" dirty="0" err="1"/>
              <a:t>từ</a:t>
            </a:r>
            <a:r>
              <a:rPr lang="en-US" sz="2200" dirty="0"/>
              <a:t>  </a:t>
            </a:r>
            <a:r>
              <a:rPr lang="en-US" sz="2200" dirty="0" smtClean="0"/>
              <a:t>     </a:t>
            </a:r>
            <a:r>
              <a:rPr lang="en-US" sz="2200" dirty="0" err="1" smtClean="0"/>
              <a:t>đến</a:t>
            </a:r>
            <a:endParaRPr lang="en-US" sz="2200" dirty="0" smtClean="0"/>
          </a:p>
          <a:p>
            <a:pPr lvl="1" eaLnBrk="1" hangingPunct="1"/>
            <a:r>
              <a:rPr lang="en-US" sz="1800" dirty="0" err="1"/>
              <a:t>Mỗi</a:t>
            </a:r>
            <a:r>
              <a:rPr lang="en-US" sz="1800" dirty="0"/>
              <a:t> </a:t>
            </a:r>
            <a:r>
              <a:rPr lang="en-US" sz="1800" dirty="0" err="1"/>
              <a:t>chương</a:t>
            </a:r>
            <a:r>
              <a:rPr lang="en-US" sz="1800" dirty="0"/>
              <a:t> </a:t>
            </a:r>
            <a:r>
              <a:rPr lang="en-US" sz="1800" dirty="0" err="1"/>
              <a:t>trình</a:t>
            </a:r>
            <a:r>
              <a:rPr lang="en-US" sz="1800" dirty="0"/>
              <a:t> </a:t>
            </a:r>
            <a:r>
              <a:rPr lang="en-US" sz="1800" dirty="0" err="1"/>
              <a:t>ứng</a:t>
            </a:r>
            <a:r>
              <a:rPr lang="en-US" sz="1800" dirty="0"/>
              <a:t> </a:t>
            </a:r>
            <a:r>
              <a:rPr lang="en-US" sz="1800" dirty="0" err="1"/>
              <a:t>dụng</a:t>
            </a:r>
            <a:r>
              <a:rPr lang="en-US" sz="1800" dirty="0"/>
              <a:t> </a:t>
            </a:r>
            <a:r>
              <a:rPr lang="en-US" sz="1800" dirty="0" err="1"/>
              <a:t>đặt</a:t>
            </a:r>
            <a:r>
              <a:rPr lang="en-US" sz="1800" dirty="0"/>
              <a:t> </a:t>
            </a:r>
            <a:r>
              <a:rPr lang="en-US" sz="1800" dirty="0" err="1"/>
              <a:t>chức</a:t>
            </a:r>
            <a:r>
              <a:rPr lang="en-US" sz="1800" dirty="0"/>
              <a:t> </a:t>
            </a:r>
            <a:r>
              <a:rPr lang="en-US" sz="1800" dirty="0" err="1"/>
              <a:t>năng</a:t>
            </a:r>
            <a:r>
              <a:rPr lang="en-US" sz="1800" dirty="0"/>
              <a:t> </a:t>
            </a:r>
            <a:r>
              <a:rPr lang="en-US" sz="1800" dirty="0" err="1"/>
              <a:t>hoặc</a:t>
            </a:r>
            <a:r>
              <a:rPr lang="en-US" sz="1800" dirty="0"/>
              <a:t> ý </a:t>
            </a:r>
            <a:r>
              <a:rPr lang="en-US" sz="1800" dirty="0" err="1"/>
              <a:t>nghĩa</a:t>
            </a:r>
            <a:r>
              <a:rPr lang="en-US" sz="1800" dirty="0"/>
              <a:t> </a:t>
            </a:r>
            <a:r>
              <a:rPr lang="en-US" sz="1800" dirty="0" err="1"/>
              <a:t>riêng</a:t>
            </a:r>
            <a:r>
              <a:rPr lang="en-US" sz="1800" dirty="0"/>
              <a:t> </a:t>
            </a:r>
            <a:r>
              <a:rPr lang="en-US" sz="1800" dirty="0" err="1"/>
              <a:t>cho</a:t>
            </a:r>
            <a:r>
              <a:rPr lang="en-US" sz="1800" dirty="0"/>
              <a:t> </a:t>
            </a:r>
            <a:r>
              <a:rPr lang="en-US" sz="1800" dirty="0" err="1"/>
              <a:t>từng</a:t>
            </a:r>
            <a:r>
              <a:rPr lang="en-US" sz="1800" dirty="0"/>
              <a:t> </a:t>
            </a:r>
            <a:r>
              <a:rPr lang="en-US" sz="1800" dirty="0" err="1"/>
              <a:t>phím</a:t>
            </a:r>
            <a:endParaRPr lang="en-US" sz="1800" dirty="0" smtClean="0"/>
          </a:p>
          <a:p>
            <a:pPr lvl="1" eaLnBrk="1" hangingPunct="1"/>
            <a:r>
              <a:rPr lang="en-US" sz="1800" dirty="0" err="1" smtClean="0"/>
              <a:t>Mục</a:t>
            </a:r>
            <a:r>
              <a:rPr lang="en-US" sz="1800" dirty="0" smtClean="0"/>
              <a:t> </a:t>
            </a:r>
            <a:r>
              <a:rPr lang="en-US" sz="1800" dirty="0" err="1" smtClean="0"/>
              <a:t>đích</a:t>
            </a:r>
            <a:r>
              <a:rPr lang="en-US" sz="1800" dirty="0" smtClean="0"/>
              <a:t> </a:t>
            </a:r>
            <a:r>
              <a:rPr lang="en-US" sz="1800" dirty="0" err="1" smtClean="0"/>
              <a:t>chính</a:t>
            </a:r>
            <a:r>
              <a:rPr lang="en-US" sz="1800" dirty="0" smtClean="0"/>
              <a:t> </a:t>
            </a:r>
            <a:r>
              <a:rPr lang="en-US" sz="1800" dirty="0" err="1" smtClean="0"/>
              <a:t>là</a:t>
            </a:r>
            <a:r>
              <a:rPr lang="en-US" sz="1800" dirty="0" smtClean="0"/>
              <a:t> </a:t>
            </a:r>
            <a:r>
              <a:rPr lang="en-US" sz="1800" dirty="0" err="1" smtClean="0"/>
              <a:t>cung</a:t>
            </a:r>
            <a:r>
              <a:rPr lang="en-US" sz="1800" dirty="0" smtClean="0"/>
              <a:t> </a:t>
            </a:r>
            <a:r>
              <a:rPr lang="en-US" sz="1800" dirty="0" err="1" smtClean="0"/>
              <a:t>cấp</a:t>
            </a:r>
            <a:r>
              <a:rPr lang="en-US" sz="1800" dirty="0" smtClean="0"/>
              <a:t> </a:t>
            </a:r>
            <a:r>
              <a:rPr lang="en-US" sz="1800" dirty="0" err="1"/>
              <a:t>phím</a:t>
            </a:r>
            <a:r>
              <a:rPr lang="en-US" sz="1800" dirty="0"/>
              <a:t> </a:t>
            </a:r>
            <a:r>
              <a:rPr lang="en-US" sz="1800" dirty="0" err="1"/>
              <a:t>tắt</a:t>
            </a:r>
            <a:r>
              <a:rPr lang="en-US" sz="1800" dirty="0"/>
              <a:t> </a:t>
            </a:r>
            <a:r>
              <a:rPr lang="en-US" sz="1800" dirty="0" err="1"/>
              <a:t>của</a:t>
            </a:r>
            <a:r>
              <a:rPr lang="en-US" sz="1800" dirty="0"/>
              <a:t> </a:t>
            </a:r>
            <a:r>
              <a:rPr lang="en-US" sz="1800" dirty="0" err="1"/>
              <a:t>những</a:t>
            </a:r>
            <a:r>
              <a:rPr lang="en-US" sz="1800" dirty="0"/>
              <a:t> </a:t>
            </a:r>
            <a:r>
              <a:rPr lang="en-US" sz="1800" dirty="0" err="1"/>
              <a:t>lệnh</a:t>
            </a:r>
            <a:r>
              <a:rPr lang="en-US" sz="1800" dirty="0"/>
              <a:t> </a:t>
            </a:r>
            <a:r>
              <a:rPr lang="en-US" sz="1800" dirty="0" err="1"/>
              <a:t>phổ</a:t>
            </a:r>
            <a:r>
              <a:rPr lang="en-US" sz="1800" dirty="0"/>
              <a:t> </a:t>
            </a:r>
            <a:r>
              <a:rPr lang="en-US" sz="1800" dirty="0" err="1"/>
              <a:t>biến</a:t>
            </a:r>
            <a:endParaRPr lang="en-US" sz="1800" b="1" dirty="0" smtClean="0"/>
          </a:p>
          <a:p>
            <a:pPr eaLnBrk="1" hangingPunct="1">
              <a:buNone/>
            </a:pPr>
            <a:r>
              <a:rPr lang="en-US" sz="2800" b="1" dirty="0"/>
              <a:t>Con </a:t>
            </a:r>
            <a:r>
              <a:rPr lang="en-US" sz="2800" b="1" dirty="0" err="1"/>
              <a:t>tr</a:t>
            </a:r>
            <a:r>
              <a:rPr lang="vi-VN" sz="2800" b="1" dirty="0"/>
              <a:t>ỏ và các phím chữ số</a:t>
            </a:r>
            <a:endParaRPr lang="en-US" sz="2800" b="1" dirty="0"/>
          </a:p>
          <a:p>
            <a:pPr eaLnBrk="1" hangingPunct="1"/>
            <a:r>
              <a:rPr lang="en-US" sz="2200" dirty="0" err="1" smtClean="0"/>
              <a:t>Có</a:t>
            </a:r>
            <a:r>
              <a:rPr lang="en-US" sz="2200" dirty="0" smtClean="0"/>
              <a:t> </a:t>
            </a:r>
            <a:r>
              <a:rPr lang="en-US" sz="2200" dirty="0" err="1"/>
              <a:t>thể</a:t>
            </a:r>
            <a:r>
              <a:rPr lang="en-US" sz="2200" dirty="0"/>
              <a:t> </a:t>
            </a:r>
            <a:r>
              <a:rPr lang="en-US" sz="2200" dirty="0" err="1"/>
              <a:t>được</a:t>
            </a:r>
            <a:r>
              <a:rPr lang="en-US" sz="2200" dirty="0"/>
              <a:t> </a:t>
            </a:r>
            <a:r>
              <a:rPr lang="en-US" sz="2200" dirty="0" err="1"/>
              <a:t>đảo</a:t>
            </a:r>
            <a:r>
              <a:rPr lang="en-US" sz="2200" dirty="0"/>
              <a:t> </a:t>
            </a:r>
            <a:r>
              <a:rPr lang="en-US" sz="2200" dirty="0" err="1"/>
              <a:t>trạng</a:t>
            </a:r>
            <a:r>
              <a:rPr lang="en-US" sz="2200" dirty="0"/>
              <a:t> </a:t>
            </a:r>
            <a:r>
              <a:rPr lang="en-US" sz="2200" dirty="0" err="1"/>
              <a:t>thái</a:t>
            </a:r>
            <a:r>
              <a:rPr lang="en-US" sz="2200" dirty="0"/>
              <a:t> </a:t>
            </a:r>
            <a:r>
              <a:rPr lang="en-US" sz="2200" dirty="0" err="1"/>
              <a:t>bật</a:t>
            </a:r>
            <a:r>
              <a:rPr lang="en-US" sz="2200" dirty="0"/>
              <a:t>/ </a:t>
            </a:r>
            <a:r>
              <a:rPr lang="en-US" sz="2200" dirty="0" err="1"/>
              <a:t>tắt</a:t>
            </a:r>
            <a:r>
              <a:rPr lang="en-US" sz="2200" dirty="0"/>
              <a:t> </a:t>
            </a:r>
            <a:r>
              <a:rPr lang="en-US" sz="2200" dirty="0" err="1"/>
              <a:t>bằng</a:t>
            </a:r>
            <a:r>
              <a:rPr lang="en-US" sz="2200" dirty="0"/>
              <a:t> </a:t>
            </a:r>
            <a:r>
              <a:rPr lang="en-US" sz="2200" dirty="0" err="1"/>
              <a:t>cách</a:t>
            </a:r>
            <a:r>
              <a:rPr lang="en-US" sz="2200" dirty="0"/>
              <a:t> </a:t>
            </a:r>
            <a:r>
              <a:rPr lang="en-US" sz="2200" dirty="0" err="1"/>
              <a:t>nhấn</a:t>
            </a:r>
            <a:r>
              <a:rPr lang="en-US" sz="2200" dirty="0"/>
              <a:t> </a:t>
            </a:r>
            <a:r>
              <a:rPr lang="en-US" sz="2200" dirty="0" err="1"/>
              <a:t>phím</a:t>
            </a:r>
            <a:r>
              <a:rPr lang="en-US" sz="2200" dirty="0"/>
              <a:t>  </a:t>
            </a:r>
            <a:r>
              <a:rPr lang="en-US" sz="2200" dirty="0" smtClean="0"/>
              <a:t>              </a:t>
            </a:r>
          </a:p>
          <a:p>
            <a:pPr lvl="1" eaLnBrk="1" hangingPunct="1"/>
            <a:r>
              <a:rPr lang="en-US" sz="1800" dirty="0" err="1"/>
              <a:t>Khi</a:t>
            </a:r>
            <a:r>
              <a:rPr lang="en-US" sz="1800" dirty="0"/>
              <a:t> </a:t>
            </a:r>
            <a:r>
              <a:rPr lang="en-US" sz="1800" dirty="0" err="1"/>
              <a:t>đèn</a:t>
            </a:r>
            <a:r>
              <a:rPr lang="en-US" sz="1800" dirty="0"/>
              <a:t> </a:t>
            </a:r>
            <a:r>
              <a:rPr lang="en-US" sz="1800" dirty="0" err="1"/>
              <a:t>trạng</a:t>
            </a:r>
            <a:r>
              <a:rPr lang="en-US" sz="1800" dirty="0"/>
              <a:t> </a:t>
            </a:r>
            <a:r>
              <a:rPr lang="en-US" sz="1800" dirty="0" err="1"/>
              <a:t>thái</a:t>
            </a:r>
            <a:r>
              <a:rPr lang="en-US" sz="1800" dirty="0"/>
              <a:t> </a:t>
            </a:r>
            <a:r>
              <a:rPr lang="en-US" sz="1800" dirty="0" err="1"/>
              <a:t>bật</a:t>
            </a:r>
            <a:r>
              <a:rPr lang="en-US" sz="1800" dirty="0"/>
              <a:t> </a:t>
            </a:r>
            <a:r>
              <a:rPr lang="en-US" sz="1800" dirty="0" err="1"/>
              <a:t>lên</a:t>
            </a:r>
            <a:r>
              <a:rPr lang="en-US" sz="1800" dirty="0"/>
              <a:t>, </a:t>
            </a:r>
            <a:r>
              <a:rPr lang="en-US" sz="1800" dirty="0" err="1"/>
              <a:t>bảng</a:t>
            </a:r>
            <a:r>
              <a:rPr lang="en-US" sz="1800" dirty="0"/>
              <a:t> </a:t>
            </a:r>
            <a:r>
              <a:rPr lang="en-US" sz="1800" dirty="0" err="1"/>
              <a:t>phím</a:t>
            </a:r>
            <a:r>
              <a:rPr lang="en-US" sz="1800" dirty="0"/>
              <a:t> </a:t>
            </a:r>
            <a:r>
              <a:rPr lang="en-US" sz="1800" dirty="0" err="1"/>
              <a:t>chữ</a:t>
            </a:r>
            <a:r>
              <a:rPr lang="en-US" sz="1800" dirty="0"/>
              <a:t> </a:t>
            </a:r>
            <a:r>
              <a:rPr lang="en-US" sz="1800" dirty="0" err="1"/>
              <a:t>số</a:t>
            </a:r>
            <a:r>
              <a:rPr lang="en-US" sz="1800" dirty="0"/>
              <a:t> </a:t>
            </a:r>
            <a:r>
              <a:rPr lang="en-US" sz="1800" dirty="0" err="1"/>
              <a:t>trở</a:t>
            </a:r>
            <a:r>
              <a:rPr lang="en-US" sz="1800" dirty="0"/>
              <a:t> </a:t>
            </a:r>
            <a:r>
              <a:rPr lang="en-US" sz="1800" dirty="0" err="1"/>
              <a:t>thành</a:t>
            </a:r>
            <a:r>
              <a:rPr lang="en-US" sz="1800" dirty="0"/>
              <a:t> </a:t>
            </a:r>
            <a:r>
              <a:rPr lang="en-US" sz="1800" dirty="0" err="1"/>
              <a:t>máy</a:t>
            </a:r>
            <a:r>
              <a:rPr lang="en-US" sz="1800" dirty="0"/>
              <a:t> </a:t>
            </a:r>
            <a:r>
              <a:rPr lang="en-US" sz="1800" dirty="0" err="1"/>
              <a:t>tính</a:t>
            </a:r>
            <a:r>
              <a:rPr lang="en-US" sz="1800" dirty="0"/>
              <a:t> </a:t>
            </a:r>
            <a:r>
              <a:rPr lang="en-US" sz="1800" dirty="0" err="1"/>
              <a:t>điện</a:t>
            </a:r>
            <a:r>
              <a:rPr lang="en-US" sz="1800" dirty="0"/>
              <a:t> </a:t>
            </a:r>
            <a:r>
              <a:rPr lang="en-US" sz="1800" dirty="0" err="1"/>
              <a:t>tử</a:t>
            </a:r>
            <a:r>
              <a:rPr lang="en-US" sz="1800" dirty="0"/>
              <a:t> </a:t>
            </a:r>
            <a:r>
              <a:rPr lang="en-US" sz="1800" dirty="0" err="1"/>
              <a:t>hoặc</a:t>
            </a:r>
            <a:r>
              <a:rPr lang="en-US" sz="1800" dirty="0"/>
              <a:t> </a:t>
            </a:r>
            <a:r>
              <a:rPr lang="en-US" sz="1800" dirty="0" err="1"/>
              <a:t>bảng</a:t>
            </a:r>
            <a:r>
              <a:rPr lang="en-US" sz="1800" dirty="0"/>
              <a:t> </a:t>
            </a:r>
            <a:r>
              <a:rPr lang="en-US" sz="1800" dirty="0" err="1"/>
              <a:t>chữ</a:t>
            </a:r>
            <a:r>
              <a:rPr lang="en-US" sz="1800" dirty="0"/>
              <a:t> </a:t>
            </a:r>
            <a:r>
              <a:rPr lang="en-US" sz="1800" dirty="0" err="1"/>
              <a:t>số</a:t>
            </a:r>
            <a:endParaRPr lang="en-US" sz="1800" dirty="0"/>
          </a:p>
          <a:p>
            <a:pPr lvl="1" eaLnBrk="1" hangingPunct="1"/>
            <a:r>
              <a:rPr lang="en-US" sz="1800" dirty="0" err="1"/>
              <a:t>Khi</a:t>
            </a:r>
            <a:r>
              <a:rPr lang="en-US" sz="1800" dirty="0"/>
              <a:t> </a:t>
            </a:r>
            <a:r>
              <a:rPr lang="en-US" sz="1800" dirty="0" err="1"/>
              <a:t>đèn</a:t>
            </a:r>
            <a:r>
              <a:rPr lang="en-US" sz="1800" dirty="0"/>
              <a:t> </a:t>
            </a:r>
            <a:r>
              <a:rPr lang="en-US" sz="1800" dirty="0" err="1"/>
              <a:t>tắt</a:t>
            </a:r>
            <a:r>
              <a:rPr lang="en-US" sz="1800" dirty="0"/>
              <a:t>, </a:t>
            </a:r>
            <a:r>
              <a:rPr lang="en-US" sz="1800" dirty="0" err="1"/>
              <a:t>bảng</a:t>
            </a:r>
            <a:r>
              <a:rPr lang="en-US" sz="1800" dirty="0"/>
              <a:t> </a:t>
            </a:r>
            <a:r>
              <a:rPr lang="en-US" sz="1800" dirty="0" err="1"/>
              <a:t>phím</a:t>
            </a:r>
            <a:r>
              <a:rPr lang="en-US" sz="1800" dirty="0"/>
              <a:t> </a:t>
            </a:r>
            <a:r>
              <a:rPr lang="en-US" sz="1800" dirty="0" err="1"/>
              <a:t>chữ</a:t>
            </a:r>
            <a:r>
              <a:rPr lang="en-US" sz="1800" dirty="0"/>
              <a:t> </a:t>
            </a:r>
            <a:r>
              <a:rPr lang="en-US" sz="1800" dirty="0" err="1"/>
              <a:t>số</a:t>
            </a:r>
            <a:r>
              <a:rPr lang="en-US" sz="1800" dirty="0"/>
              <a:t> </a:t>
            </a:r>
            <a:r>
              <a:rPr lang="en-US" sz="1800" dirty="0" err="1"/>
              <a:t>trở</a:t>
            </a:r>
            <a:r>
              <a:rPr lang="en-US" sz="1800" dirty="0"/>
              <a:t> </a:t>
            </a:r>
            <a:r>
              <a:rPr lang="en-US" sz="1800" dirty="0" err="1"/>
              <a:t>thành</a:t>
            </a:r>
            <a:r>
              <a:rPr lang="en-US" sz="1800" dirty="0"/>
              <a:t> </a:t>
            </a:r>
            <a:r>
              <a:rPr lang="en-US" sz="1800" dirty="0" err="1"/>
              <a:t>bảng</a:t>
            </a:r>
            <a:r>
              <a:rPr lang="en-US" sz="1800" dirty="0"/>
              <a:t> di </a:t>
            </a:r>
            <a:r>
              <a:rPr lang="en-US" sz="1800" dirty="0" err="1"/>
              <a:t>chuyển</a:t>
            </a:r>
            <a:r>
              <a:rPr lang="en-US" sz="1800" dirty="0"/>
              <a:t> con </a:t>
            </a:r>
            <a:r>
              <a:rPr lang="en-US" sz="1800" dirty="0" err="1"/>
              <a:t>trỏ</a:t>
            </a:r>
            <a:r>
              <a:rPr lang="en-US" sz="1800" dirty="0"/>
              <a:t> </a:t>
            </a:r>
            <a:r>
              <a:rPr lang="en-US" sz="1800" dirty="0" err="1"/>
              <a:t>hoặc</a:t>
            </a:r>
            <a:r>
              <a:rPr lang="en-US" sz="1800" dirty="0"/>
              <a:t> </a:t>
            </a:r>
            <a:r>
              <a:rPr lang="en-US" sz="1800" dirty="0" err="1"/>
              <a:t>mũi</a:t>
            </a:r>
            <a:r>
              <a:rPr lang="en-US" sz="1800" dirty="0"/>
              <a:t> </a:t>
            </a:r>
            <a:r>
              <a:rPr lang="en-US" sz="1800" dirty="0" err="1"/>
              <a:t>tên</a:t>
            </a:r>
            <a:endParaRPr lang="en-US" sz="1800" dirty="0"/>
          </a:p>
        </p:txBody>
      </p:sp>
      <p:pic>
        <p:nvPicPr>
          <p:cNvPr id="36870" name="Picture 4" descr="F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971800" y="2268538"/>
            <a:ext cx="338138" cy="244475"/>
          </a:xfrm>
          <a:prstGeom prst="rect">
            <a:avLst/>
          </a:prstGeom>
          <a:noFill/>
          <a:ln w="9525">
            <a:noFill/>
            <a:miter lim="800000"/>
            <a:headEnd/>
            <a:tailEnd/>
          </a:ln>
        </p:spPr>
      </p:pic>
      <p:pic>
        <p:nvPicPr>
          <p:cNvPr id="36871" name="Picture 5" descr="F1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913187" y="2279650"/>
            <a:ext cx="430213" cy="246063"/>
          </a:xfrm>
          <a:prstGeom prst="rect">
            <a:avLst/>
          </a:prstGeom>
          <a:noFill/>
          <a:ln w="9525">
            <a:noFill/>
            <a:miter lim="800000"/>
            <a:headEnd/>
            <a:tailEnd/>
          </a:ln>
        </p:spPr>
      </p:pic>
      <p:pic>
        <p:nvPicPr>
          <p:cNvPr id="36872" name="Picture 6" descr="Numlock"/>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8016875" y="4191000"/>
            <a:ext cx="1050925" cy="247650"/>
          </a:xfrm>
          <a:prstGeom prst="rect">
            <a:avLst/>
          </a:prstGeom>
          <a:noFill/>
          <a:ln w="9525">
            <a:noFill/>
            <a:miter lim="800000"/>
            <a:headEnd/>
            <a:tailEnd/>
          </a:ln>
        </p:spPr>
      </p:pic>
    </p:spTree>
    <p:extLst>
      <p:ext uri="{BB962C8B-B14F-4D97-AF65-F5344CB8AC3E}">
        <p14:creationId xmlns:p14="http://schemas.microsoft.com/office/powerpoint/2010/main" val="4268057545"/>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dirty="0"/>
              <a:t>S</a:t>
            </a:r>
            <a:r>
              <a:rPr lang="vi-VN" dirty="0"/>
              <a:t>ử dụng </a:t>
            </a:r>
            <a:r>
              <a:rPr lang="en-US" dirty="0" err="1"/>
              <a:t>các</a:t>
            </a:r>
            <a:r>
              <a:rPr lang="en-US" dirty="0"/>
              <a:t> </a:t>
            </a:r>
            <a:r>
              <a:rPr lang="en-US" dirty="0" err="1"/>
              <a:t>thiết</a:t>
            </a:r>
            <a:r>
              <a:rPr lang="en-US" dirty="0"/>
              <a:t> </a:t>
            </a:r>
            <a:r>
              <a:rPr lang="en-US" dirty="0" err="1"/>
              <a:t>bị</a:t>
            </a:r>
            <a:r>
              <a:rPr lang="en-US" dirty="0"/>
              <a:t> </a:t>
            </a:r>
            <a:r>
              <a:rPr lang="en-US" dirty="0" err="1"/>
              <a:t>trỏ</a:t>
            </a:r>
            <a:endParaRPr lang="en-US" dirty="0" smtClean="0"/>
          </a:p>
        </p:txBody>
      </p:sp>
      <p:sp>
        <p:nvSpPr>
          <p:cNvPr id="37891" name="Rectangle 18"/>
          <p:cNvSpPr>
            <a:spLocks noGrp="1" noChangeArrowheads="1"/>
          </p:cNvSpPr>
          <p:nvPr>
            <p:ph sz="quarter" idx="12"/>
          </p:nvPr>
        </p:nvSpPr>
        <p:spPr>
          <a:xfrm>
            <a:off x="363538" y="1300163"/>
            <a:ext cx="8394700" cy="4968875"/>
          </a:xfrm>
        </p:spPr>
        <p:txBody>
          <a:bodyPr/>
          <a:lstStyle/>
          <a:p>
            <a:r>
              <a:rPr lang="en-US" sz="2200" dirty="0"/>
              <a:t>C</a:t>
            </a:r>
            <a:r>
              <a:rPr lang="en-US" sz="2200" dirty="0" smtClean="0"/>
              <a:t>ho </a:t>
            </a:r>
            <a:r>
              <a:rPr lang="en-US" sz="2200" dirty="0" err="1"/>
              <a:t>phép</a:t>
            </a:r>
            <a:r>
              <a:rPr lang="en-US" sz="2200" dirty="0"/>
              <a:t> </a:t>
            </a:r>
            <a:r>
              <a:rPr lang="en-US" sz="2200" dirty="0" err="1"/>
              <a:t>bạn</a:t>
            </a:r>
            <a:r>
              <a:rPr lang="en-US" sz="2200" dirty="0"/>
              <a:t> </a:t>
            </a:r>
            <a:r>
              <a:rPr lang="en-US" sz="2200" dirty="0" err="1"/>
              <a:t>lựa</a:t>
            </a:r>
            <a:r>
              <a:rPr lang="en-US" sz="2200" dirty="0"/>
              <a:t> </a:t>
            </a:r>
            <a:r>
              <a:rPr lang="en-US" sz="2200" dirty="0" err="1"/>
              <a:t>chọn</a:t>
            </a:r>
            <a:r>
              <a:rPr lang="en-US" sz="2200" dirty="0"/>
              <a:t> </a:t>
            </a:r>
            <a:r>
              <a:rPr lang="en-US" sz="2200" dirty="0" err="1"/>
              <a:t>hoặc</a:t>
            </a:r>
            <a:r>
              <a:rPr lang="en-US" sz="2200" dirty="0"/>
              <a:t> </a:t>
            </a:r>
            <a:r>
              <a:rPr lang="en-US" sz="2200" dirty="0" err="1"/>
              <a:t>kích</a:t>
            </a:r>
            <a:r>
              <a:rPr lang="en-US" sz="2200" dirty="0"/>
              <a:t> </a:t>
            </a:r>
            <a:r>
              <a:rPr lang="en-US" sz="2200" dirty="0" err="1"/>
              <a:t>hoạt</a:t>
            </a:r>
            <a:r>
              <a:rPr lang="en-US" sz="2200" dirty="0"/>
              <a:t> </a:t>
            </a:r>
            <a:r>
              <a:rPr lang="en-US" sz="2200" dirty="0" err="1"/>
              <a:t>một</a:t>
            </a:r>
            <a:r>
              <a:rPr lang="en-US" sz="2200" dirty="0"/>
              <a:t> </a:t>
            </a:r>
            <a:r>
              <a:rPr lang="en-US" sz="2200" dirty="0" err="1"/>
              <a:t>đối</a:t>
            </a:r>
            <a:r>
              <a:rPr lang="en-US" sz="2200" dirty="0"/>
              <a:t> </a:t>
            </a:r>
            <a:r>
              <a:rPr lang="en-US" sz="2200" dirty="0" err="1"/>
              <a:t>tượng</a:t>
            </a:r>
            <a:r>
              <a:rPr lang="en-US" sz="2200" dirty="0"/>
              <a:t> </a:t>
            </a:r>
            <a:r>
              <a:rPr lang="en-US" sz="2200" dirty="0" err="1"/>
              <a:t>trên</a:t>
            </a:r>
            <a:r>
              <a:rPr lang="en-US" sz="2200" dirty="0"/>
              <a:t> </a:t>
            </a:r>
            <a:r>
              <a:rPr lang="en-US" sz="2200" dirty="0" err="1"/>
              <a:t>màn</a:t>
            </a:r>
            <a:r>
              <a:rPr lang="en-US" sz="2200" dirty="0"/>
              <a:t> </a:t>
            </a:r>
            <a:r>
              <a:rPr lang="en-US" sz="2200" dirty="0" err="1"/>
              <a:t>hình</a:t>
            </a:r>
            <a:r>
              <a:rPr lang="en-US" sz="2200" dirty="0"/>
              <a:t> </a:t>
            </a:r>
            <a:r>
              <a:rPr lang="en-US" sz="2200" dirty="0" err="1"/>
              <a:t>bằng</a:t>
            </a:r>
            <a:r>
              <a:rPr lang="en-US" sz="2200" dirty="0"/>
              <a:t> </a:t>
            </a:r>
            <a:r>
              <a:rPr lang="en-US" sz="2200" dirty="0" err="1"/>
              <a:t>cách</a:t>
            </a:r>
            <a:r>
              <a:rPr lang="en-US" sz="2200" dirty="0"/>
              <a:t> </a:t>
            </a:r>
            <a:r>
              <a:rPr lang="en-US" sz="2200" dirty="0" err="1"/>
              <a:t>đặt</a:t>
            </a:r>
            <a:r>
              <a:rPr lang="en-US" sz="2200" dirty="0"/>
              <a:t> </a:t>
            </a:r>
            <a:r>
              <a:rPr lang="en-US" sz="2200" dirty="0" err="1"/>
              <a:t>mũi</a:t>
            </a:r>
            <a:r>
              <a:rPr lang="en-US" sz="2200" dirty="0"/>
              <a:t> </a:t>
            </a:r>
            <a:r>
              <a:rPr lang="en-US" sz="2200" dirty="0" err="1"/>
              <a:t>tên</a:t>
            </a:r>
            <a:r>
              <a:rPr lang="en-US" sz="2200" dirty="0"/>
              <a:t> con </a:t>
            </a:r>
            <a:r>
              <a:rPr lang="en-US" sz="2200" dirty="0" err="1"/>
              <a:t>trỏ</a:t>
            </a:r>
            <a:r>
              <a:rPr lang="en-US" sz="2200" dirty="0"/>
              <a:t> </a:t>
            </a:r>
            <a:r>
              <a:rPr lang="en-US" sz="2200" dirty="0" err="1"/>
              <a:t>vào</a:t>
            </a:r>
            <a:r>
              <a:rPr lang="en-US" sz="2200" dirty="0"/>
              <a:t> </a:t>
            </a:r>
            <a:r>
              <a:rPr lang="en-US" sz="2200" dirty="0" err="1"/>
              <a:t>đối</a:t>
            </a:r>
            <a:r>
              <a:rPr lang="en-US" sz="2200" dirty="0"/>
              <a:t> </a:t>
            </a:r>
            <a:r>
              <a:rPr lang="en-US" sz="2200" dirty="0" err="1"/>
              <a:t>tượng</a:t>
            </a:r>
            <a:r>
              <a:rPr lang="en-US" sz="2200" dirty="0"/>
              <a:t> </a:t>
            </a:r>
            <a:r>
              <a:rPr lang="en-US" sz="2200" dirty="0" err="1"/>
              <a:t>đó</a:t>
            </a:r>
            <a:r>
              <a:rPr lang="en-US" sz="2200" dirty="0"/>
              <a:t> </a:t>
            </a:r>
            <a:r>
              <a:rPr lang="en-US" sz="2200" dirty="0" err="1"/>
              <a:t>và</a:t>
            </a:r>
            <a:r>
              <a:rPr lang="en-US" sz="2200" dirty="0"/>
              <a:t> </a:t>
            </a:r>
            <a:r>
              <a:rPr lang="en-US" sz="2200" dirty="0" err="1"/>
              <a:t>thực</a:t>
            </a:r>
            <a:r>
              <a:rPr lang="en-US" sz="2200" dirty="0"/>
              <a:t> </a:t>
            </a:r>
            <a:r>
              <a:rPr lang="en-US" sz="2200" dirty="0" err="1"/>
              <a:t>hiện</a:t>
            </a:r>
            <a:r>
              <a:rPr lang="en-US" sz="2200" dirty="0"/>
              <a:t> </a:t>
            </a:r>
            <a:r>
              <a:rPr lang="en-US" sz="2200" dirty="0" err="1"/>
              <a:t>một</a:t>
            </a:r>
            <a:r>
              <a:rPr lang="en-US" sz="2200" dirty="0"/>
              <a:t> </a:t>
            </a:r>
            <a:r>
              <a:rPr lang="en-US" sz="2200" dirty="0" err="1"/>
              <a:t>hành</a:t>
            </a:r>
            <a:r>
              <a:rPr lang="en-US" sz="2200" dirty="0"/>
              <a:t> </a:t>
            </a:r>
            <a:r>
              <a:rPr lang="en-US" sz="2200" dirty="0" err="1"/>
              <a:t>động</a:t>
            </a:r>
            <a:endParaRPr lang="en-US" sz="2200" dirty="0"/>
          </a:p>
          <a:p>
            <a:r>
              <a:rPr lang="en-US" sz="2200" dirty="0" err="1"/>
              <a:t>Thiết</a:t>
            </a:r>
            <a:r>
              <a:rPr lang="en-US" sz="2200" dirty="0"/>
              <a:t> </a:t>
            </a:r>
            <a:r>
              <a:rPr lang="en-US" sz="2200" dirty="0" err="1"/>
              <a:t>bị</a:t>
            </a:r>
            <a:r>
              <a:rPr lang="en-US" sz="2200" dirty="0"/>
              <a:t> </a:t>
            </a:r>
            <a:r>
              <a:rPr lang="en-US" sz="2200" dirty="0" err="1"/>
              <a:t>trỏ</a:t>
            </a:r>
            <a:r>
              <a:rPr lang="en-US" sz="2200" dirty="0"/>
              <a:t> </a:t>
            </a:r>
            <a:r>
              <a:rPr lang="en-US" sz="2200" dirty="0" err="1" smtClean="0"/>
              <a:t>truyền</a:t>
            </a:r>
            <a:r>
              <a:rPr lang="en-US" sz="2200" dirty="0" smtClean="0"/>
              <a:t> </a:t>
            </a:r>
            <a:r>
              <a:rPr lang="en-US" sz="2200" dirty="0" err="1"/>
              <a:t>thống</a:t>
            </a:r>
            <a:r>
              <a:rPr lang="en-US" sz="2200" dirty="0"/>
              <a:t> </a:t>
            </a:r>
            <a:r>
              <a:rPr lang="en-US" sz="2200" dirty="0" err="1"/>
              <a:t>là</a:t>
            </a:r>
            <a:r>
              <a:rPr lang="en-US" sz="2200" dirty="0"/>
              <a:t> </a:t>
            </a:r>
            <a:r>
              <a:rPr lang="en-US" sz="2200" dirty="0" err="1"/>
              <a:t>chuột</a:t>
            </a:r>
            <a:r>
              <a:rPr lang="en-US" sz="2200" dirty="0"/>
              <a:t> </a:t>
            </a:r>
            <a:r>
              <a:rPr lang="en-US" sz="2200" dirty="0" err="1"/>
              <a:t>máy</a:t>
            </a:r>
            <a:r>
              <a:rPr lang="en-US" sz="2200" dirty="0"/>
              <a:t> </a:t>
            </a:r>
            <a:r>
              <a:rPr lang="en-US" sz="2200" dirty="0" err="1" smtClean="0"/>
              <a:t>tính</a:t>
            </a:r>
            <a:endParaRPr lang="en-US" sz="2200" dirty="0" smtClean="0"/>
          </a:p>
          <a:p>
            <a:pPr lvl="1"/>
            <a:r>
              <a:rPr lang="en-US" sz="1800" dirty="0"/>
              <a:t>Di </a:t>
            </a:r>
            <a:r>
              <a:rPr lang="en-US" sz="1800" dirty="0" err="1"/>
              <a:t>chuyển</a:t>
            </a:r>
            <a:r>
              <a:rPr lang="en-US" sz="1800" dirty="0"/>
              <a:t> </a:t>
            </a:r>
            <a:r>
              <a:rPr lang="en-US" sz="1800" dirty="0" err="1"/>
              <a:t>chuột</a:t>
            </a:r>
            <a:r>
              <a:rPr lang="en-US" sz="1800" dirty="0"/>
              <a:t> </a:t>
            </a:r>
            <a:r>
              <a:rPr lang="en-US" sz="1800" dirty="0" err="1"/>
              <a:t>trên</a:t>
            </a:r>
            <a:r>
              <a:rPr lang="en-US" sz="1800" dirty="0"/>
              <a:t> </a:t>
            </a:r>
            <a:r>
              <a:rPr lang="en-US" sz="1800" dirty="0" err="1"/>
              <a:t>một</a:t>
            </a:r>
            <a:r>
              <a:rPr lang="en-US" sz="1800" dirty="0"/>
              <a:t> </a:t>
            </a:r>
            <a:r>
              <a:rPr lang="en-US" sz="1800" dirty="0" err="1"/>
              <a:t>mặt</a:t>
            </a:r>
            <a:r>
              <a:rPr lang="en-US" sz="1800" dirty="0"/>
              <a:t> </a:t>
            </a:r>
            <a:r>
              <a:rPr lang="en-US" sz="1800" dirty="0" err="1"/>
              <a:t>phẳng</a:t>
            </a:r>
            <a:r>
              <a:rPr lang="en-US" sz="1800" dirty="0"/>
              <a:t> </a:t>
            </a:r>
            <a:r>
              <a:rPr lang="en-US" sz="1800" dirty="0" err="1"/>
              <a:t>như</a:t>
            </a:r>
            <a:r>
              <a:rPr lang="en-US" sz="1800" dirty="0"/>
              <a:t> </a:t>
            </a:r>
            <a:r>
              <a:rPr lang="en-US" sz="1800" dirty="0" err="1"/>
              <a:t>mặt</a:t>
            </a:r>
            <a:r>
              <a:rPr lang="en-US" sz="1800" dirty="0"/>
              <a:t> </a:t>
            </a:r>
            <a:r>
              <a:rPr lang="en-US" sz="1800" dirty="0" err="1"/>
              <a:t>bàn</a:t>
            </a:r>
            <a:r>
              <a:rPr lang="en-US" sz="1800" dirty="0"/>
              <a:t> </a:t>
            </a:r>
            <a:r>
              <a:rPr lang="en-US" sz="1800" dirty="0" smtClean="0"/>
              <a:t/>
            </a:r>
            <a:br>
              <a:rPr lang="en-US" sz="1800" dirty="0" smtClean="0"/>
            </a:br>
            <a:r>
              <a:rPr lang="en-US" sz="1800" dirty="0" err="1" smtClean="0"/>
              <a:t>khiến</a:t>
            </a:r>
            <a:r>
              <a:rPr lang="en-US" sz="1800" dirty="0" smtClean="0"/>
              <a:t> </a:t>
            </a:r>
            <a:r>
              <a:rPr lang="en-US" sz="1800" dirty="0" err="1"/>
              <a:t>cho</a:t>
            </a:r>
            <a:r>
              <a:rPr lang="en-US" sz="1800" dirty="0"/>
              <a:t> </a:t>
            </a:r>
            <a:r>
              <a:rPr lang="en-US" sz="1800" dirty="0" err="1"/>
              <a:t>chuột</a:t>
            </a:r>
            <a:r>
              <a:rPr lang="en-US" sz="1800" dirty="0"/>
              <a:t> </a:t>
            </a:r>
            <a:r>
              <a:rPr lang="en-US" sz="1800" dirty="0" err="1"/>
              <a:t>bắt</a:t>
            </a:r>
            <a:r>
              <a:rPr lang="en-US" sz="1800" dirty="0"/>
              <a:t> </a:t>
            </a:r>
            <a:r>
              <a:rPr lang="en-US" sz="1800" dirty="0" err="1"/>
              <a:t>đầu</a:t>
            </a:r>
            <a:r>
              <a:rPr lang="en-US" sz="1800" dirty="0"/>
              <a:t> </a:t>
            </a:r>
            <a:r>
              <a:rPr lang="en-US" sz="1800" dirty="0" err="1"/>
              <a:t>chuyển</a:t>
            </a:r>
            <a:r>
              <a:rPr lang="en-US" sz="1800" dirty="0"/>
              <a:t> </a:t>
            </a:r>
            <a:r>
              <a:rPr lang="en-US" sz="1800" dirty="0" err="1"/>
              <a:t>động</a:t>
            </a:r>
            <a:r>
              <a:rPr lang="en-US" sz="1800" dirty="0"/>
              <a:t> </a:t>
            </a:r>
            <a:r>
              <a:rPr lang="en-US" sz="1800" dirty="0" err="1"/>
              <a:t>thể</a:t>
            </a:r>
            <a:r>
              <a:rPr lang="en-US" sz="1800" dirty="0"/>
              <a:t> </a:t>
            </a:r>
            <a:r>
              <a:rPr lang="en-US" sz="1800" dirty="0" err="1"/>
              <a:t>hiện</a:t>
            </a:r>
            <a:r>
              <a:rPr lang="en-US" sz="1800" dirty="0"/>
              <a:t> qua </a:t>
            </a:r>
            <a:r>
              <a:rPr lang="en-US" sz="1800" dirty="0" smtClean="0"/>
              <a:t/>
            </a:r>
            <a:br>
              <a:rPr lang="en-US" sz="1800" dirty="0" smtClean="0"/>
            </a:br>
            <a:r>
              <a:rPr lang="en-US" sz="1800" dirty="0" smtClean="0"/>
              <a:t>con </a:t>
            </a:r>
            <a:r>
              <a:rPr lang="en-US" sz="1800" dirty="0" err="1"/>
              <a:t>trỏ</a:t>
            </a:r>
            <a:r>
              <a:rPr lang="en-US" sz="1800" dirty="0"/>
              <a:t> </a:t>
            </a:r>
            <a:r>
              <a:rPr lang="en-US" sz="1800" dirty="0" err="1"/>
              <a:t>trên</a:t>
            </a:r>
            <a:r>
              <a:rPr lang="en-US" sz="1800" dirty="0"/>
              <a:t> </a:t>
            </a:r>
            <a:r>
              <a:rPr lang="en-US" sz="1800" dirty="0" err="1"/>
              <a:t>màn</a:t>
            </a:r>
            <a:r>
              <a:rPr lang="en-US" sz="1800" dirty="0"/>
              <a:t> </a:t>
            </a:r>
            <a:r>
              <a:rPr lang="en-US" sz="1800" dirty="0" err="1"/>
              <a:t>hình</a:t>
            </a:r>
            <a:endParaRPr lang="en-US" sz="1800" dirty="0" smtClean="0"/>
          </a:p>
          <a:p>
            <a:pPr lvl="1"/>
            <a:r>
              <a:rPr lang="en-US" sz="1800" dirty="0" err="1"/>
              <a:t>Chuột</a:t>
            </a:r>
            <a:r>
              <a:rPr lang="en-US" sz="1800" dirty="0"/>
              <a:t> </a:t>
            </a:r>
            <a:r>
              <a:rPr lang="en-US" sz="1800" dirty="0" err="1"/>
              <a:t>máy</a:t>
            </a:r>
            <a:r>
              <a:rPr lang="en-US" sz="1800" dirty="0"/>
              <a:t> </a:t>
            </a:r>
            <a:r>
              <a:rPr lang="en-US" sz="1800" dirty="0" err="1"/>
              <a:t>tính</a:t>
            </a:r>
            <a:r>
              <a:rPr lang="en-US" sz="1800" dirty="0"/>
              <a:t> </a:t>
            </a:r>
            <a:r>
              <a:rPr lang="en-US" sz="1800" dirty="0" err="1"/>
              <a:t>truyền</a:t>
            </a:r>
            <a:r>
              <a:rPr lang="en-US" sz="1800" dirty="0"/>
              <a:t> </a:t>
            </a:r>
            <a:r>
              <a:rPr lang="en-US" sz="1800" dirty="0" err="1"/>
              <a:t>thống</a:t>
            </a:r>
            <a:r>
              <a:rPr lang="en-US" sz="1800" dirty="0"/>
              <a:t> </a:t>
            </a:r>
            <a:r>
              <a:rPr lang="en-US" sz="1800" dirty="0" err="1"/>
              <a:t>có</a:t>
            </a:r>
            <a:r>
              <a:rPr lang="en-US" sz="1800" dirty="0"/>
              <a:t> </a:t>
            </a:r>
            <a:r>
              <a:rPr lang="en-US" sz="1800" dirty="0" err="1"/>
              <a:t>một</a:t>
            </a:r>
            <a:r>
              <a:rPr lang="en-US" sz="1800" dirty="0"/>
              <a:t> </a:t>
            </a:r>
            <a:r>
              <a:rPr lang="en-US" sz="1800" dirty="0" err="1"/>
              <a:t>viên</a:t>
            </a:r>
            <a:r>
              <a:rPr lang="en-US" sz="1800" dirty="0"/>
              <a:t> bi </a:t>
            </a:r>
            <a:r>
              <a:rPr lang="en-US" sz="1800" dirty="0" err="1"/>
              <a:t>tròn</a:t>
            </a:r>
            <a:r>
              <a:rPr lang="en-US" sz="1800" dirty="0"/>
              <a:t> </a:t>
            </a:r>
            <a:r>
              <a:rPr lang="en-US" sz="1800" dirty="0" err="1"/>
              <a:t>lăn</a:t>
            </a:r>
            <a:r>
              <a:rPr lang="en-US" sz="1800" dirty="0"/>
              <a:t> </a:t>
            </a:r>
            <a:r>
              <a:rPr lang="en-US" sz="1800" dirty="0" smtClean="0"/>
              <a:t/>
            </a:r>
            <a:br>
              <a:rPr lang="en-US" sz="1800" dirty="0" smtClean="0"/>
            </a:br>
            <a:r>
              <a:rPr lang="en-US" sz="1800" dirty="0" err="1" smtClean="0"/>
              <a:t>để</a:t>
            </a:r>
            <a:r>
              <a:rPr lang="en-US" sz="1800" dirty="0" smtClean="0"/>
              <a:t> </a:t>
            </a:r>
            <a:r>
              <a:rPr lang="en-US" sz="1800" dirty="0" err="1"/>
              <a:t>kích</a:t>
            </a:r>
            <a:r>
              <a:rPr lang="en-US" sz="1800" dirty="0"/>
              <a:t> </a:t>
            </a:r>
            <a:r>
              <a:rPr lang="en-US" sz="1800" dirty="0" err="1"/>
              <a:t>hoạt</a:t>
            </a:r>
            <a:r>
              <a:rPr lang="en-US" sz="1800" dirty="0"/>
              <a:t> </a:t>
            </a:r>
            <a:r>
              <a:rPr lang="en-US" sz="1800" dirty="0" err="1"/>
              <a:t>chuyển</a:t>
            </a:r>
            <a:r>
              <a:rPr lang="en-US" sz="1800" dirty="0"/>
              <a:t> </a:t>
            </a:r>
            <a:r>
              <a:rPr lang="en-US" sz="1800" dirty="0" err="1"/>
              <a:t>động</a:t>
            </a:r>
            <a:r>
              <a:rPr lang="en-US" sz="1800" dirty="0"/>
              <a:t> </a:t>
            </a:r>
            <a:r>
              <a:rPr lang="en-US" sz="1800" dirty="0" err="1"/>
              <a:t>khi</a:t>
            </a:r>
            <a:r>
              <a:rPr lang="en-US" sz="1800" dirty="0"/>
              <a:t> </a:t>
            </a:r>
            <a:r>
              <a:rPr lang="en-US" sz="1800" dirty="0" err="1"/>
              <a:t>bạn</a:t>
            </a:r>
            <a:r>
              <a:rPr lang="en-US" sz="1800" dirty="0"/>
              <a:t> di </a:t>
            </a:r>
            <a:r>
              <a:rPr lang="en-US" sz="1800" dirty="0" err="1"/>
              <a:t>chuyển</a:t>
            </a:r>
            <a:r>
              <a:rPr lang="en-US" sz="1800" dirty="0"/>
              <a:t> </a:t>
            </a:r>
            <a:r>
              <a:rPr lang="en-US" sz="1800" dirty="0" err="1" smtClean="0"/>
              <a:t>chuột</a:t>
            </a:r>
            <a:r>
              <a:rPr lang="en-US" sz="1800" dirty="0" smtClean="0"/>
              <a:t> </a:t>
            </a:r>
          </a:p>
          <a:p>
            <a:pPr lvl="1"/>
            <a:r>
              <a:rPr lang="en-US" sz="1800" dirty="0" err="1"/>
              <a:t>Chuột</a:t>
            </a:r>
            <a:r>
              <a:rPr lang="en-US" sz="1800" dirty="0"/>
              <a:t> bi </a:t>
            </a:r>
            <a:r>
              <a:rPr lang="en-US" sz="1800" dirty="0" err="1"/>
              <a:t>có</a:t>
            </a:r>
            <a:r>
              <a:rPr lang="en-US" sz="1800" dirty="0"/>
              <a:t> </a:t>
            </a:r>
            <a:r>
              <a:rPr lang="en-US" sz="1800" dirty="0" err="1"/>
              <a:t>viên</a:t>
            </a:r>
            <a:r>
              <a:rPr lang="en-US" sz="1800" dirty="0"/>
              <a:t> bi </a:t>
            </a:r>
            <a:r>
              <a:rPr lang="en-US" sz="1800" dirty="0" err="1"/>
              <a:t>đặt</a:t>
            </a:r>
            <a:r>
              <a:rPr lang="en-US" sz="1800" dirty="0"/>
              <a:t> ở </a:t>
            </a:r>
            <a:r>
              <a:rPr lang="en-US" sz="1800" dirty="0" err="1"/>
              <a:t>một</a:t>
            </a:r>
            <a:r>
              <a:rPr lang="en-US" sz="1800" dirty="0"/>
              <a:t> </a:t>
            </a:r>
            <a:r>
              <a:rPr lang="en-US" sz="1800" dirty="0" err="1"/>
              <a:t>phía</a:t>
            </a:r>
            <a:r>
              <a:rPr lang="en-US" sz="1800" dirty="0"/>
              <a:t> </a:t>
            </a:r>
            <a:r>
              <a:rPr lang="en-US" sz="1800" dirty="0" err="1"/>
              <a:t>nơi</a:t>
            </a:r>
            <a:r>
              <a:rPr lang="en-US" sz="1800" dirty="0"/>
              <a:t> </a:t>
            </a:r>
            <a:r>
              <a:rPr lang="en-US" sz="1800" dirty="0" err="1"/>
              <a:t>có</a:t>
            </a:r>
            <a:r>
              <a:rPr lang="en-US" sz="1800" dirty="0"/>
              <a:t> </a:t>
            </a:r>
            <a:r>
              <a:rPr lang="en-US" sz="1800" dirty="0" err="1"/>
              <a:t>ngón</a:t>
            </a:r>
            <a:r>
              <a:rPr lang="en-US" sz="1800" dirty="0"/>
              <a:t> </a:t>
            </a:r>
            <a:r>
              <a:rPr lang="en-US" sz="1800" dirty="0" err="1"/>
              <a:t>tay</a:t>
            </a:r>
            <a:r>
              <a:rPr lang="en-US" sz="1800" dirty="0"/>
              <a:t> </a:t>
            </a:r>
            <a:r>
              <a:rPr lang="en-US" sz="1800" dirty="0" err="1" smtClean="0"/>
              <a:t>cái</a:t>
            </a:r>
            <a:r>
              <a:rPr lang="en-US" sz="1800" dirty="0"/>
              <a:t>;</a:t>
            </a:r>
            <a:r>
              <a:rPr lang="en-US" sz="1800" dirty="0" smtClean="0"/>
              <a:t>  </a:t>
            </a:r>
            <a:br>
              <a:rPr lang="en-US" sz="1800" dirty="0" smtClean="0"/>
            </a:br>
            <a:r>
              <a:rPr lang="en-US" sz="1800" dirty="0" err="1" smtClean="0"/>
              <a:t>xoay</a:t>
            </a:r>
            <a:r>
              <a:rPr lang="en-US" sz="1800" dirty="0" smtClean="0"/>
              <a:t> </a:t>
            </a:r>
            <a:r>
              <a:rPr lang="en-US" sz="1800" dirty="0" err="1"/>
              <a:t>viên</a:t>
            </a:r>
            <a:r>
              <a:rPr lang="en-US" sz="1800" dirty="0"/>
              <a:t> bi </a:t>
            </a:r>
            <a:r>
              <a:rPr lang="en-US" sz="1800" dirty="0" err="1"/>
              <a:t>để</a:t>
            </a:r>
            <a:r>
              <a:rPr lang="en-US" sz="1800" dirty="0"/>
              <a:t> di </a:t>
            </a:r>
            <a:r>
              <a:rPr lang="en-US" sz="1800" dirty="0" err="1"/>
              <a:t>chuyển</a:t>
            </a:r>
            <a:r>
              <a:rPr lang="en-US" sz="1800" dirty="0"/>
              <a:t> </a:t>
            </a:r>
            <a:r>
              <a:rPr lang="en-US" sz="1800" dirty="0" err="1"/>
              <a:t>chuột</a:t>
            </a:r>
            <a:endParaRPr lang="en-US" sz="1800" dirty="0" smtClean="0"/>
          </a:p>
          <a:p>
            <a:pPr lvl="1"/>
            <a:r>
              <a:rPr lang="en-US" sz="1800" dirty="0" err="1"/>
              <a:t>Các</a:t>
            </a:r>
            <a:r>
              <a:rPr lang="en-US" sz="1800" dirty="0"/>
              <a:t> </a:t>
            </a:r>
            <a:r>
              <a:rPr lang="en-US" sz="1800" dirty="0" err="1"/>
              <a:t>đời</a:t>
            </a:r>
            <a:r>
              <a:rPr lang="en-US" sz="1800" dirty="0"/>
              <a:t> </a:t>
            </a:r>
            <a:r>
              <a:rPr lang="en-US" sz="1800" dirty="0" err="1"/>
              <a:t>chuột</a:t>
            </a:r>
            <a:r>
              <a:rPr lang="en-US" sz="1800" dirty="0"/>
              <a:t> </a:t>
            </a:r>
            <a:r>
              <a:rPr lang="en-US" sz="1800" dirty="0" err="1"/>
              <a:t>máy</a:t>
            </a:r>
            <a:r>
              <a:rPr lang="en-US" sz="1800" dirty="0"/>
              <a:t> </a:t>
            </a:r>
            <a:r>
              <a:rPr lang="en-US" sz="1800" dirty="0" err="1"/>
              <a:t>tính</a:t>
            </a:r>
            <a:r>
              <a:rPr lang="en-US" sz="1800" dirty="0"/>
              <a:t> </a:t>
            </a:r>
            <a:r>
              <a:rPr lang="en-US" sz="1800" dirty="0" err="1" smtClean="0"/>
              <a:t>mới</a:t>
            </a:r>
            <a:r>
              <a:rPr lang="en-US" sz="1800" dirty="0" smtClean="0"/>
              <a:t> </a:t>
            </a:r>
            <a:r>
              <a:rPr lang="en-US" sz="1800" dirty="0" err="1" smtClean="0"/>
              <a:t>sau</a:t>
            </a:r>
            <a:r>
              <a:rPr lang="en-US" sz="1800" dirty="0" smtClean="0"/>
              <a:t> </a:t>
            </a:r>
            <a:r>
              <a:rPr lang="en-US" sz="1800" dirty="0" err="1"/>
              <a:t>này</a:t>
            </a:r>
            <a:r>
              <a:rPr lang="en-US" sz="1800" dirty="0"/>
              <a:t> </a:t>
            </a:r>
            <a:r>
              <a:rPr lang="en-US" sz="1800" dirty="0" err="1"/>
              <a:t>dùng</a:t>
            </a:r>
            <a:r>
              <a:rPr lang="en-US" sz="1800" dirty="0"/>
              <a:t> </a:t>
            </a:r>
            <a:r>
              <a:rPr lang="en-US" sz="1800" dirty="0" err="1"/>
              <a:t>ánh</a:t>
            </a:r>
            <a:r>
              <a:rPr lang="en-US" sz="1800" dirty="0"/>
              <a:t> </a:t>
            </a:r>
            <a:r>
              <a:rPr lang="en-US" sz="1800" dirty="0" err="1"/>
              <a:t>sáng</a:t>
            </a:r>
            <a:r>
              <a:rPr lang="en-US" sz="1800" dirty="0"/>
              <a:t> </a:t>
            </a:r>
            <a:r>
              <a:rPr lang="en-US" sz="1800" dirty="0" err="1"/>
              <a:t>quang</a:t>
            </a:r>
            <a:r>
              <a:rPr lang="en-US" sz="1800" dirty="0"/>
              <a:t> </a:t>
            </a:r>
            <a:r>
              <a:rPr lang="en-US" sz="1800" dirty="0" err="1"/>
              <a:t>học</a:t>
            </a:r>
            <a:r>
              <a:rPr lang="en-US" sz="1800" dirty="0"/>
              <a:t> </a:t>
            </a:r>
            <a:r>
              <a:rPr lang="en-US" sz="1800" dirty="0" err="1"/>
              <a:t>hoặc</a:t>
            </a:r>
            <a:r>
              <a:rPr lang="en-US" sz="1800" dirty="0"/>
              <a:t> </a:t>
            </a:r>
            <a:r>
              <a:rPr lang="en-US" sz="1800" dirty="0" err="1"/>
              <a:t>công</a:t>
            </a:r>
            <a:r>
              <a:rPr lang="en-US" sz="1800" dirty="0"/>
              <a:t> </a:t>
            </a:r>
            <a:r>
              <a:rPr lang="en-US" sz="1800" dirty="0" err="1"/>
              <a:t>nghệ</a:t>
            </a:r>
            <a:r>
              <a:rPr lang="en-US" sz="1800" dirty="0"/>
              <a:t> </a:t>
            </a:r>
            <a:r>
              <a:rPr lang="en-US" sz="1800" dirty="0" err="1"/>
              <a:t>đi-ốt</a:t>
            </a:r>
            <a:r>
              <a:rPr lang="en-US" sz="1800" dirty="0"/>
              <a:t> </a:t>
            </a:r>
            <a:r>
              <a:rPr lang="en-US" sz="1800" dirty="0" err="1"/>
              <a:t>để</a:t>
            </a:r>
            <a:r>
              <a:rPr lang="en-US" sz="1800" dirty="0"/>
              <a:t> di </a:t>
            </a:r>
            <a:r>
              <a:rPr lang="en-US" sz="1800" dirty="0" err="1"/>
              <a:t>chuyển</a:t>
            </a:r>
            <a:r>
              <a:rPr lang="en-US" sz="1800" dirty="0"/>
              <a:t> con </a:t>
            </a:r>
            <a:r>
              <a:rPr lang="en-US" sz="1800" dirty="0" err="1"/>
              <a:t>trỏ</a:t>
            </a:r>
            <a:r>
              <a:rPr lang="en-US" sz="1800" dirty="0"/>
              <a:t> </a:t>
            </a:r>
            <a:r>
              <a:rPr lang="en-US" sz="1800" dirty="0" err="1"/>
              <a:t>chuột</a:t>
            </a:r>
            <a:r>
              <a:rPr lang="en-US" sz="1800" dirty="0"/>
              <a:t> </a:t>
            </a:r>
            <a:r>
              <a:rPr lang="en-US" sz="1800" dirty="0" err="1"/>
              <a:t>trên</a:t>
            </a:r>
            <a:r>
              <a:rPr lang="en-US" sz="1800" dirty="0"/>
              <a:t> </a:t>
            </a:r>
            <a:r>
              <a:rPr lang="en-US" sz="1800" dirty="0" err="1"/>
              <a:t>màn</a:t>
            </a:r>
            <a:r>
              <a:rPr lang="en-US" sz="1800" dirty="0"/>
              <a:t> </a:t>
            </a:r>
            <a:r>
              <a:rPr lang="en-US" sz="1800" dirty="0" err="1"/>
              <a:t>hình</a:t>
            </a:r>
            <a:endParaRPr lang="en-US" sz="1800" dirty="0" smtClean="0"/>
          </a:p>
        </p:txBody>
      </p:sp>
      <p:sp>
        <p:nvSpPr>
          <p:cNvPr id="37893" name="Rectangle 6"/>
          <p:cNvSpPr>
            <a:spLocks noGrp="1" noChangeArrowheads="1"/>
          </p:cNvSpPr>
          <p:nvPr>
            <p:ph type="sldNum" sz="quarter" idx="14"/>
          </p:nvPr>
        </p:nvSpPr>
        <p:spPr>
          <a:noFill/>
        </p:spPr>
        <p:txBody>
          <a:bodyPr/>
          <a:lstStyle/>
          <a:p>
            <a:fld id="{5A324771-4D83-4C3E-B648-079F4BA197C2}" type="slidenum">
              <a:rPr lang="en-US" smtClean="0">
                <a:latin typeface="Arial" pitchFamily="34" charset="0"/>
              </a:rPr>
              <a:pPr/>
              <a:t>35</a:t>
            </a:fld>
            <a:endParaRPr lang="en-US" dirty="0" smtClean="0">
              <a:latin typeface="Arial" pitchFamily="34" charset="0"/>
            </a:endParaRPr>
          </a:p>
        </p:txBody>
      </p:sp>
      <p:pic>
        <p:nvPicPr>
          <p:cNvPr id="37894" name="Picture 18" descr="trackball-clean"/>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471149" y="3618060"/>
            <a:ext cx="1122362" cy="1120775"/>
          </a:xfrm>
          <a:prstGeom prst="rect">
            <a:avLst/>
          </a:prstGeom>
          <a:noFill/>
          <a:ln w="9525">
            <a:noFill/>
            <a:miter lim="800000"/>
            <a:headEnd/>
            <a:tailEnd/>
          </a:ln>
        </p:spPr>
      </p:pic>
      <p:pic>
        <p:nvPicPr>
          <p:cNvPr id="37895" name="Picture 19" descr="iStock_000008580903XSmall cropped"/>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3392927">
            <a:off x="6726027" y="2529103"/>
            <a:ext cx="1133475" cy="1023937"/>
          </a:xfrm>
          <a:prstGeom prst="rect">
            <a:avLst/>
          </a:prstGeom>
          <a:noFill/>
          <a:ln w="9525">
            <a:noFill/>
            <a:miter lim="800000"/>
            <a:headEnd/>
            <a:tailEnd/>
          </a:ln>
        </p:spPr>
      </p:pic>
    </p:spTree>
    <p:extLst>
      <p:ext uri="{BB962C8B-B14F-4D97-AF65-F5344CB8AC3E}">
        <p14:creationId xmlns:p14="http://schemas.microsoft.com/office/powerpoint/2010/main" val="294675031"/>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2"/>
          <p:cNvSpPr>
            <a:spLocks noGrp="1" noChangeArrowheads="1"/>
          </p:cNvSpPr>
          <p:nvPr>
            <p:ph type="title" idx="4294967295"/>
          </p:nvPr>
        </p:nvSpPr>
        <p:spPr/>
        <p:txBody>
          <a:bodyPr/>
          <a:lstStyle/>
          <a:p>
            <a:pPr eaLnBrk="1" hangingPunct="1"/>
            <a:r>
              <a:rPr lang="en-US" dirty="0"/>
              <a:t>S</a:t>
            </a:r>
            <a:r>
              <a:rPr lang="vi-VN" dirty="0"/>
              <a:t>ử dụng</a:t>
            </a:r>
            <a:r>
              <a:rPr lang="en-US" dirty="0" smtClean="0"/>
              <a:t> </a:t>
            </a:r>
            <a:r>
              <a:rPr lang="en-US" dirty="0" err="1" smtClean="0"/>
              <a:t>Chuột</a:t>
            </a:r>
            <a:r>
              <a:rPr lang="en-US" dirty="0" smtClean="0"/>
              <a:t> </a:t>
            </a:r>
            <a:r>
              <a:rPr lang="en-US" dirty="0" err="1" smtClean="0"/>
              <a:t>máy</a:t>
            </a:r>
            <a:r>
              <a:rPr lang="en-US" dirty="0" smtClean="0"/>
              <a:t> </a:t>
            </a:r>
            <a:r>
              <a:rPr lang="en-US" dirty="0" err="1" smtClean="0"/>
              <a:t>tính</a:t>
            </a:r>
            <a:endParaRPr lang="en-US" dirty="0" smtClean="0"/>
          </a:p>
        </p:txBody>
      </p:sp>
      <p:graphicFrame>
        <p:nvGraphicFramePr>
          <p:cNvPr id="469019" name="Group 27"/>
          <p:cNvGraphicFramePr>
            <a:graphicFrameLocks noGrp="1"/>
          </p:cNvGraphicFramePr>
          <p:nvPr>
            <p:ph type="tbl" idx="4294967295"/>
            <p:extLst>
              <p:ext uri="{D42A27DB-BD31-4B8C-83A1-F6EECF244321}">
                <p14:modId xmlns:p14="http://schemas.microsoft.com/office/powerpoint/2010/main" val="2582441916"/>
              </p:ext>
            </p:extLst>
          </p:nvPr>
        </p:nvGraphicFramePr>
        <p:xfrm>
          <a:off x="346075" y="1330325"/>
          <a:ext cx="8423563" cy="5303520"/>
        </p:xfrm>
        <a:graphic>
          <a:graphicData uri="http://schemas.openxmlformats.org/drawingml/2006/table">
            <a:tbl>
              <a:tblPr/>
              <a:tblGrid>
                <a:gridCol w="2323383"/>
                <a:gridCol w="6100180"/>
              </a:tblGrid>
              <a:tr h="613734">
                <a:tc>
                  <a:txBody>
                    <a:bodyPr/>
                    <a:lstStyle/>
                    <a:p>
                      <a:pPr marL="117475"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800" b="1" kern="1200" dirty="0" err="1" smtClean="0">
                          <a:solidFill>
                            <a:schemeClr val="tx1"/>
                          </a:solidFill>
                          <a:effectLst/>
                          <a:latin typeface="Arial" pitchFamily="34" charset="0"/>
                          <a:ea typeface="+mn-ea"/>
                          <a:cs typeface="Arial" pitchFamily="34" charset="0"/>
                        </a:rPr>
                        <a:t>Nhấp</a:t>
                      </a:r>
                      <a:r>
                        <a:rPr lang="en-US" sz="1800" b="1" kern="1200" dirty="0" smtClean="0">
                          <a:solidFill>
                            <a:schemeClr val="tx1"/>
                          </a:solidFill>
                          <a:effectLst/>
                          <a:latin typeface="Arial" pitchFamily="34" charset="0"/>
                          <a:ea typeface="+mn-ea"/>
                          <a:cs typeface="Arial" pitchFamily="34" charset="0"/>
                        </a:rPr>
                        <a:t> </a:t>
                      </a:r>
                      <a:r>
                        <a:rPr lang="en-US" sz="1800" b="1" kern="1200" dirty="0" err="1" smtClean="0">
                          <a:solidFill>
                            <a:schemeClr val="tx1"/>
                          </a:solidFill>
                          <a:effectLst/>
                          <a:latin typeface="Arial" pitchFamily="34" charset="0"/>
                          <a:ea typeface="+mn-ea"/>
                          <a:cs typeface="Arial" pitchFamily="34" charset="0"/>
                        </a:rPr>
                        <a:t>đơn</a:t>
                      </a:r>
                      <a:r>
                        <a:rPr lang="en-US" sz="1800" b="1" kern="1200" baseline="0" dirty="0" smtClean="0">
                          <a:solidFill>
                            <a:schemeClr val="tx1"/>
                          </a:solidFill>
                          <a:effectLst/>
                          <a:latin typeface="Arial" pitchFamily="34" charset="0"/>
                          <a:ea typeface="+mn-ea"/>
                          <a:cs typeface="Arial" pitchFamily="34" charset="0"/>
                        </a:rPr>
                        <a:t> </a:t>
                      </a:r>
                      <a:br>
                        <a:rPr lang="en-US" sz="1800" b="1" kern="1200" baseline="0" dirty="0" smtClean="0">
                          <a:solidFill>
                            <a:schemeClr val="tx1"/>
                          </a:solidFill>
                          <a:effectLst/>
                          <a:latin typeface="Arial" pitchFamily="34" charset="0"/>
                          <a:ea typeface="+mn-ea"/>
                          <a:cs typeface="Arial" pitchFamily="34" charset="0"/>
                        </a:rPr>
                      </a:br>
                      <a:r>
                        <a:rPr lang="en-US" sz="1800" b="1" kern="1200" baseline="0" dirty="0" smtClean="0">
                          <a:solidFill>
                            <a:schemeClr val="tx1"/>
                          </a:solidFill>
                          <a:effectLst/>
                          <a:latin typeface="Arial" pitchFamily="34" charset="0"/>
                          <a:ea typeface="+mn-ea"/>
                          <a:cs typeface="Arial" pitchFamily="34" charset="0"/>
                        </a:rPr>
                        <a:t>(</a:t>
                      </a:r>
                      <a:r>
                        <a:rPr kumimoji="0" lang="en-US" sz="1800" b="1" i="0" u="none" strike="noStrike" cap="none" normalizeH="0" baseline="0" dirty="0" smtClean="0">
                          <a:ln>
                            <a:noFill/>
                          </a:ln>
                          <a:solidFill>
                            <a:schemeClr val="tx1"/>
                          </a:solidFill>
                          <a:effectLst/>
                          <a:latin typeface="Arial" pitchFamily="34" charset="0"/>
                          <a:cs typeface="Arial" pitchFamily="34" charset="0"/>
                        </a:rPr>
                        <a:t>Click)	</a:t>
                      </a:r>
                    </a:p>
                  </a:txBody>
                  <a:tcPr marL="92406" marR="92406" horzOverflow="overflow">
                    <a:lnL>
                      <a:noFill/>
                    </a:lnL>
                    <a:lnR w="12700" cap="flat" cmpd="sng" algn="ctr">
                      <a:solidFill>
                        <a:srgbClr val="695008"/>
                      </a:solidFill>
                      <a:prstDash val="solid"/>
                      <a:round/>
                      <a:headEnd type="none" w="med" len="med"/>
                      <a:tailEnd type="none" w="med" len="med"/>
                    </a:lnR>
                    <a:lnT>
                      <a:noFill/>
                    </a:lnT>
                    <a:lnB w="12700" cap="flat" cmpd="sng" algn="ctr">
                      <a:solidFill>
                        <a:srgbClr val="695008"/>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Hướng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vào</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một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đối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tượng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nhấp</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và</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nhả</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nút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trái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để</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chọn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đối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tượng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trên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màn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hình</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a:t>
                      </a:r>
                    </a:p>
                  </a:txBody>
                  <a:tcPr marL="92406" marR="92406" horzOverflow="overflow">
                    <a:lnL w="12700" cap="flat" cmpd="sng" algn="ctr">
                      <a:solidFill>
                        <a:srgbClr val="695008"/>
                      </a:solidFill>
                      <a:prstDash val="solid"/>
                      <a:round/>
                      <a:headEnd type="none" w="med" len="med"/>
                      <a:tailEnd type="none" w="med" len="med"/>
                    </a:lnL>
                    <a:lnR>
                      <a:noFill/>
                    </a:lnR>
                    <a:lnT>
                      <a:noFill/>
                    </a:lnT>
                    <a:lnB w="12700" cap="flat" cmpd="sng" algn="ctr">
                      <a:solidFill>
                        <a:srgbClr val="695008"/>
                      </a:solidFill>
                      <a:prstDash val="solid"/>
                      <a:round/>
                      <a:headEnd type="none" w="med" len="med"/>
                      <a:tailEnd type="none" w="med" len="med"/>
                    </a:lnB>
                    <a:lnTlToBr>
                      <a:noFill/>
                    </a:lnTlToBr>
                    <a:lnBlToTr>
                      <a:noFill/>
                    </a:lnBlToTr>
                    <a:noFill/>
                  </a:tcPr>
                </a:tc>
              </a:tr>
              <a:tr h="876763">
                <a:tc>
                  <a:txBody>
                    <a:bodyPr/>
                    <a:lstStyle/>
                    <a:p>
                      <a:pPr marL="122238" marR="0" lvl="0" indent="-4763"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Nhấp</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đúp</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b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b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(Double-Click)</a:t>
                      </a:r>
                    </a:p>
                  </a:txBody>
                  <a:tcPr marL="92406" marR="92406" horzOverflow="overflow">
                    <a:lnL>
                      <a:noFill/>
                    </a:lnL>
                    <a:lnR w="12700" cap="flat" cmpd="sng" algn="ctr">
                      <a:solidFill>
                        <a:srgbClr val="695008"/>
                      </a:solidFill>
                      <a:prstDash val="solid"/>
                      <a:round/>
                      <a:headEnd type="none" w="med" len="med"/>
                      <a:tailEnd type="none" w="med" len="med"/>
                    </a:lnR>
                    <a:lnT w="12700" cap="flat" cmpd="sng" algn="ctr">
                      <a:solidFill>
                        <a:srgbClr val="695008"/>
                      </a:solidFill>
                      <a:prstDash val="solid"/>
                      <a:round/>
                      <a:headEnd type="none" w="med" len="med"/>
                      <a:tailEnd type="none" w="med" len="med"/>
                    </a:lnT>
                    <a:lnB w="12700" cap="flat" cmpd="sng" algn="ctr">
                      <a:solidFill>
                        <a:srgbClr val="695008"/>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Hướng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vào</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một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đối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tượng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nhấp</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trái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hai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lần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liền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nhau</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để</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kích</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hoạt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chương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trình</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ứng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dụng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hoặc</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mở</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tập</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tin.</a:t>
                      </a:r>
                    </a:p>
                  </a:txBody>
                  <a:tcPr marL="92406" marR="92406" horzOverflow="overflow">
                    <a:lnL w="12700" cap="flat" cmpd="sng" algn="ctr">
                      <a:solidFill>
                        <a:srgbClr val="695008"/>
                      </a:solidFill>
                      <a:prstDash val="solid"/>
                      <a:round/>
                      <a:headEnd type="none" w="med" len="med"/>
                      <a:tailEnd type="none" w="med" len="med"/>
                    </a:lnL>
                    <a:lnR>
                      <a:noFill/>
                    </a:lnR>
                    <a:lnT w="12700" cap="flat" cmpd="sng" algn="ctr">
                      <a:solidFill>
                        <a:srgbClr val="695008"/>
                      </a:solidFill>
                      <a:prstDash val="solid"/>
                      <a:round/>
                      <a:headEnd type="none" w="med" len="med"/>
                      <a:tailEnd type="none" w="med" len="med"/>
                    </a:lnT>
                    <a:lnB w="12700" cap="flat" cmpd="sng" algn="ctr">
                      <a:solidFill>
                        <a:srgbClr val="695008"/>
                      </a:solidFill>
                      <a:prstDash val="solid"/>
                      <a:round/>
                      <a:headEnd type="none" w="med" len="med"/>
                      <a:tailEnd type="none" w="med" len="med"/>
                    </a:lnB>
                    <a:lnTlToBr>
                      <a:noFill/>
                    </a:lnTlToBr>
                    <a:lnBlToTr>
                      <a:noFill/>
                    </a:lnBlToTr>
                    <a:noFill/>
                  </a:tcPr>
                </a:tc>
              </a:tr>
              <a:tr h="613734">
                <a:tc>
                  <a:txBody>
                    <a:bodyPr/>
                    <a:lstStyle/>
                    <a:p>
                      <a:pPr marL="122238" marR="0" lvl="0" indent="-4763"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Nhấp</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phải</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(Right-Click)</a:t>
                      </a:r>
                    </a:p>
                  </a:txBody>
                  <a:tcPr marL="92406" marR="92406" horzOverflow="overflow">
                    <a:lnL>
                      <a:noFill/>
                    </a:lnL>
                    <a:lnR w="12700" cap="flat" cmpd="sng" algn="ctr">
                      <a:solidFill>
                        <a:srgbClr val="695008"/>
                      </a:solidFill>
                      <a:prstDash val="solid"/>
                      <a:round/>
                      <a:headEnd type="none" w="med" len="med"/>
                      <a:tailEnd type="none" w="med" len="med"/>
                    </a:lnR>
                    <a:lnT w="12700" cap="flat" cmpd="sng" algn="ctr">
                      <a:solidFill>
                        <a:srgbClr val="695008"/>
                      </a:solidFill>
                      <a:prstDash val="solid"/>
                      <a:round/>
                      <a:headEnd type="none" w="med" len="med"/>
                      <a:tailEnd type="none" w="med" len="med"/>
                    </a:lnT>
                    <a:lnB w="12700" cap="flat" cmpd="sng" algn="ctr">
                      <a:solidFill>
                        <a:srgbClr val="695008"/>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Hướng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vào</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một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đối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tượng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rồi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nhấp</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phải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để</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hiển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thị</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menu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biểu</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tượng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rút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gọn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của</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đối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tượng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đó</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a:t>
                      </a:r>
                    </a:p>
                  </a:txBody>
                  <a:tcPr marL="92406" marR="92406" horzOverflow="overflow">
                    <a:lnL w="12700" cap="flat" cmpd="sng" algn="ctr">
                      <a:solidFill>
                        <a:srgbClr val="695008"/>
                      </a:solidFill>
                      <a:prstDash val="solid"/>
                      <a:round/>
                      <a:headEnd type="none" w="med" len="med"/>
                      <a:tailEnd type="none" w="med" len="med"/>
                    </a:lnL>
                    <a:lnR>
                      <a:noFill/>
                    </a:lnR>
                    <a:lnT w="12700" cap="flat" cmpd="sng" algn="ctr">
                      <a:solidFill>
                        <a:srgbClr val="695008"/>
                      </a:solidFill>
                      <a:prstDash val="solid"/>
                      <a:round/>
                      <a:headEnd type="none" w="med" len="med"/>
                      <a:tailEnd type="none" w="med" len="med"/>
                    </a:lnT>
                    <a:lnB w="12700" cap="flat" cmpd="sng" algn="ctr">
                      <a:solidFill>
                        <a:srgbClr val="695008"/>
                      </a:solidFill>
                      <a:prstDash val="solid"/>
                      <a:round/>
                      <a:headEnd type="none" w="med" len="med"/>
                      <a:tailEnd type="none" w="med" len="med"/>
                    </a:lnB>
                    <a:lnTlToBr>
                      <a:noFill/>
                    </a:lnTlToBr>
                    <a:lnBlToTr>
                      <a:noFill/>
                    </a:lnBlToTr>
                    <a:noFill/>
                  </a:tcPr>
                </a:tc>
              </a:tr>
              <a:tr h="613734">
                <a:tc>
                  <a:txBody>
                    <a:bodyPr/>
                    <a:lstStyle/>
                    <a:p>
                      <a:pPr marL="117475"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Kéo</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trái</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b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b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(Left Drag)</a:t>
                      </a:r>
                    </a:p>
                  </a:txBody>
                  <a:tcPr marL="92406" marR="92406" horzOverflow="overflow">
                    <a:lnL>
                      <a:noFill/>
                    </a:lnL>
                    <a:lnR w="12700" cap="flat" cmpd="sng" algn="ctr">
                      <a:solidFill>
                        <a:srgbClr val="695008"/>
                      </a:solidFill>
                      <a:prstDash val="solid"/>
                      <a:round/>
                      <a:headEnd type="none" w="med" len="med"/>
                      <a:tailEnd type="none" w="med" len="med"/>
                    </a:lnR>
                    <a:lnT w="12700" cap="flat" cmpd="sng" algn="ctr">
                      <a:solidFill>
                        <a:srgbClr val="695008"/>
                      </a:solidFill>
                      <a:prstDash val="solid"/>
                      <a:round/>
                      <a:headEnd type="none" w="med" len="med"/>
                      <a:tailEnd type="none" w="med" len="med"/>
                    </a:lnT>
                    <a:lnB w="12700" cap="flat" cmpd="sng" algn="ctr">
                      <a:solidFill>
                        <a:srgbClr val="695008"/>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Nhấp</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và</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giữ</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trái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khi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bạn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di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chuyển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để</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di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chuyển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hoặc</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lựa</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chọn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nhiều</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đối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tượng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trên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màn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hình</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a:t>
                      </a:r>
                    </a:p>
                  </a:txBody>
                  <a:tcPr marL="92406" marR="92406" horzOverflow="overflow">
                    <a:lnL w="12700" cap="flat" cmpd="sng" algn="ctr">
                      <a:solidFill>
                        <a:srgbClr val="695008"/>
                      </a:solidFill>
                      <a:prstDash val="solid"/>
                      <a:round/>
                      <a:headEnd type="none" w="med" len="med"/>
                      <a:tailEnd type="none" w="med" len="med"/>
                    </a:lnL>
                    <a:lnR>
                      <a:noFill/>
                    </a:lnR>
                    <a:lnT w="12700" cap="flat" cmpd="sng" algn="ctr">
                      <a:solidFill>
                        <a:srgbClr val="695008"/>
                      </a:solidFill>
                      <a:prstDash val="solid"/>
                      <a:round/>
                      <a:headEnd type="none" w="med" len="med"/>
                      <a:tailEnd type="none" w="med" len="med"/>
                    </a:lnT>
                    <a:lnB w="12700" cap="flat" cmpd="sng" algn="ctr">
                      <a:solidFill>
                        <a:srgbClr val="695008"/>
                      </a:solidFill>
                      <a:prstDash val="solid"/>
                      <a:round/>
                      <a:headEnd type="none" w="med" len="med"/>
                      <a:tailEnd type="none" w="med" len="med"/>
                    </a:lnB>
                    <a:lnTlToBr>
                      <a:noFill/>
                    </a:lnTlToBr>
                    <a:lnBlToTr>
                      <a:noFill/>
                    </a:lnBlToTr>
                    <a:noFill/>
                  </a:tcPr>
                </a:tc>
              </a:tr>
              <a:tr h="876763">
                <a:tc>
                  <a:txBody>
                    <a:bodyPr/>
                    <a:lstStyle/>
                    <a:p>
                      <a:pPr marL="117475"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Kéo</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phải</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(Right Drag)</a:t>
                      </a:r>
                    </a:p>
                  </a:txBody>
                  <a:tcPr marL="92406" marR="92406" horzOverflow="overflow">
                    <a:lnL>
                      <a:noFill/>
                    </a:lnL>
                    <a:lnR w="12700" cap="flat" cmpd="sng" algn="ctr">
                      <a:solidFill>
                        <a:srgbClr val="695008"/>
                      </a:solidFill>
                      <a:prstDash val="solid"/>
                      <a:round/>
                      <a:headEnd type="none" w="med" len="med"/>
                      <a:tailEnd type="none" w="med" len="med"/>
                    </a:lnR>
                    <a:lnT w="12700" cap="flat" cmpd="sng" algn="ctr">
                      <a:solidFill>
                        <a:srgbClr val="695008"/>
                      </a:solidFill>
                      <a:prstDash val="solid"/>
                      <a:round/>
                      <a:headEnd type="none" w="med" len="med"/>
                      <a:tailEnd type="none" w="med" len="med"/>
                    </a:lnT>
                    <a:lnB w="12700" cap="flat" cmpd="sng" algn="ctr">
                      <a:solidFill>
                        <a:srgbClr val="695008"/>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Nhấp</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và</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giữ</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phải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khi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bạn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di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chuyển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để</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di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chuyển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hoặc</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sao</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chép</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một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đối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tượng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Khi</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nhả</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sẽ</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xuất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hiện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một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biểu</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tượng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rút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gọn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có</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nhiều</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lựa</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chọn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hơn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a:t>
                      </a:r>
                    </a:p>
                  </a:txBody>
                  <a:tcPr marL="92406" marR="92406" horzOverflow="overflow">
                    <a:lnL w="12700" cap="flat" cmpd="sng" algn="ctr">
                      <a:solidFill>
                        <a:srgbClr val="695008"/>
                      </a:solidFill>
                      <a:prstDash val="solid"/>
                      <a:round/>
                      <a:headEnd type="none" w="med" len="med"/>
                      <a:tailEnd type="none" w="med" len="med"/>
                    </a:lnL>
                    <a:lnR>
                      <a:noFill/>
                    </a:lnR>
                    <a:lnT w="12700" cap="flat" cmpd="sng" algn="ctr">
                      <a:solidFill>
                        <a:srgbClr val="695008"/>
                      </a:solidFill>
                      <a:prstDash val="solid"/>
                      <a:round/>
                      <a:headEnd type="none" w="med" len="med"/>
                      <a:tailEnd type="none" w="med" len="med"/>
                    </a:lnT>
                    <a:lnB w="12700" cap="flat" cmpd="sng" algn="ctr">
                      <a:solidFill>
                        <a:srgbClr val="695008"/>
                      </a:solidFill>
                      <a:prstDash val="solid"/>
                      <a:round/>
                      <a:headEnd type="none" w="med" len="med"/>
                      <a:tailEnd type="none" w="med" len="med"/>
                    </a:lnB>
                    <a:lnTlToBr>
                      <a:noFill/>
                    </a:lnTlToBr>
                    <a:lnBlToTr>
                      <a:noFill/>
                    </a:lnBlToTr>
                    <a:noFill/>
                  </a:tcPr>
                </a:tc>
              </a:tr>
              <a:tr h="876763">
                <a:tc>
                  <a:txBody>
                    <a:bodyPr/>
                    <a:lstStyle/>
                    <a:p>
                      <a:pPr marL="117475"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Bánh</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xe</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hay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nút</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nhấn</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giữa</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(Middle Wheel or Button)</a:t>
                      </a:r>
                    </a:p>
                  </a:txBody>
                  <a:tcPr marL="92406" marR="92406" horzOverflow="overflow">
                    <a:lnL>
                      <a:noFill/>
                    </a:lnL>
                    <a:lnR w="12700" cap="flat" cmpd="sng" algn="ctr">
                      <a:solidFill>
                        <a:srgbClr val="695008"/>
                      </a:solidFill>
                      <a:prstDash val="solid"/>
                      <a:round/>
                      <a:headEnd type="none" w="med" len="med"/>
                      <a:tailEnd type="none" w="med" len="med"/>
                    </a:lnR>
                    <a:lnT w="12700" cap="flat" cmpd="sng" algn="ctr">
                      <a:solidFill>
                        <a:srgbClr val="695008"/>
                      </a:solidFill>
                      <a:prstDash val="solid"/>
                      <a:round/>
                      <a:headEnd type="none" w="med" len="med"/>
                      <a:tailEnd type="none" w="med" len="med"/>
                    </a:lnT>
                    <a:lnB w="12700" cap="flat" cmpd="sng" algn="ctr">
                      <a:solidFill>
                        <a:srgbClr val="695008"/>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Tùy</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biến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để</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thực</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hiện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hoạt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động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cụ</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thể</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Ví</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dụ</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cuộn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bánh</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xe</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nằm</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giữa</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các</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nút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chuột</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để</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cuộn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màn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hình</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lên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xuống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a:t>
                      </a:r>
                    </a:p>
                  </a:txBody>
                  <a:tcPr marL="92406" marR="92406" horzOverflow="overflow">
                    <a:lnL w="12700" cap="flat" cmpd="sng" algn="ctr">
                      <a:solidFill>
                        <a:srgbClr val="695008"/>
                      </a:solidFill>
                      <a:prstDash val="solid"/>
                      <a:round/>
                      <a:headEnd type="none" w="med" len="med"/>
                      <a:tailEnd type="none" w="med" len="med"/>
                    </a:lnL>
                    <a:lnR>
                      <a:noFill/>
                    </a:lnR>
                    <a:lnT w="12700" cap="flat" cmpd="sng" algn="ctr">
                      <a:solidFill>
                        <a:srgbClr val="695008"/>
                      </a:solidFill>
                      <a:prstDash val="solid"/>
                      <a:round/>
                      <a:headEnd type="none" w="med" len="med"/>
                      <a:tailEnd type="none" w="med" len="med"/>
                    </a:lnT>
                    <a:lnB w="12700" cap="flat" cmpd="sng" algn="ctr">
                      <a:solidFill>
                        <a:srgbClr val="695008"/>
                      </a:solidFill>
                      <a:prstDash val="solid"/>
                      <a:round/>
                      <a:headEnd type="none" w="med" len="med"/>
                      <a:tailEnd type="none" w="med" len="med"/>
                    </a:lnB>
                    <a:lnTlToBr>
                      <a:noFill/>
                    </a:lnTlToBr>
                    <a:lnBlToTr>
                      <a:noFill/>
                    </a:lnBlToTr>
                    <a:noFill/>
                  </a:tcPr>
                </a:tc>
              </a:tr>
              <a:tr h="613734">
                <a:tc>
                  <a:txBody>
                    <a:bodyPr/>
                    <a:lstStyle/>
                    <a:p>
                      <a:pPr marL="117475"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Nút</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ngón</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1" i="0" u="none" strike="noStrike" kern="1200" cap="none" normalizeH="0" baseline="0" dirty="0" err="1" smtClean="0">
                          <a:ln>
                            <a:noFill/>
                          </a:ln>
                          <a:solidFill>
                            <a:schemeClr val="tx1"/>
                          </a:solidFill>
                          <a:effectLst/>
                          <a:latin typeface="Arial" pitchFamily="34" charset="0"/>
                          <a:ea typeface="+mn-ea"/>
                          <a:cs typeface="Arial" pitchFamily="34" charset="0"/>
                        </a:rPr>
                        <a:t>cái</a:t>
                      </a:r>
                      <a:r>
                        <a:rPr kumimoji="0" lang="en-US" sz="1800" b="1" i="0" u="none" strike="noStrike" kern="1200" cap="none" normalizeH="0" baseline="0" dirty="0" smtClean="0">
                          <a:ln>
                            <a:noFill/>
                          </a:ln>
                          <a:solidFill>
                            <a:schemeClr val="tx1"/>
                          </a:solidFill>
                          <a:effectLst/>
                          <a:latin typeface="Arial" pitchFamily="34" charset="0"/>
                          <a:ea typeface="+mn-ea"/>
                          <a:cs typeface="Arial" pitchFamily="34" charset="0"/>
                        </a:rPr>
                        <a:t> (Thumb Buttons)</a:t>
                      </a:r>
                    </a:p>
                  </a:txBody>
                  <a:tcPr marL="92406" marR="92406" horzOverflow="overflow">
                    <a:lnL>
                      <a:noFill/>
                    </a:lnL>
                    <a:lnR w="12700" cap="flat" cmpd="sng" algn="ctr">
                      <a:solidFill>
                        <a:srgbClr val="695008"/>
                      </a:solidFill>
                      <a:prstDash val="solid"/>
                      <a:round/>
                      <a:headEnd type="none" w="med" len="med"/>
                      <a:tailEnd type="none" w="med" len="med"/>
                    </a:lnR>
                    <a:lnT w="12700" cap="flat" cmpd="sng" algn="ctr">
                      <a:solidFill>
                        <a:srgbClr val="695008"/>
                      </a:solidFill>
                      <a:prstDash val="solid"/>
                      <a:round/>
                      <a:headEnd type="none" w="med" len="med"/>
                      <a:tailEnd type="none" w="med" len="med"/>
                    </a:lnT>
                    <a:lnB>
                      <a:noFill/>
                    </a:lnB>
                    <a:lnTlToBr>
                      <a:noFill/>
                    </a:lnTlToBr>
                    <a:lnBlToTr>
                      <a:noFill/>
                    </a:lnBlToTr>
                    <a:noFill/>
                  </a:tcPr>
                </a:tc>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Tùy</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biến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để</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thực</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hiện</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những</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nhiệm</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vụ</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cụ</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800" b="0" i="0" u="none" strike="noStrike" kern="1200" cap="none" normalizeH="0" baseline="0" dirty="0" err="1" smtClean="0">
                          <a:ln>
                            <a:noFill/>
                          </a:ln>
                          <a:solidFill>
                            <a:schemeClr val="tx1"/>
                          </a:solidFill>
                          <a:effectLst/>
                          <a:latin typeface="Arial" pitchFamily="34" charset="0"/>
                          <a:ea typeface="+mn-ea"/>
                          <a:cs typeface="Arial" pitchFamily="34" charset="0"/>
                        </a:rPr>
                        <a:t>thể</a:t>
                      </a:r>
                      <a:r>
                        <a:rPr kumimoji="0" lang="en-US" sz="1800" b="0" i="0" u="none" strike="noStrike" kern="1200" cap="none" normalizeH="0" baseline="0" dirty="0" smtClean="0">
                          <a:ln>
                            <a:noFill/>
                          </a:ln>
                          <a:solidFill>
                            <a:schemeClr val="tx1"/>
                          </a:solidFill>
                          <a:effectLst/>
                          <a:latin typeface="Arial" pitchFamily="34" charset="0"/>
                          <a:ea typeface="+mn-ea"/>
                          <a:cs typeface="Arial" pitchFamily="34" charset="0"/>
                        </a:rPr>
                        <a:t>.</a:t>
                      </a:r>
                    </a:p>
                  </a:txBody>
                  <a:tcPr marL="92406" marR="92406" horzOverflow="overflow">
                    <a:lnL w="12700" cap="flat" cmpd="sng" algn="ctr">
                      <a:solidFill>
                        <a:srgbClr val="695008"/>
                      </a:solidFill>
                      <a:prstDash val="solid"/>
                      <a:round/>
                      <a:headEnd type="none" w="med" len="med"/>
                      <a:tailEnd type="none" w="med" len="med"/>
                    </a:lnL>
                    <a:lnR>
                      <a:noFill/>
                    </a:lnR>
                    <a:lnT w="12700" cap="flat" cmpd="sng" algn="ctr">
                      <a:solidFill>
                        <a:srgbClr val="695008"/>
                      </a:solidFill>
                      <a:prstDash val="solid"/>
                      <a:round/>
                      <a:headEnd type="none" w="med" len="med"/>
                      <a:tailEnd type="none" w="med" len="med"/>
                    </a:lnT>
                    <a:lnB>
                      <a:noFill/>
                    </a:lnB>
                    <a:lnTlToBr>
                      <a:noFill/>
                    </a:lnTlToBr>
                    <a:lnBlToTr>
                      <a:noFill/>
                    </a:lnBlToTr>
                    <a:noFill/>
                  </a:tcPr>
                </a:tc>
              </a:tr>
            </a:tbl>
          </a:graphicData>
        </a:graphic>
      </p:graphicFrame>
    </p:spTree>
    <p:extLst>
      <p:ext uri="{BB962C8B-B14F-4D97-AF65-F5344CB8AC3E}">
        <p14:creationId xmlns:p14="http://schemas.microsoft.com/office/powerpoint/2010/main" val="2065022462"/>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dirty="0"/>
              <a:t>S</a:t>
            </a:r>
            <a:r>
              <a:rPr lang="vi-VN" dirty="0"/>
              <a:t>ử dụng</a:t>
            </a:r>
            <a:r>
              <a:rPr lang="en-US" dirty="0"/>
              <a:t> </a:t>
            </a:r>
            <a:r>
              <a:rPr lang="en-US" dirty="0" err="1"/>
              <a:t>Chuột</a:t>
            </a:r>
            <a:r>
              <a:rPr lang="en-US" dirty="0"/>
              <a:t> </a:t>
            </a:r>
            <a:r>
              <a:rPr lang="en-US" dirty="0" err="1"/>
              <a:t>máy</a:t>
            </a:r>
            <a:r>
              <a:rPr lang="en-US" dirty="0"/>
              <a:t> </a:t>
            </a:r>
            <a:r>
              <a:rPr lang="en-US" dirty="0" err="1"/>
              <a:t>tính</a:t>
            </a:r>
            <a:endParaRPr lang="en-US" dirty="0" smtClean="0"/>
          </a:p>
        </p:txBody>
      </p:sp>
      <p:sp>
        <p:nvSpPr>
          <p:cNvPr id="39939" name="Content Placeholder 8"/>
          <p:cNvSpPr>
            <a:spLocks noGrp="1"/>
          </p:cNvSpPr>
          <p:nvPr>
            <p:ph sz="quarter" idx="12"/>
          </p:nvPr>
        </p:nvSpPr>
        <p:spPr>
          <a:xfrm>
            <a:off x="363538" y="1300163"/>
            <a:ext cx="8394700" cy="4968875"/>
          </a:xfrm>
        </p:spPr>
        <p:txBody>
          <a:bodyPr/>
          <a:lstStyle/>
          <a:p>
            <a:r>
              <a:rPr lang="en-US" sz="2400" dirty="0" err="1"/>
              <a:t>Để</a:t>
            </a:r>
            <a:r>
              <a:rPr lang="en-US" sz="2400" dirty="0"/>
              <a:t> </a:t>
            </a:r>
            <a:r>
              <a:rPr lang="en-US" sz="2400" dirty="0" err="1"/>
              <a:t>dùng</a:t>
            </a:r>
            <a:r>
              <a:rPr lang="en-US" sz="2400" dirty="0"/>
              <a:t> </a:t>
            </a:r>
            <a:r>
              <a:rPr lang="en-US" sz="2400" dirty="0" err="1"/>
              <a:t>chuột</a:t>
            </a:r>
            <a:r>
              <a:rPr lang="en-US" sz="2400" dirty="0"/>
              <a:t> </a:t>
            </a:r>
            <a:r>
              <a:rPr lang="en-US" sz="2400" dirty="0" err="1"/>
              <a:t>lựa</a:t>
            </a:r>
            <a:r>
              <a:rPr lang="en-US" sz="2400" dirty="0"/>
              <a:t> </a:t>
            </a:r>
            <a:r>
              <a:rPr lang="en-US" sz="2400" dirty="0" err="1"/>
              <a:t>chọn</a:t>
            </a:r>
            <a:r>
              <a:rPr lang="en-US" sz="2400" dirty="0"/>
              <a:t> </a:t>
            </a:r>
            <a:r>
              <a:rPr lang="en-US" sz="2400" dirty="0" err="1"/>
              <a:t>đối</a:t>
            </a:r>
            <a:r>
              <a:rPr lang="en-US" sz="2400" dirty="0"/>
              <a:t> </a:t>
            </a:r>
            <a:r>
              <a:rPr lang="en-US" sz="2400" dirty="0" err="1"/>
              <a:t>tượng</a:t>
            </a:r>
            <a:r>
              <a:rPr lang="en-US" sz="2400" dirty="0"/>
              <a:t>, </a:t>
            </a:r>
            <a:r>
              <a:rPr lang="en-US" sz="2400" dirty="0" err="1"/>
              <a:t>hãy</a:t>
            </a:r>
            <a:r>
              <a:rPr lang="en-US" sz="2400" dirty="0"/>
              <a:t> </a:t>
            </a:r>
            <a:r>
              <a:rPr lang="en-US" sz="2400" dirty="0" err="1"/>
              <a:t>nắm</a:t>
            </a:r>
            <a:r>
              <a:rPr lang="en-US" sz="2400" dirty="0"/>
              <a:t> </a:t>
            </a:r>
            <a:r>
              <a:rPr lang="en-US" sz="2400" dirty="0" err="1"/>
              <a:t>lấy</a:t>
            </a:r>
            <a:r>
              <a:rPr lang="en-US" sz="2400" dirty="0"/>
              <a:t> </a:t>
            </a:r>
            <a:r>
              <a:rPr lang="en-US" sz="2400" dirty="0" smtClean="0"/>
              <a:t/>
            </a:r>
            <a:br>
              <a:rPr lang="en-US" sz="2400" dirty="0" smtClean="0"/>
            </a:br>
            <a:r>
              <a:rPr lang="en-US" sz="2400" dirty="0" err="1" smtClean="0"/>
              <a:t>chuột</a:t>
            </a:r>
            <a:r>
              <a:rPr lang="en-US" sz="2400" dirty="0" smtClean="0"/>
              <a:t> </a:t>
            </a:r>
            <a:r>
              <a:rPr lang="en-US" sz="2400" dirty="0" err="1"/>
              <a:t>trong</a:t>
            </a:r>
            <a:r>
              <a:rPr lang="en-US" sz="2400" dirty="0"/>
              <a:t> </a:t>
            </a:r>
            <a:r>
              <a:rPr lang="en-US" sz="2400" dirty="0" err="1"/>
              <a:t>lòng</a:t>
            </a:r>
            <a:r>
              <a:rPr lang="en-US" sz="2400" dirty="0"/>
              <a:t> </a:t>
            </a:r>
            <a:r>
              <a:rPr lang="en-US" sz="2400" dirty="0" err="1"/>
              <a:t>bàn</a:t>
            </a:r>
            <a:r>
              <a:rPr lang="en-US" sz="2400" dirty="0"/>
              <a:t> </a:t>
            </a:r>
            <a:r>
              <a:rPr lang="en-US" sz="2400" dirty="0" err="1"/>
              <a:t>tay</a:t>
            </a:r>
            <a:r>
              <a:rPr lang="en-US" sz="2400" dirty="0"/>
              <a:t>, </a:t>
            </a:r>
            <a:r>
              <a:rPr lang="en-US" sz="2400" dirty="0" err="1"/>
              <a:t>ngón</a:t>
            </a:r>
            <a:r>
              <a:rPr lang="en-US" sz="2400" dirty="0"/>
              <a:t> </a:t>
            </a:r>
            <a:r>
              <a:rPr lang="en-US" sz="2400" dirty="0" err="1"/>
              <a:t>trỏ</a:t>
            </a:r>
            <a:r>
              <a:rPr lang="en-US" sz="2400" dirty="0"/>
              <a:t> </a:t>
            </a:r>
            <a:r>
              <a:rPr lang="en-US" sz="2400" dirty="0" err="1"/>
              <a:t>đặt</a:t>
            </a:r>
            <a:r>
              <a:rPr lang="en-US" sz="2400" dirty="0"/>
              <a:t> </a:t>
            </a:r>
            <a:r>
              <a:rPr lang="en-US" sz="2400" dirty="0" err="1"/>
              <a:t>nhẹ</a:t>
            </a:r>
            <a:r>
              <a:rPr lang="en-US" sz="2400" dirty="0"/>
              <a:t> </a:t>
            </a:r>
            <a:r>
              <a:rPr lang="en-US" sz="2400" dirty="0" err="1"/>
              <a:t>lên</a:t>
            </a:r>
            <a:r>
              <a:rPr lang="en-US" sz="2400" dirty="0"/>
              <a:t> </a:t>
            </a:r>
            <a:r>
              <a:rPr lang="en-US" sz="2400" dirty="0" smtClean="0"/>
              <a:t/>
            </a:r>
            <a:br>
              <a:rPr lang="en-US" sz="2400" dirty="0" smtClean="0"/>
            </a:br>
            <a:r>
              <a:rPr lang="en-US" sz="2400" dirty="0" err="1" smtClean="0"/>
              <a:t>nút</a:t>
            </a:r>
            <a:r>
              <a:rPr lang="en-US" sz="2400" dirty="0" smtClean="0"/>
              <a:t> </a:t>
            </a:r>
            <a:r>
              <a:rPr lang="en-US" sz="2400" dirty="0" err="1" smtClean="0"/>
              <a:t>bên</a:t>
            </a:r>
            <a:r>
              <a:rPr lang="en-US" sz="2400" dirty="0" smtClean="0"/>
              <a:t> </a:t>
            </a:r>
            <a:r>
              <a:rPr lang="en-US" sz="2400" dirty="0" err="1" smtClean="0"/>
              <a:t>trái</a:t>
            </a:r>
            <a:r>
              <a:rPr lang="en-US" sz="2400" dirty="0" smtClean="0"/>
              <a:t> </a:t>
            </a:r>
          </a:p>
          <a:p>
            <a:pPr lvl="1"/>
            <a:r>
              <a:rPr lang="en-US" sz="1800" dirty="0" smtClean="0"/>
              <a:t>Di </a:t>
            </a:r>
            <a:r>
              <a:rPr lang="en-US" sz="1800" dirty="0" err="1"/>
              <a:t>chuyển</a:t>
            </a:r>
            <a:r>
              <a:rPr lang="en-US" sz="1800" dirty="0"/>
              <a:t> </a:t>
            </a:r>
            <a:r>
              <a:rPr lang="en-US" sz="1800" dirty="0" err="1"/>
              <a:t>chuột</a:t>
            </a:r>
            <a:r>
              <a:rPr lang="en-US" sz="1800" dirty="0"/>
              <a:t> </a:t>
            </a:r>
            <a:r>
              <a:rPr lang="en-US" sz="1800" dirty="0" err="1"/>
              <a:t>trên</a:t>
            </a:r>
            <a:r>
              <a:rPr lang="en-US" sz="1800" dirty="0"/>
              <a:t> </a:t>
            </a:r>
            <a:r>
              <a:rPr lang="en-US" sz="1800" dirty="0" err="1"/>
              <a:t>mặt</a:t>
            </a:r>
            <a:r>
              <a:rPr lang="en-US" sz="1800" dirty="0"/>
              <a:t> </a:t>
            </a:r>
            <a:r>
              <a:rPr lang="en-US" sz="1800" dirty="0" err="1"/>
              <a:t>bàn</a:t>
            </a:r>
            <a:r>
              <a:rPr lang="en-US" sz="1800" dirty="0"/>
              <a:t>, con </a:t>
            </a:r>
            <a:r>
              <a:rPr lang="en-US" sz="1800" dirty="0" err="1"/>
              <a:t>trỏ</a:t>
            </a:r>
            <a:r>
              <a:rPr lang="en-US" sz="1800" dirty="0"/>
              <a:t> </a:t>
            </a:r>
            <a:r>
              <a:rPr lang="en-US" sz="1800" dirty="0" err="1"/>
              <a:t>chuột</a:t>
            </a:r>
            <a:r>
              <a:rPr lang="en-US" sz="1800" dirty="0"/>
              <a:t> </a:t>
            </a:r>
            <a:r>
              <a:rPr lang="en-US" sz="1800" dirty="0" err="1"/>
              <a:t>sẽ</a:t>
            </a:r>
            <a:r>
              <a:rPr lang="en-US" sz="1800" dirty="0"/>
              <a:t> di </a:t>
            </a:r>
            <a:r>
              <a:rPr lang="en-US" sz="1800" dirty="0" smtClean="0"/>
              <a:t/>
            </a:r>
            <a:br>
              <a:rPr lang="en-US" sz="1800" dirty="0" smtClean="0"/>
            </a:br>
            <a:r>
              <a:rPr lang="en-US" sz="1800" dirty="0" err="1" smtClean="0"/>
              <a:t>chuyển</a:t>
            </a:r>
            <a:r>
              <a:rPr lang="en-US" sz="1800" dirty="0" smtClean="0"/>
              <a:t> </a:t>
            </a:r>
            <a:r>
              <a:rPr lang="en-US" sz="1800" dirty="0" err="1"/>
              <a:t>tương</a:t>
            </a:r>
            <a:r>
              <a:rPr lang="en-US" sz="1800" dirty="0"/>
              <a:t> </a:t>
            </a:r>
            <a:r>
              <a:rPr lang="en-US" sz="1800" dirty="0" err="1"/>
              <a:t>ứng</a:t>
            </a:r>
            <a:r>
              <a:rPr lang="en-US" sz="1800" dirty="0"/>
              <a:t> </a:t>
            </a:r>
            <a:r>
              <a:rPr lang="en-US" sz="1800" dirty="0" err="1"/>
              <a:t>trên</a:t>
            </a:r>
            <a:r>
              <a:rPr lang="en-US" sz="1800" dirty="0"/>
              <a:t> </a:t>
            </a:r>
            <a:r>
              <a:rPr lang="en-US" sz="1800" dirty="0" err="1"/>
              <a:t>màn</a:t>
            </a:r>
            <a:r>
              <a:rPr lang="en-US" sz="1800" dirty="0"/>
              <a:t> </a:t>
            </a:r>
            <a:r>
              <a:rPr lang="en-US" sz="1800" dirty="0" err="1"/>
              <a:t>hình</a:t>
            </a:r>
            <a:endParaRPr lang="en-US" sz="1800" dirty="0" smtClean="0"/>
          </a:p>
          <a:p>
            <a:pPr lvl="1"/>
            <a:r>
              <a:rPr lang="en-US" sz="1800" dirty="0" err="1" smtClean="0"/>
              <a:t>Nếu</a:t>
            </a:r>
            <a:r>
              <a:rPr lang="en-US" sz="1800" dirty="0" smtClean="0"/>
              <a:t> </a:t>
            </a:r>
            <a:r>
              <a:rPr lang="en-US" sz="1800" dirty="0" err="1"/>
              <a:t>hết</a:t>
            </a:r>
            <a:r>
              <a:rPr lang="en-US" sz="1800" dirty="0"/>
              <a:t> </a:t>
            </a:r>
            <a:r>
              <a:rPr lang="en-US" sz="1800" dirty="0" err="1"/>
              <a:t>chỗ</a:t>
            </a:r>
            <a:r>
              <a:rPr lang="en-US" sz="1800" dirty="0"/>
              <a:t> di </a:t>
            </a:r>
            <a:r>
              <a:rPr lang="en-US" sz="1800" dirty="0" err="1"/>
              <a:t>chuyển</a:t>
            </a:r>
            <a:r>
              <a:rPr lang="en-US" sz="1800" dirty="0"/>
              <a:t> </a:t>
            </a:r>
            <a:r>
              <a:rPr lang="en-US" sz="1800" dirty="0" err="1"/>
              <a:t>chuột</a:t>
            </a:r>
            <a:r>
              <a:rPr lang="en-US" sz="1800" dirty="0"/>
              <a:t> </a:t>
            </a:r>
            <a:r>
              <a:rPr lang="en-US" sz="1800" dirty="0" err="1"/>
              <a:t>thì</a:t>
            </a:r>
            <a:r>
              <a:rPr lang="en-US" sz="1800" dirty="0"/>
              <a:t> </a:t>
            </a:r>
            <a:r>
              <a:rPr lang="en-US" sz="1800" dirty="0" err="1"/>
              <a:t>nhấc</a:t>
            </a:r>
            <a:r>
              <a:rPr lang="en-US" sz="1800" dirty="0"/>
              <a:t> </a:t>
            </a:r>
            <a:r>
              <a:rPr lang="en-US" sz="1800" dirty="0" err="1"/>
              <a:t>chuột</a:t>
            </a:r>
            <a:r>
              <a:rPr lang="en-US" sz="1800" dirty="0"/>
              <a:t> </a:t>
            </a:r>
            <a:r>
              <a:rPr lang="en-US" sz="1800" dirty="0" err="1"/>
              <a:t>lên</a:t>
            </a:r>
            <a:r>
              <a:rPr lang="en-US" sz="1800" dirty="0"/>
              <a:t>, </a:t>
            </a:r>
            <a:r>
              <a:rPr lang="en-US" sz="1800" dirty="0" err="1"/>
              <a:t>đặt</a:t>
            </a:r>
            <a:r>
              <a:rPr lang="en-US" sz="1800" dirty="0"/>
              <a:t> </a:t>
            </a:r>
            <a:r>
              <a:rPr lang="en-US" sz="1800" dirty="0" err="1"/>
              <a:t>vào</a:t>
            </a:r>
            <a:r>
              <a:rPr lang="en-US" sz="1800" dirty="0"/>
              <a:t> </a:t>
            </a:r>
            <a:r>
              <a:rPr lang="en-US" sz="1800" dirty="0" err="1"/>
              <a:t>vị</a:t>
            </a:r>
            <a:r>
              <a:rPr lang="en-US" sz="1800" dirty="0"/>
              <a:t> </a:t>
            </a:r>
            <a:r>
              <a:rPr lang="en-US" sz="1800" dirty="0" err="1"/>
              <a:t>trí</a:t>
            </a:r>
            <a:r>
              <a:rPr lang="en-US" sz="1800" dirty="0"/>
              <a:t> </a:t>
            </a:r>
            <a:r>
              <a:rPr lang="en-US" sz="1800" dirty="0" err="1"/>
              <a:t>mới</a:t>
            </a:r>
            <a:r>
              <a:rPr lang="en-US" sz="1800" dirty="0"/>
              <a:t> </a:t>
            </a:r>
            <a:r>
              <a:rPr lang="en-US" sz="1800" dirty="0" err="1"/>
              <a:t>trên</a:t>
            </a:r>
            <a:r>
              <a:rPr lang="en-US" sz="1800" dirty="0"/>
              <a:t> </a:t>
            </a:r>
            <a:r>
              <a:rPr lang="en-US" sz="1800" dirty="0" err="1"/>
              <a:t>bàn</a:t>
            </a:r>
            <a:r>
              <a:rPr lang="en-US" sz="1800" dirty="0"/>
              <a:t> </a:t>
            </a:r>
            <a:r>
              <a:rPr lang="en-US" sz="1800" dirty="0" err="1"/>
              <a:t>và</a:t>
            </a:r>
            <a:r>
              <a:rPr lang="en-US" sz="1800" dirty="0"/>
              <a:t> </a:t>
            </a:r>
            <a:r>
              <a:rPr lang="en-US" sz="1800" dirty="0" err="1"/>
              <a:t>tiếp</a:t>
            </a:r>
            <a:r>
              <a:rPr lang="en-US" sz="1800" dirty="0"/>
              <a:t> </a:t>
            </a:r>
            <a:r>
              <a:rPr lang="en-US" sz="1800" dirty="0" err="1"/>
              <a:t>tục</a:t>
            </a:r>
            <a:r>
              <a:rPr lang="en-US" sz="1800" dirty="0"/>
              <a:t> di </a:t>
            </a:r>
            <a:r>
              <a:rPr lang="en-US" sz="1800" dirty="0" err="1"/>
              <a:t>chuyển</a:t>
            </a:r>
            <a:r>
              <a:rPr lang="en-US" sz="1800" dirty="0"/>
              <a:t> </a:t>
            </a:r>
            <a:r>
              <a:rPr lang="en-US" sz="1800" dirty="0" err="1"/>
              <a:t>chuột</a:t>
            </a:r>
            <a:endParaRPr lang="en-US" sz="1800" dirty="0" smtClean="0"/>
          </a:p>
          <a:p>
            <a:r>
              <a:rPr lang="en-US" sz="2400" dirty="0" err="1" smtClean="0"/>
              <a:t>Để</a:t>
            </a:r>
            <a:r>
              <a:rPr lang="en-US" sz="2400" dirty="0" smtClean="0"/>
              <a:t> </a:t>
            </a:r>
            <a:r>
              <a:rPr lang="en-US" sz="2400" dirty="0" err="1"/>
              <a:t>hủy</a:t>
            </a:r>
            <a:r>
              <a:rPr lang="en-US" sz="2400" dirty="0"/>
              <a:t> </a:t>
            </a:r>
            <a:r>
              <a:rPr lang="en-US" sz="2400" dirty="0" err="1"/>
              <a:t>một</a:t>
            </a:r>
            <a:r>
              <a:rPr lang="en-US" sz="2400" dirty="0"/>
              <a:t> </a:t>
            </a:r>
            <a:r>
              <a:rPr lang="en-US" sz="2400" dirty="0" err="1"/>
              <a:t>lựa</a:t>
            </a:r>
            <a:r>
              <a:rPr lang="en-US" sz="2400" dirty="0"/>
              <a:t> </a:t>
            </a:r>
            <a:r>
              <a:rPr lang="en-US" sz="2400" dirty="0" err="1"/>
              <a:t>chọn</a:t>
            </a:r>
            <a:r>
              <a:rPr lang="en-US" sz="2400" dirty="0"/>
              <a:t>, </a:t>
            </a:r>
            <a:r>
              <a:rPr lang="en-US" sz="2400" dirty="0" err="1"/>
              <a:t>nhấp</a:t>
            </a:r>
            <a:r>
              <a:rPr lang="en-US" sz="2400" dirty="0"/>
              <a:t> </a:t>
            </a:r>
            <a:r>
              <a:rPr lang="en-US" sz="2400" dirty="0" err="1"/>
              <a:t>chuột</a:t>
            </a:r>
            <a:r>
              <a:rPr lang="en-US" sz="2400" dirty="0"/>
              <a:t> </a:t>
            </a:r>
            <a:r>
              <a:rPr lang="en-US" sz="2400" dirty="0" err="1"/>
              <a:t>trái</a:t>
            </a:r>
            <a:r>
              <a:rPr lang="en-US" sz="2400" dirty="0"/>
              <a:t> </a:t>
            </a:r>
            <a:r>
              <a:rPr lang="en-US" sz="2400" dirty="0" err="1"/>
              <a:t>tại</a:t>
            </a:r>
            <a:r>
              <a:rPr lang="en-US" sz="2400" dirty="0"/>
              <a:t> </a:t>
            </a:r>
            <a:r>
              <a:rPr lang="en-US" sz="2400" dirty="0" err="1"/>
              <a:t>bất</a:t>
            </a:r>
            <a:r>
              <a:rPr lang="en-US" sz="2400" dirty="0"/>
              <a:t> </a:t>
            </a:r>
            <a:r>
              <a:rPr lang="en-US" sz="2400" dirty="0" err="1"/>
              <a:t>cứ</a:t>
            </a:r>
            <a:r>
              <a:rPr lang="en-US" sz="2400" dirty="0"/>
              <a:t> </a:t>
            </a:r>
            <a:r>
              <a:rPr lang="en-US" sz="2400" dirty="0" err="1"/>
              <a:t>điểm</a:t>
            </a:r>
            <a:r>
              <a:rPr lang="en-US" sz="2400" dirty="0"/>
              <a:t> </a:t>
            </a:r>
            <a:r>
              <a:rPr lang="en-US" sz="2400" dirty="0" err="1"/>
              <a:t>nào</a:t>
            </a:r>
            <a:r>
              <a:rPr lang="en-US" sz="2400" dirty="0"/>
              <a:t> </a:t>
            </a:r>
            <a:r>
              <a:rPr lang="en-US" sz="2400" dirty="0" err="1"/>
              <a:t>trên</a:t>
            </a:r>
            <a:r>
              <a:rPr lang="en-US" sz="2400" dirty="0"/>
              <a:t> </a:t>
            </a:r>
            <a:r>
              <a:rPr lang="en-US" sz="2400" dirty="0" err="1"/>
              <a:t>màn</a:t>
            </a:r>
            <a:r>
              <a:rPr lang="en-US" sz="2400" dirty="0"/>
              <a:t> </a:t>
            </a:r>
            <a:r>
              <a:rPr lang="en-US" sz="2400" dirty="0" err="1"/>
              <a:t>hình</a:t>
            </a:r>
            <a:r>
              <a:rPr lang="en-US" sz="2400" dirty="0"/>
              <a:t> </a:t>
            </a:r>
            <a:r>
              <a:rPr lang="en-US" sz="2400" dirty="0" err="1"/>
              <a:t>ngoài</a:t>
            </a:r>
            <a:r>
              <a:rPr lang="en-US" sz="2400" dirty="0"/>
              <a:t> </a:t>
            </a:r>
            <a:r>
              <a:rPr lang="en-US" sz="2400" dirty="0" err="1"/>
              <a:t>đối</a:t>
            </a:r>
            <a:r>
              <a:rPr lang="en-US" sz="2400" dirty="0"/>
              <a:t> </a:t>
            </a:r>
            <a:r>
              <a:rPr lang="en-US" sz="2400" dirty="0" err="1"/>
              <a:t>tượng</a:t>
            </a:r>
            <a:r>
              <a:rPr lang="en-US" sz="2400" dirty="0"/>
              <a:t> </a:t>
            </a:r>
            <a:r>
              <a:rPr lang="en-US" sz="2400" dirty="0" err="1"/>
              <a:t>đã</a:t>
            </a:r>
            <a:r>
              <a:rPr lang="en-US" sz="2400" dirty="0"/>
              <a:t> </a:t>
            </a:r>
            <a:r>
              <a:rPr lang="en-US" sz="2400" dirty="0" err="1"/>
              <a:t>lựa</a:t>
            </a:r>
            <a:r>
              <a:rPr lang="en-US" sz="2400" dirty="0"/>
              <a:t> </a:t>
            </a:r>
            <a:r>
              <a:rPr lang="en-US" sz="2400" dirty="0" err="1" smtClean="0"/>
              <a:t>chọn</a:t>
            </a:r>
            <a:endParaRPr lang="en-US" sz="2400" dirty="0" smtClean="0"/>
          </a:p>
          <a:p>
            <a:r>
              <a:rPr lang="en-US" sz="2400" dirty="0" err="1"/>
              <a:t>Thiết</a:t>
            </a:r>
            <a:r>
              <a:rPr lang="en-US" sz="2400" dirty="0"/>
              <a:t> </a:t>
            </a:r>
            <a:r>
              <a:rPr lang="en-US" sz="2400" dirty="0" err="1"/>
              <a:t>bị</a:t>
            </a:r>
            <a:r>
              <a:rPr lang="en-US" sz="2400" dirty="0"/>
              <a:t> </a:t>
            </a:r>
            <a:r>
              <a:rPr lang="en-US" sz="2400" dirty="0" err="1"/>
              <a:t>chuột</a:t>
            </a:r>
            <a:r>
              <a:rPr lang="en-US" sz="2400" dirty="0"/>
              <a:t> </a:t>
            </a:r>
            <a:r>
              <a:rPr lang="en-US" sz="2400" dirty="0" err="1"/>
              <a:t>có</a:t>
            </a:r>
            <a:r>
              <a:rPr lang="en-US" sz="2400" dirty="0"/>
              <a:t> </a:t>
            </a:r>
            <a:r>
              <a:rPr lang="en-US" sz="2400" dirty="0" err="1"/>
              <a:t>thể</a:t>
            </a:r>
            <a:r>
              <a:rPr lang="en-US" sz="2400" dirty="0"/>
              <a:t> </a:t>
            </a:r>
            <a:r>
              <a:rPr lang="en-US" sz="2400" dirty="0" err="1"/>
              <a:t>kết</a:t>
            </a:r>
            <a:r>
              <a:rPr lang="en-US" sz="2400" dirty="0"/>
              <a:t> </a:t>
            </a:r>
            <a:r>
              <a:rPr lang="en-US" sz="2400" dirty="0" err="1"/>
              <a:t>nối</a:t>
            </a:r>
            <a:r>
              <a:rPr lang="en-US" sz="2400" dirty="0"/>
              <a:t> </a:t>
            </a:r>
            <a:r>
              <a:rPr lang="en-US" sz="2400" dirty="0" err="1"/>
              <a:t>bằng</a:t>
            </a:r>
            <a:r>
              <a:rPr lang="en-US" sz="2400" dirty="0"/>
              <a:t> </a:t>
            </a:r>
            <a:r>
              <a:rPr lang="en-US" sz="2400" dirty="0" err="1"/>
              <a:t>cáp</a:t>
            </a:r>
            <a:r>
              <a:rPr lang="en-US" sz="2400" dirty="0"/>
              <a:t> </a:t>
            </a:r>
            <a:r>
              <a:rPr lang="en-US" sz="2400" dirty="0" err="1"/>
              <a:t>theo</a:t>
            </a:r>
            <a:r>
              <a:rPr lang="en-US" sz="2400" dirty="0"/>
              <a:t> </a:t>
            </a:r>
            <a:r>
              <a:rPr lang="en-US" sz="2400" dirty="0" err="1"/>
              <a:t>kiểu</a:t>
            </a:r>
            <a:r>
              <a:rPr lang="en-US" sz="2400" dirty="0"/>
              <a:t> </a:t>
            </a:r>
            <a:r>
              <a:rPr lang="en-US" sz="2400" dirty="0" err="1"/>
              <a:t>truyền</a:t>
            </a:r>
            <a:r>
              <a:rPr lang="en-US" sz="2400" dirty="0"/>
              <a:t> </a:t>
            </a:r>
            <a:r>
              <a:rPr lang="en-US" sz="2400" dirty="0" err="1"/>
              <a:t>thống</a:t>
            </a:r>
            <a:r>
              <a:rPr lang="en-US" sz="2400" dirty="0"/>
              <a:t> </a:t>
            </a:r>
            <a:r>
              <a:rPr lang="en-US" sz="2400" dirty="0" err="1"/>
              <a:t>hoặc</a:t>
            </a:r>
            <a:r>
              <a:rPr lang="en-US" sz="2400" dirty="0"/>
              <a:t> </a:t>
            </a:r>
            <a:r>
              <a:rPr lang="en-US" sz="2400" dirty="0" err="1"/>
              <a:t>kết</a:t>
            </a:r>
            <a:r>
              <a:rPr lang="en-US" sz="2400" dirty="0"/>
              <a:t> </a:t>
            </a:r>
            <a:r>
              <a:rPr lang="en-US" sz="2400" dirty="0" err="1"/>
              <a:t>nối</a:t>
            </a:r>
            <a:r>
              <a:rPr lang="en-US" sz="2400" dirty="0"/>
              <a:t> </a:t>
            </a:r>
            <a:r>
              <a:rPr lang="en-US" sz="2400" dirty="0" err="1"/>
              <a:t>không</a:t>
            </a:r>
            <a:r>
              <a:rPr lang="en-US" sz="2400" dirty="0"/>
              <a:t> </a:t>
            </a:r>
            <a:r>
              <a:rPr lang="en-US" sz="2400" dirty="0" err="1" smtClean="0"/>
              <a:t>dây</a:t>
            </a:r>
            <a:endParaRPr lang="en-US" sz="2400" dirty="0" smtClean="0"/>
          </a:p>
          <a:p>
            <a:r>
              <a:rPr lang="en-US" sz="2400" dirty="0" err="1"/>
              <a:t>Chuột</a:t>
            </a:r>
            <a:r>
              <a:rPr lang="en-US" sz="2400" dirty="0"/>
              <a:t> </a:t>
            </a:r>
            <a:r>
              <a:rPr lang="en-US" sz="2400" dirty="0" err="1"/>
              <a:t>máy</a:t>
            </a:r>
            <a:r>
              <a:rPr lang="en-US" sz="2400" dirty="0"/>
              <a:t> </a:t>
            </a:r>
            <a:r>
              <a:rPr lang="en-US" sz="2400" dirty="0" err="1"/>
              <a:t>tính</a:t>
            </a:r>
            <a:r>
              <a:rPr lang="en-US" sz="2400" dirty="0"/>
              <a:t> </a:t>
            </a:r>
            <a:r>
              <a:rPr lang="en-US" sz="2400" dirty="0" err="1"/>
              <a:t>có</a:t>
            </a:r>
            <a:r>
              <a:rPr lang="en-US" sz="2400" dirty="0"/>
              <a:t> </a:t>
            </a:r>
            <a:r>
              <a:rPr lang="en-US" sz="2400" dirty="0" err="1"/>
              <a:t>thể</a:t>
            </a:r>
            <a:r>
              <a:rPr lang="en-US" sz="2400" dirty="0"/>
              <a:t> </a:t>
            </a:r>
            <a:r>
              <a:rPr lang="en-US" sz="2400" dirty="0" err="1"/>
              <a:t>tương</a:t>
            </a:r>
            <a:r>
              <a:rPr lang="en-US" sz="2400" dirty="0"/>
              <a:t> </a:t>
            </a:r>
            <a:r>
              <a:rPr lang="en-US" sz="2400" dirty="0" err="1"/>
              <a:t>thích</a:t>
            </a:r>
            <a:r>
              <a:rPr lang="en-US" sz="2400" dirty="0"/>
              <a:t> </a:t>
            </a:r>
            <a:r>
              <a:rPr lang="en-US" sz="2400" dirty="0" err="1"/>
              <a:t>với</a:t>
            </a:r>
            <a:r>
              <a:rPr lang="en-US" sz="2400" dirty="0"/>
              <a:t> </a:t>
            </a:r>
            <a:r>
              <a:rPr lang="en-US" sz="2400" dirty="0" err="1"/>
              <a:t>máy</a:t>
            </a:r>
            <a:r>
              <a:rPr lang="en-US" sz="2400" dirty="0"/>
              <a:t> </a:t>
            </a:r>
            <a:r>
              <a:rPr lang="en-US" sz="2400" dirty="0" err="1"/>
              <a:t>tính</a:t>
            </a:r>
            <a:r>
              <a:rPr lang="en-US" sz="2400" dirty="0"/>
              <a:t> </a:t>
            </a:r>
            <a:r>
              <a:rPr lang="en-US" sz="2400" dirty="0" err="1"/>
              <a:t>cá</a:t>
            </a:r>
            <a:r>
              <a:rPr lang="en-US" sz="2400" dirty="0"/>
              <a:t> </a:t>
            </a:r>
            <a:r>
              <a:rPr lang="en-US" sz="2400" dirty="0" err="1"/>
              <a:t>nhân</a:t>
            </a:r>
            <a:r>
              <a:rPr lang="en-US" sz="2400" dirty="0"/>
              <a:t> (PC) </a:t>
            </a:r>
            <a:r>
              <a:rPr lang="en-US" sz="2400" dirty="0" err="1"/>
              <a:t>hoặc</a:t>
            </a:r>
            <a:r>
              <a:rPr lang="en-US" sz="2400" dirty="0"/>
              <a:t> </a:t>
            </a:r>
            <a:r>
              <a:rPr lang="en-US" sz="2400" dirty="0" err="1"/>
              <a:t>máy</a:t>
            </a:r>
            <a:r>
              <a:rPr lang="en-US" sz="2400" dirty="0"/>
              <a:t> Mac</a:t>
            </a:r>
            <a:endParaRPr lang="en-US" sz="2400" dirty="0" smtClean="0"/>
          </a:p>
        </p:txBody>
      </p:sp>
      <p:sp>
        <p:nvSpPr>
          <p:cNvPr id="39941" name="Rectangle 6"/>
          <p:cNvSpPr>
            <a:spLocks noGrp="1" noChangeArrowheads="1"/>
          </p:cNvSpPr>
          <p:nvPr>
            <p:ph type="sldNum" sz="quarter" idx="14"/>
          </p:nvPr>
        </p:nvSpPr>
        <p:spPr>
          <a:noFill/>
        </p:spPr>
        <p:txBody>
          <a:bodyPr/>
          <a:lstStyle/>
          <a:p>
            <a:fld id="{998A9986-4920-4BFE-9BD9-96DC345871EA}" type="slidenum">
              <a:rPr lang="en-US" smtClean="0">
                <a:latin typeface="Arial" pitchFamily="34" charset="0"/>
              </a:rPr>
              <a:pPr/>
              <a:t>37</a:t>
            </a:fld>
            <a:endParaRPr lang="en-US" dirty="0" smtClean="0">
              <a:latin typeface="Arial" pitchFamily="34" charset="0"/>
            </a:endParaRPr>
          </a:p>
        </p:txBody>
      </p:sp>
      <p:pic>
        <p:nvPicPr>
          <p:cNvPr id="39942" name="Picture 9" descr="iStock_000006331035XSmall cropped"/>
          <p:cNvPicPr>
            <a:picLocks noChangeAspect="1" noChangeArrowheads="1"/>
          </p:cNvPicPr>
          <p:nvPr/>
        </p:nvPicPr>
        <p:blipFill>
          <a:blip r:embed="rId3" cstate="print"/>
          <a:srcRect b="20535"/>
          <a:stretch>
            <a:fillRect/>
          </a:stretch>
        </p:blipFill>
        <p:spPr bwMode="auto">
          <a:xfrm>
            <a:off x="7615518" y="1550894"/>
            <a:ext cx="1389062" cy="1230312"/>
          </a:xfrm>
          <a:prstGeom prst="rect">
            <a:avLst/>
          </a:prstGeom>
          <a:noFill/>
          <a:ln w="9525">
            <a:noFill/>
            <a:miter lim="800000"/>
            <a:headEnd/>
            <a:tailEnd/>
          </a:ln>
        </p:spPr>
      </p:pic>
    </p:spTree>
    <p:extLst>
      <p:ext uri="{BB962C8B-B14F-4D97-AF65-F5344CB8AC3E}">
        <p14:creationId xmlns:p14="http://schemas.microsoft.com/office/powerpoint/2010/main" val="485014739"/>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dirty="0" err="1" smtClean="0"/>
              <a:t>Sử</a:t>
            </a:r>
            <a:r>
              <a:rPr lang="en-US" dirty="0" smtClean="0"/>
              <a:t> </a:t>
            </a:r>
            <a:r>
              <a:rPr lang="en-US" dirty="0" err="1" smtClean="0"/>
              <a:t>dụng</a:t>
            </a:r>
            <a:r>
              <a:rPr lang="en-US" dirty="0"/>
              <a:t> </a:t>
            </a:r>
            <a:r>
              <a:rPr lang="en-US" dirty="0" err="1"/>
              <a:t>Bảng</a:t>
            </a:r>
            <a:r>
              <a:rPr lang="en-US" dirty="0"/>
              <a:t> </a:t>
            </a:r>
            <a:r>
              <a:rPr lang="en-US" dirty="0" err="1"/>
              <a:t>cảm</a:t>
            </a:r>
            <a:r>
              <a:rPr lang="en-US" dirty="0"/>
              <a:t> </a:t>
            </a:r>
            <a:r>
              <a:rPr lang="en-US" dirty="0" err="1"/>
              <a:t>ứng</a:t>
            </a:r>
            <a:endParaRPr lang="en-US" dirty="0" smtClean="0"/>
          </a:p>
        </p:txBody>
      </p:sp>
      <p:sp>
        <p:nvSpPr>
          <p:cNvPr id="40963" name="Content Placeholder 2"/>
          <p:cNvSpPr>
            <a:spLocks noGrp="1"/>
          </p:cNvSpPr>
          <p:nvPr>
            <p:ph sz="quarter" idx="12"/>
          </p:nvPr>
        </p:nvSpPr>
        <p:spPr>
          <a:xfrm>
            <a:off x="363538" y="1300163"/>
            <a:ext cx="8394700" cy="4968875"/>
          </a:xfrm>
        </p:spPr>
        <p:txBody>
          <a:bodyPr/>
          <a:lstStyle/>
          <a:p>
            <a:pPr>
              <a:spcBef>
                <a:spcPts val="0"/>
              </a:spcBef>
            </a:pPr>
            <a:r>
              <a:rPr lang="en-US" sz="1900" dirty="0" err="1" smtClean="0"/>
              <a:t>Bảng</a:t>
            </a:r>
            <a:r>
              <a:rPr lang="en-US" sz="1900" dirty="0" smtClean="0"/>
              <a:t> </a:t>
            </a:r>
            <a:r>
              <a:rPr lang="en-US" sz="1900" dirty="0" err="1"/>
              <a:t>cảm</a:t>
            </a:r>
            <a:r>
              <a:rPr lang="en-US" sz="1900" dirty="0"/>
              <a:t> </a:t>
            </a:r>
            <a:r>
              <a:rPr lang="en-US" sz="1900" dirty="0" err="1"/>
              <a:t>ứng</a:t>
            </a:r>
            <a:r>
              <a:rPr lang="en-US" sz="1900" dirty="0"/>
              <a:t> </a:t>
            </a:r>
            <a:r>
              <a:rPr lang="en-US" sz="1900" dirty="0" err="1"/>
              <a:t>cho</a:t>
            </a:r>
            <a:r>
              <a:rPr lang="en-US" sz="1900" dirty="0"/>
              <a:t> </a:t>
            </a:r>
            <a:r>
              <a:rPr lang="en-US" sz="1900" dirty="0" err="1"/>
              <a:t>phép</a:t>
            </a:r>
            <a:r>
              <a:rPr lang="en-US" sz="1900" dirty="0"/>
              <a:t> </a:t>
            </a:r>
            <a:r>
              <a:rPr lang="en-US" sz="1900" dirty="0" err="1"/>
              <a:t>bạn</a:t>
            </a:r>
            <a:r>
              <a:rPr lang="en-US" sz="1900" dirty="0"/>
              <a:t> </a:t>
            </a:r>
            <a:r>
              <a:rPr lang="en-US" sz="1900" dirty="0" err="1"/>
              <a:t>dùng</a:t>
            </a:r>
            <a:r>
              <a:rPr lang="en-US" sz="1900" dirty="0"/>
              <a:t> </a:t>
            </a:r>
            <a:r>
              <a:rPr lang="en-US" sz="1900" dirty="0" err="1"/>
              <a:t>tay</a:t>
            </a:r>
            <a:r>
              <a:rPr lang="en-US" sz="1900" dirty="0"/>
              <a:t> </a:t>
            </a:r>
            <a:r>
              <a:rPr lang="en-US" sz="1900" dirty="0" err="1"/>
              <a:t>để</a:t>
            </a:r>
            <a:r>
              <a:rPr lang="en-US" sz="1900" dirty="0"/>
              <a:t> di </a:t>
            </a:r>
            <a:r>
              <a:rPr lang="en-US" sz="1900" dirty="0" err="1"/>
              <a:t>chuyển</a:t>
            </a:r>
            <a:r>
              <a:rPr lang="en-US" sz="1900" dirty="0"/>
              <a:t> </a:t>
            </a:r>
            <a:r>
              <a:rPr lang="en-US" sz="1900" dirty="0" smtClean="0"/>
              <a:t/>
            </a:r>
            <a:br>
              <a:rPr lang="en-US" sz="1900" dirty="0" smtClean="0"/>
            </a:br>
            <a:r>
              <a:rPr lang="en-US" sz="1900" dirty="0" err="1" smtClean="0"/>
              <a:t>chuột</a:t>
            </a:r>
            <a:r>
              <a:rPr lang="en-US" sz="1900" dirty="0" smtClean="0"/>
              <a:t> </a:t>
            </a:r>
            <a:r>
              <a:rPr lang="en-US" sz="1900" dirty="0" err="1"/>
              <a:t>khắp</a:t>
            </a:r>
            <a:r>
              <a:rPr lang="en-US" sz="1900" dirty="0"/>
              <a:t> </a:t>
            </a:r>
            <a:r>
              <a:rPr lang="en-US" sz="1900" dirty="0" err="1"/>
              <a:t>màn</a:t>
            </a:r>
            <a:r>
              <a:rPr lang="en-US" sz="1900" dirty="0"/>
              <a:t> </a:t>
            </a:r>
            <a:r>
              <a:rPr lang="en-US" sz="1900" dirty="0" err="1"/>
              <a:t>hình</a:t>
            </a:r>
            <a:endParaRPr lang="en-US" sz="1900" dirty="0" smtClean="0"/>
          </a:p>
          <a:p>
            <a:pPr lvl="1">
              <a:spcBef>
                <a:spcPts val="0"/>
              </a:spcBef>
            </a:pPr>
            <a:r>
              <a:rPr lang="en-US" sz="1600" dirty="0" err="1" smtClean="0"/>
              <a:t>Có</a:t>
            </a:r>
            <a:r>
              <a:rPr lang="en-US" sz="1600" dirty="0" smtClean="0"/>
              <a:t> </a:t>
            </a:r>
            <a:r>
              <a:rPr lang="en-US" sz="1600" dirty="0"/>
              <a:t>2 </a:t>
            </a:r>
            <a:r>
              <a:rPr lang="en-US" sz="1600" dirty="0" err="1"/>
              <a:t>nút</a:t>
            </a:r>
            <a:r>
              <a:rPr lang="en-US" sz="1600" dirty="0"/>
              <a:t> </a:t>
            </a:r>
            <a:r>
              <a:rPr lang="en-US" sz="1600" dirty="0" err="1"/>
              <a:t>hoạt</a:t>
            </a:r>
            <a:r>
              <a:rPr lang="en-US" sz="1600" dirty="0"/>
              <a:t> </a:t>
            </a:r>
            <a:r>
              <a:rPr lang="en-US" sz="1600" dirty="0" err="1"/>
              <a:t>động</a:t>
            </a:r>
            <a:r>
              <a:rPr lang="en-US" sz="1600" dirty="0"/>
              <a:t> </a:t>
            </a:r>
            <a:r>
              <a:rPr lang="en-US" sz="1600" dirty="0" err="1"/>
              <a:t>tương</a:t>
            </a:r>
            <a:r>
              <a:rPr lang="en-US" sz="1600" dirty="0"/>
              <a:t> </a:t>
            </a:r>
            <a:r>
              <a:rPr lang="en-US" sz="1600" dirty="0" err="1"/>
              <a:t>tự</a:t>
            </a:r>
            <a:r>
              <a:rPr lang="en-US" sz="1600" dirty="0"/>
              <a:t> </a:t>
            </a:r>
            <a:r>
              <a:rPr lang="en-US" sz="1600" dirty="0" err="1"/>
              <a:t>như</a:t>
            </a:r>
            <a:r>
              <a:rPr lang="en-US" sz="1600" dirty="0"/>
              <a:t> </a:t>
            </a:r>
            <a:r>
              <a:rPr lang="en-US" sz="1600" dirty="0" err="1"/>
              <a:t>chuột</a:t>
            </a:r>
            <a:r>
              <a:rPr lang="en-US" sz="1600" dirty="0"/>
              <a:t> </a:t>
            </a:r>
            <a:r>
              <a:rPr lang="en-US" sz="1600" dirty="0" err="1"/>
              <a:t>trái</a:t>
            </a:r>
            <a:r>
              <a:rPr lang="en-US" sz="1600" dirty="0"/>
              <a:t> </a:t>
            </a:r>
            <a:r>
              <a:rPr lang="en-US" sz="1600" dirty="0" err="1"/>
              <a:t>và</a:t>
            </a:r>
            <a:r>
              <a:rPr lang="en-US" sz="1600" dirty="0"/>
              <a:t> </a:t>
            </a:r>
            <a:r>
              <a:rPr lang="en-US" sz="1600" dirty="0" err="1"/>
              <a:t>phải</a:t>
            </a:r>
            <a:r>
              <a:rPr lang="en-US" sz="1600" dirty="0"/>
              <a:t> </a:t>
            </a:r>
            <a:r>
              <a:rPr lang="en-US" sz="1600" dirty="0" err="1"/>
              <a:t>của</a:t>
            </a:r>
            <a:r>
              <a:rPr lang="en-US" sz="1600" dirty="0"/>
              <a:t> </a:t>
            </a:r>
            <a:r>
              <a:rPr lang="en-US" sz="1600" dirty="0" smtClean="0"/>
              <a:t/>
            </a:r>
            <a:br>
              <a:rPr lang="en-US" sz="1600" dirty="0" smtClean="0"/>
            </a:br>
            <a:r>
              <a:rPr lang="en-US" sz="1600" dirty="0" err="1" smtClean="0"/>
              <a:t>chuột</a:t>
            </a:r>
            <a:r>
              <a:rPr lang="en-US" sz="1600" dirty="0" smtClean="0"/>
              <a:t> </a:t>
            </a:r>
            <a:r>
              <a:rPr lang="en-US" sz="1600" dirty="0" err="1"/>
              <a:t>máy</a:t>
            </a:r>
            <a:r>
              <a:rPr lang="en-US" sz="1600" dirty="0"/>
              <a:t> </a:t>
            </a:r>
            <a:r>
              <a:rPr lang="en-US" sz="1600" dirty="0" err="1"/>
              <a:t>tính</a:t>
            </a:r>
            <a:r>
              <a:rPr lang="en-US" sz="1600" dirty="0" smtClean="0"/>
              <a:t> </a:t>
            </a:r>
            <a:r>
              <a:rPr lang="en-US" sz="1900" dirty="0" smtClean="0"/>
              <a:t> </a:t>
            </a:r>
          </a:p>
          <a:p>
            <a:pPr>
              <a:spcBef>
                <a:spcPts val="0"/>
              </a:spcBef>
            </a:pPr>
            <a:r>
              <a:rPr lang="en-US" sz="1900" dirty="0" err="1"/>
              <a:t>Để</a:t>
            </a:r>
            <a:r>
              <a:rPr lang="en-US" sz="1900" dirty="0"/>
              <a:t> di </a:t>
            </a:r>
            <a:r>
              <a:rPr lang="en-US" sz="1900" dirty="0" err="1"/>
              <a:t>chuyển</a:t>
            </a:r>
            <a:r>
              <a:rPr lang="en-US" sz="1900" dirty="0"/>
              <a:t> con </a:t>
            </a:r>
            <a:r>
              <a:rPr lang="en-US" sz="1900" dirty="0" err="1"/>
              <a:t>trỏ</a:t>
            </a:r>
            <a:r>
              <a:rPr lang="en-US" sz="1900" dirty="0"/>
              <a:t> </a:t>
            </a:r>
            <a:r>
              <a:rPr lang="en-US" sz="1900" dirty="0" err="1"/>
              <a:t>chuột</a:t>
            </a:r>
            <a:r>
              <a:rPr lang="en-US" sz="1900" dirty="0"/>
              <a:t> </a:t>
            </a:r>
            <a:r>
              <a:rPr lang="en-US" sz="1900" dirty="0" err="1"/>
              <a:t>khắp</a:t>
            </a:r>
            <a:r>
              <a:rPr lang="en-US" sz="1900" dirty="0"/>
              <a:t> </a:t>
            </a:r>
            <a:r>
              <a:rPr lang="en-US" sz="1900" dirty="0" err="1"/>
              <a:t>màn</a:t>
            </a:r>
            <a:r>
              <a:rPr lang="en-US" sz="1900" dirty="0"/>
              <a:t> </a:t>
            </a:r>
            <a:r>
              <a:rPr lang="en-US" sz="1900" dirty="0" err="1"/>
              <a:t>hình</a:t>
            </a:r>
            <a:r>
              <a:rPr lang="en-US" sz="1900" dirty="0"/>
              <a:t>, </a:t>
            </a:r>
            <a:r>
              <a:rPr lang="en-US" sz="1900" dirty="0" err="1"/>
              <a:t>đặt</a:t>
            </a:r>
            <a:r>
              <a:rPr lang="en-US" sz="1900" dirty="0"/>
              <a:t> </a:t>
            </a:r>
            <a:r>
              <a:rPr lang="en-US" sz="1900" dirty="0" err="1"/>
              <a:t>ngón</a:t>
            </a:r>
            <a:r>
              <a:rPr lang="en-US" sz="1900" dirty="0"/>
              <a:t> </a:t>
            </a:r>
            <a:r>
              <a:rPr lang="en-US" sz="1900" dirty="0" err="1"/>
              <a:t>tay</a:t>
            </a:r>
            <a:r>
              <a:rPr lang="en-US" sz="1900" dirty="0"/>
              <a:t> </a:t>
            </a:r>
            <a:r>
              <a:rPr lang="en-US" sz="1900" dirty="0" smtClean="0"/>
              <a:t/>
            </a:r>
            <a:br>
              <a:rPr lang="en-US" sz="1900" dirty="0" smtClean="0"/>
            </a:br>
            <a:r>
              <a:rPr lang="en-US" sz="1900" dirty="0" err="1" smtClean="0"/>
              <a:t>vào</a:t>
            </a:r>
            <a:r>
              <a:rPr lang="en-US" sz="1900" dirty="0" smtClean="0"/>
              <a:t> </a:t>
            </a:r>
            <a:r>
              <a:rPr lang="en-US" sz="1900" dirty="0" err="1"/>
              <a:t>điểm</a:t>
            </a:r>
            <a:r>
              <a:rPr lang="en-US" sz="1900" dirty="0"/>
              <a:t> </a:t>
            </a:r>
            <a:r>
              <a:rPr lang="en-US" sz="1900" dirty="0" err="1"/>
              <a:t>bất</a:t>
            </a:r>
            <a:r>
              <a:rPr lang="en-US" sz="1900" dirty="0"/>
              <a:t> </a:t>
            </a:r>
            <a:r>
              <a:rPr lang="en-US" sz="1900" dirty="0" err="1"/>
              <a:t>kỳ</a:t>
            </a:r>
            <a:r>
              <a:rPr lang="en-US" sz="1900" dirty="0"/>
              <a:t> </a:t>
            </a:r>
            <a:r>
              <a:rPr lang="en-US" sz="1900" dirty="0" err="1"/>
              <a:t>trên</a:t>
            </a:r>
            <a:r>
              <a:rPr lang="en-US" sz="1900" dirty="0"/>
              <a:t> </a:t>
            </a:r>
            <a:r>
              <a:rPr lang="en-US" sz="1900" dirty="0" err="1"/>
              <a:t>bảng</a:t>
            </a:r>
            <a:r>
              <a:rPr lang="en-US" sz="1900" dirty="0"/>
              <a:t> </a:t>
            </a:r>
            <a:r>
              <a:rPr lang="en-US" sz="1900" dirty="0" err="1"/>
              <a:t>cảm</a:t>
            </a:r>
            <a:r>
              <a:rPr lang="en-US" sz="1900" dirty="0"/>
              <a:t> </a:t>
            </a:r>
            <a:r>
              <a:rPr lang="en-US" sz="1900" dirty="0" err="1"/>
              <a:t>ứng</a:t>
            </a:r>
            <a:r>
              <a:rPr lang="en-US" sz="1900" dirty="0"/>
              <a:t> </a:t>
            </a:r>
            <a:r>
              <a:rPr lang="en-US" sz="1900" dirty="0" err="1"/>
              <a:t>và</a:t>
            </a:r>
            <a:r>
              <a:rPr lang="en-US" sz="1900" dirty="0"/>
              <a:t> </a:t>
            </a:r>
            <a:r>
              <a:rPr lang="en-US" sz="1900" dirty="0" err="1"/>
              <a:t>trượt</a:t>
            </a:r>
            <a:r>
              <a:rPr lang="en-US" sz="1900" dirty="0"/>
              <a:t> </a:t>
            </a:r>
            <a:r>
              <a:rPr lang="en-US" sz="1900" dirty="0" err="1"/>
              <a:t>ngón</a:t>
            </a:r>
            <a:r>
              <a:rPr lang="en-US" sz="1900" dirty="0"/>
              <a:t> </a:t>
            </a:r>
            <a:r>
              <a:rPr lang="en-US" sz="1900" dirty="0" err="1"/>
              <a:t>tay</a:t>
            </a:r>
            <a:r>
              <a:rPr lang="en-US" sz="1900" dirty="0"/>
              <a:t> </a:t>
            </a:r>
            <a:r>
              <a:rPr lang="en-US" sz="1900" dirty="0" err="1"/>
              <a:t>trên</a:t>
            </a:r>
            <a:r>
              <a:rPr lang="en-US" sz="1900" dirty="0"/>
              <a:t> </a:t>
            </a:r>
            <a:r>
              <a:rPr lang="en-US" sz="1900" dirty="0" err="1"/>
              <a:t>đó</a:t>
            </a:r>
            <a:r>
              <a:rPr lang="en-US" sz="1900" dirty="0"/>
              <a:t> </a:t>
            </a:r>
            <a:r>
              <a:rPr lang="en-US" sz="1900" dirty="0" err="1"/>
              <a:t>theo</a:t>
            </a:r>
            <a:r>
              <a:rPr lang="en-US" sz="1900" dirty="0"/>
              <a:t> </a:t>
            </a:r>
            <a:r>
              <a:rPr lang="en-US" sz="1900" dirty="0" err="1"/>
              <a:t>hướng</a:t>
            </a:r>
            <a:r>
              <a:rPr lang="en-US" sz="1900" dirty="0"/>
              <a:t> </a:t>
            </a:r>
            <a:r>
              <a:rPr lang="en-US" sz="1900" dirty="0" err="1"/>
              <a:t>bạn</a:t>
            </a:r>
            <a:r>
              <a:rPr lang="en-US" sz="1900" dirty="0"/>
              <a:t> </a:t>
            </a:r>
            <a:r>
              <a:rPr lang="en-US" sz="1900" dirty="0" err="1"/>
              <a:t>muốn</a:t>
            </a:r>
            <a:r>
              <a:rPr lang="en-US" sz="1900" dirty="0"/>
              <a:t> di </a:t>
            </a:r>
            <a:r>
              <a:rPr lang="en-US" sz="1900" dirty="0" err="1"/>
              <a:t>chuyển</a:t>
            </a:r>
            <a:r>
              <a:rPr lang="en-US" sz="1900" dirty="0"/>
              <a:t> con </a:t>
            </a:r>
            <a:r>
              <a:rPr lang="en-US" sz="1900" dirty="0" err="1"/>
              <a:t>trỏ</a:t>
            </a:r>
            <a:r>
              <a:rPr lang="en-US" sz="1900" dirty="0"/>
              <a:t> </a:t>
            </a:r>
            <a:r>
              <a:rPr lang="en-US" sz="1900" dirty="0" err="1"/>
              <a:t>chuột</a:t>
            </a:r>
            <a:r>
              <a:rPr lang="en-US" sz="1900" dirty="0"/>
              <a:t>.</a:t>
            </a:r>
            <a:r>
              <a:rPr lang="en-US" sz="1900" dirty="0" smtClean="0"/>
              <a:t> </a:t>
            </a:r>
          </a:p>
          <a:p>
            <a:pPr>
              <a:spcBef>
                <a:spcPts val="0"/>
              </a:spcBef>
            </a:pPr>
            <a:r>
              <a:rPr lang="en-US" sz="1900" dirty="0" err="1"/>
              <a:t>Để</a:t>
            </a:r>
            <a:r>
              <a:rPr lang="en-US" sz="1900" dirty="0"/>
              <a:t> </a:t>
            </a:r>
            <a:r>
              <a:rPr lang="en-US" sz="1900" dirty="0" err="1"/>
              <a:t>lựa</a:t>
            </a:r>
            <a:r>
              <a:rPr lang="en-US" sz="1900" dirty="0"/>
              <a:t> </a:t>
            </a:r>
            <a:r>
              <a:rPr lang="en-US" sz="1900" dirty="0" err="1"/>
              <a:t>chọn</a:t>
            </a:r>
            <a:r>
              <a:rPr lang="en-US" sz="1900" dirty="0"/>
              <a:t> </a:t>
            </a:r>
            <a:r>
              <a:rPr lang="en-US" sz="1900" dirty="0" err="1"/>
              <a:t>một</a:t>
            </a:r>
            <a:r>
              <a:rPr lang="en-US" sz="1900" dirty="0"/>
              <a:t> </a:t>
            </a:r>
            <a:r>
              <a:rPr lang="en-US" sz="1900" dirty="0" err="1"/>
              <a:t>đối</a:t>
            </a:r>
            <a:r>
              <a:rPr lang="en-US" sz="1900" dirty="0"/>
              <a:t> </a:t>
            </a:r>
            <a:r>
              <a:rPr lang="en-US" sz="1900" dirty="0" err="1"/>
              <a:t>tượng</a:t>
            </a:r>
            <a:r>
              <a:rPr lang="en-US" sz="1900" dirty="0"/>
              <a:t>, di </a:t>
            </a:r>
            <a:r>
              <a:rPr lang="en-US" sz="1900" dirty="0" err="1"/>
              <a:t>chuyển</a:t>
            </a:r>
            <a:r>
              <a:rPr lang="en-US" sz="1900" dirty="0"/>
              <a:t> </a:t>
            </a:r>
            <a:r>
              <a:rPr lang="en-US" sz="1900" dirty="0" err="1"/>
              <a:t>chuột</a:t>
            </a:r>
            <a:r>
              <a:rPr lang="en-US" sz="1900" dirty="0"/>
              <a:t> </a:t>
            </a:r>
            <a:r>
              <a:rPr lang="en-US" sz="1900" dirty="0" err="1"/>
              <a:t>đến</a:t>
            </a:r>
            <a:r>
              <a:rPr lang="en-US" sz="1900" dirty="0"/>
              <a:t> </a:t>
            </a:r>
            <a:r>
              <a:rPr lang="en-US" sz="1900" dirty="0" err="1"/>
              <a:t>đối</a:t>
            </a:r>
            <a:r>
              <a:rPr lang="en-US" sz="1900" dirty="0"/>
              <a:t> </a:t>
            </a:r>
            <a:r>
              <a:rPr lang="en-US" sz="1900" dirty="0" err="1"/>
              <a:t>tượng</a:t>
            </a:r>
            <a:r>
              <a:rPr lang="en-US" sz="1900" dirty="0"/>
              <a:t> </a:t>
            </a:r>
            <a:r>
              <a:rPr lang="en-US" sz="1900" dirty="0" err="1"/>
              <a:t>đó</a:t>
            </a:r>
            <a:r>
              <a:rPr lang="en-US" sz="1900" dirty="0"/>
              <a:t> </a:t>
            </a:r>
            <a:r>
              <a:rPr lang="en-US" sz="1900" dirty="0" err="1"/>
              <a:t>rồi</a:t>
            </a:r>
            <a:r>
              <a:rPr lang="en-US" sz="1900" dirty="0"/>
              <a:t> </a:t>
            </a:r>
            <a:r>
              <a:rPr lang="en-US" sz="1900" dirty="0" err="1"/>
              <a:t>gõ</a:t>
            </a:r>
            <a:r>
              <a:rPr lang="en-US" sz="1900" dirty="0"/>
              <a:t> </a:t>
            </a:r>
            <a:r>
              <a:rPr lang="en-US" sz="1900" dirty="0" err="1"/>
              <a:t>một</a:t>
            </a:r>
            <a:r>
              <a:rPr lang="en-US" sz="1900" dirty="0"/>
              <a:t> </a:t>
            </a:r>
            <a:r>
              <a:rPr lang="en-US" sz="1900" dirty="0" err="1"/>
              <a:t>lần</a:t>
            </a:r>
            <a:r>
              <a:rPr lang="en-US" sz="1900" dirty="0"/>
              <a:t> </a:t>
            </a:r>
            <a:r>
              <a:rPr lang="en-US" sz="1900" dirty="0" err="1"/>
              <a:t>lên</a:t>
            </a:r>
            <a:r>
              <a:rPr lang="en-US" sz="1900" dirty="0"/>
              <a:t> </a:t>
            </a:r>
            <a:r>
              <a:rPr lang="en-US" sz="1900" dirty="0" err="1"/>
              <a:t>bảng</a:t>
            </a:r>
            <a:r>
              <a:rPr lang="en-US" sz="1900" dirty="0"/>
              <a:t> </a:t>
            </a:r>
            <a:r>
              <a:rPr lang="en-US" sz="1900" dirty="0" err="1"/>
              <a:t>cảm</a:t>
            </a:r>
            <a:r>
              <a:rPr lang="en-US" sz="1900" dirty="0"/>
              <a:t> </a:t>
            </a:r>
            <a:r>
              <a:rPr lang="en-US" sz="1900" dirty="0" err="1"/>
              <a:t>ứng</a:t>
            </a:r>
            <a:r>
              <a:rPr lang="en-US" sz="1900" dirty="0"/>
              <a:t> </a:t>
            </a:r>
            <a:r>
              <a:rPr lang="en-US" sz="1900" dirty="0" err="1"/>
              <a:t>hoặc</a:t>
            </a:r>
            <a:r>
              <a:rPr lang="en-US" sz="1900" dirty="0"/>
              <a:t> </a:t>
            </a:r>
            <a:r>
              <a:rPr lang="en-US" sz="1900" dirty="0" err="1"/>
              <a:t>nhấp</a:t>
            </a:r>
            <a:r>
              <a:rPr lang="en-US" sz="1900" dirty="0"/>
              <a:t> </a:t>
            </a:r>
            <a:r>
              <a:rPr lang="en-US" sz="1900" dirty="0" err="1"/>
              <a:t>phím</a:t>
            </a:r>
            <a:r>
              <a:rPr lang="en-US" sz="1900" dirty="0"/>
              <a:t> </a:t>
            </a:r>
            <a:r>
              <a:rPr lang="en-US" sz="1900" dirty="0" err="1"/>
              <a:t>bên</a:t>
            </a:r>
            <a:r>
              <a:rPr lang="en-US" sz="1900" dirty="0"/>
              <a:t> </a:t>
            </a:r>
            <a:r>
              <a:rPr lang="en-US" sz="1900" dirty="0" err="1"/>
              <a:t>trái</a:t>
            </a:r>
            <a:r>
              <a:rPr lang="en-US" sz="1900" dirty="0"/>
              <a:t> ở </a:t>
            </a:r>
            <a:r>
              <a:rPr lang="en-US" sz="1900" dirty="0" err="1"/>
              <a:t>phía</a:t>
            </a:r>
            <a:r>
              <a:rPr lang="en-US" sz="1900" dirty="0"/>
              <a:t> </a:t>
            </a:r>
            <a:r>
              <a:rPr lang="en-US" sz="1900" dirty="0" err="1"/>
              <a:t>dưới</a:t>
            </a:r>
            <a:r>
              <a:rPr lang="en-US" sz="1900" dirty="0"/>
              <a:t> </a:t>
            </a:r>
            <a:r>
              <a:rPr lang="en-US" sz="1900" dirty="0" err="1"/>
              <a:t>bảng</a:t>
            </a:r>
            <a:r>
              <a:rPr lang="en-US" sz="1900" dirty="0"/>
              <a:t> </a:t>
            </a:r>
            <a:r>
              <a:rPr lang="en-US" sz="1900" dirty="0" err="1"/>
              <a:t>cảm</a:t>
            </a:r>
            <a:r>
              <a:rPr lang="en-US" sz="1900" dirty="0"/>
              <a:t> </a:t>
            </a:r>
            <a:r>
              <a:rPr lang="en-US" sz="1900" dirty="0" err="1"/>
              <a:t>ứng</a:t>
            </a:r>
            <a:r>
              <a:rPr lang="en-US" sz="1900" dirty="0"/>
              <a:t>.</a:t>
            </a:r>
            <a:endParaRPr lang="en-US" sz="1900" dirty="0" smtClean="0"/>
          </a:p>
          <a:p>
            <a:pPr>
              <a:spcBef>
                <a:spcPts val="0"/>
              </a:spcBef>
            </a:pPr>
            <a:r>
              <a:rPr lang="en-US" sz="1900" dirty="0" err="1"/>
              <a:t>Để</a:t>
            </a:r>
            <a:r>
              <a:rPr lang="en-US" sz="1900" dirty="0"/>
              <a:t> </a:t>
            </a:r>
            <a:r>
              <a:rPr lang="en-US" sz="1900" dirty="0" err="1"/>
              <a:t>kích</a:t>
            </a:r>
            <a:r>
              <a:rPr lang="en-US" sz="1900" dirty="0"/>
              <a:t> </a:t>
            </a:r>
            <a:r>
              <a:rPr lang="en-US" sz="1900" dirty="0" err="1"/>
              <a:t>hoạt</a:t>
            </a:r>
            <a:r>
              <a:rPr lang="en-US" sz="1900" dirty="0"/>
              <a:t> </a:t>
            </a:r>
            <a:r>
              <a:rPr lang="en-US" sz="1900" dirty="0" err="1"/>
              <a:t>một</a:t>
            </a:r>
            <a:r>
              <a:rPr lang="en-US" sz="1900" dirty="0"/>
              <a:t> </a:t>
            </a:r>
            <a:r>
              <a:rPr lang="en-US" sz="1900" dirty="0" err="1"/>
              <a:t>đối</a:t>
            </a:r>
            <a:r>
              <a:rPr lang="en-US" sz="1900" dirty="0"/>
              <a:t> </a:t>
            </a:r>
            <a:r>
              <a:rPr lang="en-US" sz="1900" dirty="0" err="1"/>
              <a:t>tượng</a:t>
            </a:r>
            <a:r>
              <a:rPr lang="en-US" sz="1900" dirty="0"/>
              <a:t>, </a:t>
            </a:r>
            <a:r>
              <a:rPr lang="en-US" sz="1900" dirty="0" err="1"/>
              <a:t>đặt</a:t>
            </a:r>
            <a:r>
              <a:rPr lang="en-US" sz="1900" dirty="0"/>
              <a:t> con </a:t>
            </a:r>
            <a:r>
              <a:rPr lang="en-US" sz="1900" dirty="0" err="1"/>
              <a:t>trỏ</a:t>
            </a:r>
            <a:r>
              <a:rPr lang="en-US" sz="1900" dirty="0"/>
              <a:t> </a:t>
            </a:r>
            <a:r>
              <a:rPr lang="en-US" sz="1900" dirty="0" err="1"/>
              <a:t>chuột</a:t>
            </a:r>
            <a:r>
              <a:rPr lang="en-US" sz="1900" dirty="0"/>
              <a:t> </a:t>
            </a:r>
            <a:r>
              <a:rPr lang="en-US" sz="1900" dirty="0" err="1"/>
              <a:t>vào</a:t>
            </a:r>
            <a:r>
              <a:rPr lang="en-US" sz="1900" dirty="0"/>
              <a:t> </a:t>
            </a:r>
            <a:r>
              <a:rPr lang="en-US" sz="1900" dirty="0" err="1"/>
              <a:t>đối</a:t>
            </a:r>
            <a:r>
              <a:rPr lang="en-US" sz="1900" dirty="0"/>
              <a:t> </a:t>
            </a:r>
            <a:r>
              <a:rPr lang="en-US" sz="1900" dirty="0" err="1"/>
              <a:t>tượng</a:t>
            </a:r>
            <a:r>
              <a:rPr lang="en-US" sz="1900" dirty="0"/>
              <a:t> </a:t>
            </a:r>
            <a:r>
              <a:rPr lang="en-US" sz="1900" dirty="0" err="1"/>
              <a:t>rồi</a:t>
            </a:r>
            <a:r>
              <a:rPr lang="en-US" sz="1900" dirty="0"/>
              <a:t> </a:t>
            </a:r>
            <a:r>
              <a:rPr lang="en-US" sz="1900" dirty="0" err="1"/>
              <a:t>gõ</a:t>
            </a:r>
            <a:r>
              <a:rPr lang="en-US" sz="1900" dirty="0"/>
              <a:t> 2 </a:t>
            </a:r>
            <a:r>
              <a:rPr lang="en-US" sz="1900" dirty="0" err="1"/>
              <a:t>cái</a:t>
            </a:r>
            <a:r>
              <a:rPr lang="en-US" sz="1900" dirty="0"/>
              <a:t> </a:t>
            </a:r>
            <a:r>
              <a:rPr lang="en-US" sz="1900" dirty="0" err="1"/>
              <a:t>liên</a:t>
            </a:r>
            <a:r>
              <a:rPr lang="en-US" sz="1900" dirty="0"/>
              <a:t> </a:t>
            </a:r>
            <a:r>
              <a:rPr lang="en-US" sz="1900" dirty="0" err="1"/>
              <a:t>tục</a:t>
            </a:r>
            <a:r>
              <a:rPr lang="en-US" sz="1900" dirty="0"/>
              <a:t> </a:t>
            </a:r>
            <a:r>
              <a:rPr lang="en-US" sz="1900" dirty="0" err="1"/>
              <a:t>vào</a:t>
            </a:r>
            <a:r>
              <a:rPr lang="en-US" sz="1900" dirty="0"/>
              <a:t> </a:t>
            </a:r>
            <a:r>
              <a:rPr lang="en-US" sz="1900" dirty="0" err="1"/>
              <a:t>bảng</a:t>
            </a:r>
            <a:r>
              <a:rPr lang="en-US" sz="1900" dirty="0"/>
              <a:t> </a:t>
            </a:r>
            <a:r>
              <a:rPr lang="en-US" sz="1900" dirty="0" err="1"/>
              <a:t>cảm</a:t>
            </a:r>
            <a:r>
              <a:rPr lang="en-US" sz="1900" dirty="0"/>
              <a:t> </a:t>
            </a:r>
            <a:r>
              <a:rPr lang="en-US" sz="1900" dirty="0" err="1"/>
              <a:t>ứng</a:t>
            </a:r>
            <a:r>
              <a:rPr lang="en-US" sz="1900" dirty="0"/>
              <a:t> </a:t>
            </a:r>
            <a:r>
              <a:rPr lang="en-US" sz="1900" dirty="0" err="1"/>
              <a:t>hoặc</a:t>
            </a:r>
            <a:r>
              <a:rPr lang="en-US" sz="1900" dirty="0"/>
              <a:t> or </a:t>
            </a:r>
            <a:r>
              <a:rPr lang="en-US" sz="1900" dirty="0" err="1"/>
              <a:t>nhấp</a:t>
            </a:r>
            <a:r>
              <a:rPr lang="en-US" sz="1900" dirty="0"/>
              <a:t> </a:t>
            </a:r>
            <a:r>
              <a:rPr lang="en-US" sz="1900" dirty="0" err="1"/>
              <a:t>đúp</a:t>
            </a:r>
            <a:r>
              <a:rPr lang="en-US" sz="1900" dirty="0"/>
              <a:t> </a:t>
            </a:r>
            <a:r>
              <a:rPr lang="en-US" sz="1900" dirty="0" err="1"/>
              <a:t>vào</a:t>
            </a:r>
            <a:r>
              <a:rPr lang="en-US" sz="1900" dirty="0"/>
              <a:t> </a:t>
            </a:r>
            <a:r>
              <a:rPr lang="en-US" sz="1900" dirty="0" err="1"/>
              <a:t>nút</a:t>
            </a:r>
            <a:r>
              <a:rPr lang="en-US" sz="1900" dirty="0"/>
              <a:t> </a:t>
            </a:r>
            <a:r>
              <a:rPr lang="en-US" sz="1900" dirty="0" err="1"/>
              <a:t>bên</a:t>
            </a:r>
            <a:r>
              <a:rPr lang="en-US" sz="1900" dirty="0"/>
              <a:t> </a:t>
            </a:r>
            <a:r>
              <a:rPr lang="en-US" sz="1900" dirty="0" err="1"/>
              <a:t>trái</a:t>
            </a:r>
            <a:r>
              <a:rPr lang="en-US" sz="1900" dirty="0"/>
              <a:t> </a:t>
            </a:r>
            <a:r>
              <a:rPr lang="en-US" sz="1900" dirty="0" err="1"/>
              <a:t>dưới</a:t>
            </a:r>
            <a:r>
              <a:rPr lang="en-US" sz="1900" dirty="0"/>
              <a:t> </a:t>
            </a:r>
            <a:r>
              <a:rPr lang="en-US" sz="1900" dirty="0" err="1"/>
              <a:t>bảng</a:t>
            </a:r>
            <a:r>
              <a:rPr lang="en-US" sz="1900" dirty="0"/>
              <a:t> </a:t>
            </a:r>
            <a:r>
              <a:rPr lang="en-US" sz="1900" dirty="0" err="1"/>
              <a:t>cảm</a:t>
            </a:r>
            <a:r>
              <a:rPr lang="en-US" sz="1900" dirty="0"/>
              <a:t> </a:t>
            </a:r>
            <a:r>
              <a:rPr lang="en-US" sz="1900" dirty="0" err="1"/>
              <a:t>ứng</a:t>
            </a:r>
            <a:r>
              <a:rPr lang="en-US" sz="1900" dirty="0"/>
              <a:t>.</a:t>
            </a:r>
            <a:endParaRPr lang="en-US" sz="1900" dirty="0" smtClean="0"/>
          </a:p>
          <a:p>
            <a:pPr>
              <a:spcBef>
                <a:spcPts val="0"/>
              </a:spcBef>
            </a:pPr>
            <a:r>
              <a:rPr lang="en-US" sz="1900" dirty="0" err="1"/>
              <a:t>Để</a:t>
            </a:r>
            <a:r>
              <a:rPr lang="en-US" sz="1900" dirty="0"/>
              <a:t> </a:t>
            </a:r>
            <a:r>
              <a:rPr lang="en-US" sz="1900" dirty="0" err="1"/>
              <a:t>kéo</a:t>
            </a:r>
            <a:r>
              <a:rPr lang="en-US" sz="1900" dirty="0"/>
              <a:t> </a:t>
            </a:r>
            <a:r>
              <a:rPr lang="en-US" sz="1900" dirty="0" err="1"/>
              <a:t>một</a:t>
            </a:r>
            <a:r>
              <a:rPr lang="en-US" sz="1900" dirty="0"/>
              <a:t> </a:t>
            </a:r>
            <a:r>
              <a:rPr lang="en-US" sz="1900" dirty="0" err="1"/>
              <a:t>đối</a:t>
            </a:r>
            <a:r>
              <a:rPr lang="en-US" sz="1900" dirty="0"/>
              <a:t> </a:t>
            </a:r>
            <a:r>
              <a:rPr lang="en-US" sz="1900" dirty="0" err="1"/>
              <a:t>tượng</a:t>
            </a:r>
            <a:r>
              <a:rPr lang="en-US" sz="1900" dirty="0"/>
              <a:t>, </a:t>
            </a:r>
            <a:r>
              <a:rPr lang="en-US" sz="1900" dirty="0" err="1"/>
              <a:t>đặt</a:t>
            </a:r>
            <a:r>
              <a:rPr lang="en-US" sz="1900" dirty="0"/>
              <a:t> </a:t>
            </a:r>
            <a:r>
              <a:rPr lang="en-US" sz="1900" dirty="0" err="1"/>
              <a:t>chuột</a:t>
            </a:r>
            <a:r>
              <a:rPr lang="en-US" sz="1900" dirty="0"/>
              <a:t> </a:t>
            </a:r>
            <a:r>
              <a:rPr lang="en-US" sz="1900" dirty="0" err="1"/>
              <a:t>vào</a:t>
            </a:r>
            <a:r>
              <a:rPr lang="en-US" sz="1900" dirty="0"/>
              <a:t> </a:t>
            </a:r>
            <a:r>
              <a:rPr lang="en-US" sz="1900" dirty="0" err="1"/>
              <a:t>đối</a:t>
            </a:r>
            <a:r>
              <a:rPr lang="en-US" sz="1900" dirty="0"/>
              <a:t> </a:t>
            </a:r>
            <a:r>
              <a:rPr lang="en-US" sz="1900" dirty="0" err="1"/>
              <a:t>tượng</a:t>
            </a:r>
            <a:r>
              <a:rPr lang="en-US" sz="1900" dirty="0"/>
              <a:t>, </a:t>
            </a:r>
            <a:r>
              <a:rPr lang="en-US" sz="1900" dirty="0" err="1"/>
              <a:t>nhấn</a:t>
            </a:r>
            <a:r>
              <a:rPr lang="en-US" sz="1900" dirty="0"/>
              <a:t> </a:t>
            </a:r>
            <a:r>
              <a:rPr lang="en-US" sz="1900" dirty="0" err="1"/>
              <a:t>phím</a:t>
            </a:r>
            <a:r>
              <a:rPr lang="en-US" sz="1900" dirty="0"/>
              <a:t> </a:t>
            </a:r>
            <a:r>
              <a:rPr lang="en-US" sz="1900" dirty="0" smtClean="0"/>
              <a:t>       , </a:t>
            </a:r>
            <a:r>
              <a:rPr lang="en-US" sz="1900" dirty="0" err="1"/>
              <a:t>rồi</a:t>
            </a:r>
            <a:r>
              <a:rPr lang="en-US" sz="1900" dirty="0"/>
              <a:t> di </a:t>
            </a:r>
            <a:r>
              <a:rPr lang="en-US" sz="1900" dirty="0" err="1"/>
              <a:t>tay</a:t>
            </a:r>
            <a:r>
              <a:rPr lang="en-US" sz="1900" dirty="0"/>
              <a:t> </a:t>
            </a:r>
            <a:r>
              <a:rPr lang="en-US" sz="1900" dirty="0" err="1"/>
              <a:t>trên</a:t>
            </a:r>
            <a:r>
              <a:rPr lang="en-US" sz="1900" dirty="0"/>
              <a:t> </a:t>
            </a:r>
            <a:r>
              <a:rPr lang="en-US" sz="1900" dirty="0" err="1"/>
              <a:t>bảng</a:t>
            </a:r>
            <a:r>
              <a:rPr lang="en-US" sz="1900" dirty="0"/>
              <a:t> </a:t>
            </a:r>
            <a:r>
              <a:rPr lang="en-US" sz="1900" dirty="0" err="1"/>
              <a:t>cảm</a:t>
            </a:r>
            <a:r>
              <a:rPr lang="en-US" sz="1900" dirty="0"/>
              <a:t> </a:t>
            </a:r>
            <a:r>
              <a:rPr lang="en-US" sz="1900" dirty="0" err="1"/>
              <a:t>ứng</a:t>
            </a:r>
            <a:r>
              <a:rPr lang="en-US" sz="1900" dirty="0"/>
              <a:t> </a:t>
            </a:r>
            <a:r>
              <a:rPr lang="en-US" sz="1900" dirty="0" err="1"/>
              <a:t>tới</a:t>
            </a:r>
            <a:r>
              <a:rPr lang="en-US" sz="1900" dirty="0"/>
              <a:t> </a:t>
            </a:r>
            <a:r>
              <a:rPr lang="en-US" sz="1900" dirty="0" err="1"/>
              <a:t>vị</a:t>
            </a:r>
            <a:r>
              <a:rPr lang="en-US" sz="1900" dirty="0"/>
              <a:t> </a:t>
            </a:r>
            <a:r>
              <a:rPr lang="en-US" sz="1900" dirty="0" err="1"/>
              <a:t>trí</a:t>
            </a:r>
            <a:r>
              <a:rPr lang="en-US" sz="1900" dirty="0"/>
              <a:t> </a:t>
            </a:r>
            <a:r>
              <a:rPr lang="en-US" sz="1900" dirty="0" err="1"/>
              <a:t>mong</a:t>
            </a:r>
            <a:r>
              <a:rPr lang="en-US" sz="1900" dirty="0"/>
              <a:t> </a:t>
            </a:r>
            <a:r>
              <a:rPr lang="en-US" sz="1900" dirty="0" err="1"/>
              <a:t>muốn</a:t>
            </a:r>
            <a:r>
              <a:rPr lang="en-US" sz="1900" dirty="0" smtClean="0"/>
              <a:t>.</a:t>
            </a:r>
          </a:p>
          <a:p>
            <a:pPr>
              <a:spcBef>
                <a:spcPts val="0"/>
              </a:spcBef>
            </a:pPr>
            <a:r>
              <a:rPr lang="en-US" sz="1900" dirty="0" err="1"/>
              <a:t>Để</a:t>
            </a:r>
            <a:r>
              <a:rPr lang="en-US" sz="1900" dirty="0"/>
              <a:t> </a:t>
            </a:r>
            <a:r>
              <a:rPr lang="en-US" sz="1900" dirty="0" err="1"/>
              <a:t>hiển</a:t>
            </a:r>
            <a:r>
              <a:rPr lang="en-US" sz="1900" dirty="0"/>
              <a:t> </a:t>
            </a:r>
            <a:r>
              <a:rPr lang="en-US" sz="1900" dirty="0" err="1"/>
              <a:t>thị</a:t>
            </a:r>
            <a:r>
              <a:rPr lang="en-US" sz="1900" dirty="0"/>
              <a:t> menu </a:t>
            </a:r>
            <a:r>
              <a:rPr lang="en-US" sz="1900" dirty="0" err="1"/>
              <a:t>rút</a:t>
            </a:r>
            <a:r>
              <a:rPr lang="en-US" sz="1900" dirty="0"/>
              <a:t> </a:t>
            </a:r>
            <a:r>
              <a:rPr lang="en-US" sz="1900" dirty="0" err="1"/>
              <a:t>gọn</a:t>
            </a:r>
            <a:r>
              <a:rPr lang="en-US" sz="1900" dirty="0"/>
              <a:t>, </a:t>
            </a:r>
            <a:r>
              <a:rPr lang="en-US" sz="1900" dirty="0" err="1"/>
              <a:t>đặt</a:t>
            </a:r>
            <a:r>
              <a:rPr lang="en-US" sz="1900" dirty="0"/>
              <a:t> </a:t>
            </a:r>
            <a:r>
              <a:rPr lang="en-US" sz="1900" dirty="0" err="1"/>
              <a:t>trỏ</a:t>
            </a:r>
            <a:r>
              <a:rPr lang="en-US" sz="1900" dirty="0"/>
              <a:t> </a:t>
            </a:r>
            <a:r>
              <a:rPr lang="en-US" sz="1900" dirty="0" err="1"/>
              <a:t>chuột</a:t>
            </a:r>
            <a:r>
              <a:rPr lang="en-US" sz="1900" dirty="0"/>
              <a:t> </a:t>
            </a:r>
            <a:r>
              <a:rPr lang="en-US" sz="1900" dirty="0" err="1"/>
              <a:t>vào</a:t>
            </a:r>
            <a:r>
              <a:rPr lang="en-US" sz="1900" dirty="0"/>
              <a:t> </a:t>
            </a:r>
            <a:r>
              <a:rPr lang="en-US" sz="1900" dirty="0" err="1"/>
              <a:t>đối</a:t>
            </a:r>
            <a:r>
              <a:rPr lang="en-US" sz="1900" dirty="0"/>
              <a:t> </a:t>
            </a:r>
            <a:r>
              <a:rPr lang="en-US" sz="1900" dirty="0" err="1"/>
              <a:t>tượng</a:t>
            </a:r>
            <a:r>
              <a:rPr lang="en-US" sz="1900" dirty="0"/>
              <a:t> </a:t>
            </a:r>
            <a:r>
              <a:rPr lang="en-US" sz="1900" dirty="0" err="1"/>
              <a:t>rồi</a:t>
            </a:r>
            <a:r>
              <a:rPr lang="en-US" sz="1900" dirty="0"/>
              <a:t> </a:t>
            </a:r>
            <a:r>
              <a:rPr lang="en-US" sz="1900" dirty="0" err="1"/>
              <a:t>nhấp</a:t>
            </a:r>
            <a:r>
              <a:rPr lang="en-US" sz="1900" dirty="0"/>
              <a:t> </a:t>
            </a:r>
            <a:r>
              <a:rPr lang="en-US" sz="1900" dirty="0" err="1"/>
              <a:t>nút</a:t>
            </a:r>
            <a:r>
              <a:rPr lang="en-US" sz="1900" dirty="0"/>
              <a:t> </a:t>
            </a:r>
            <a:r>
              <a:rPr lang="en-US" sz="1900" dirty="0" err="1"/>
              <a:t>phải</a:t>
            </a:r>
            <a:r>
              <a:rPr lang="en-US" sz="1900" dirty="0"/>
              <a:t> </a:t>
            </a:r>
            <a:r>
              <a:rPr lang="en-US" sz="1900" dirty="0" err="1"/>
              <a:t>dưới</a:t>
            </a:r>
            <a:r>
              <a:rPr lang="en-US" sz="1900" dirty="0"/>
              <a:t> </a:t>
            </a:r>
            <a:r>
              <a:rPr lang="en-US" sz="1900" dirty="0" err="1"/>
              <a:t>bảng</a:t>
            </a:r>
            <a:r>
              <a:rPr lang="en-US" sz="1900" dirty="0"/>
              <a:t> </a:t>
            </a:r>
            <a:r>
              <a:rPr lang="en-US" sz="1900" dirty="0" err="1"/>
              <a:t>cảm</a:t>
            </a:r>
            <a:r>
              <a:rPr lang="en-US" sz="1900" dirty="0"/>
              <a:t> </a:t>
            </a:r>
            <a:r>
              <a:rPr lang="en-US" sz="1900" dirty="0" err="1"/>
              <a:t>ứng</a:t>
            </a:r>
            <a:endParaRPr lang="en-US" sz="1900" dirty="0" smtClean="0"/>
          </a:p>
          <a:p>
            <a:pPr>
              <a:spcBef>
                <a:spcPts val="0"/>
              </a:spcBef>
            </a:pPr>
            <a:r>
              <a:rPr lang="en-US" sz="1900" dirty="0" err="1"/>
              <a:t>Bảng</a:t>
            </a:r>
            <a:r>
              <a:rPr lang="en-US" sz="1900" dirty="0"/>
              <a:t> </a:t>
            </a:r>
            <a:r>
              <a:rPr lang="en-US" sz="1900" dirty="0" err="1"/>
              <a:t>cảm</a:t>
            </a:r>
            <a:r>
              <a:rPr lang="en-US" sz="1900" dirty="0"/>
              <a:t> </a:t>
            </a:r>
            <a:r>
              <a:rPr lang="en-US" sz="1900" dirty="0" err="1"/>
              <a:t>ứng</a:t>
            </a:r>
            <a:r>
              <a:rPr lang="en-US" sz="1900" dirty="0"/>
              <a:t> </a:t>
            </a:r>
            <a:r>
              <a:rPr lang="en-US" sz="1900" dirty="0" err="1"/>
              <a:t>có</a:t>
            </a:r>
            <a:r>
              <a:rPr lang="en-US" sz="1900" dirty="0"/>
              <a:t> </a:t>
            </a:r>
            <a:r>
              <a:rPr lang="en-US" sz="1900" dirty="0" err="1"/>
              <a:t>thể</a:t>
            </a:r>
            <a:r>
              <a:rPr lang="en-US" sz="1900" dirty="0"/>
              <a:t> </a:t>
            </a:r>
            <a:r>
              <a:rPr lang="en-US" sz="1900" dirty="0" err="1"/>
              <a:t>tương</a:t>
            </a:r>
            <a:r>
              <a:rPr lang="en-US" sz="1900" dirty="0"/>
              <a:t> </a:t>
            </a:r>
            <a:r>
              <a:rPr lang="en-US" sz="1900" dirty="0" err="1"/>
              <a:t>thích</a:t>
            </a:r>
            <a:r>
              <a:rPr lang="en-US" sz="1900" dirty="0"/>
              <a:t> </a:t>
            </a:r>
            <a:r>
              <a:rPr lang="en-US" sz="1900" dirty="0" err="1"/>
              <a:t>với</a:t>
            </a:r>
            <a:r>
              <a:rPr lang="en-US" sz="1900" dirty="0"/>
              <a:t> </a:t>
            </a:r>
            <a:r>
              <a:rPr lang="en-US" sz="1900" dirty="0" err="1"/>
              <a:t>máy</a:t>
            </a:r>
            <a:r>
              <a:rPr lang="en-US" sz="1900" dirty="0"/>
              <a:t> </a:t>
            </a:r>
            <a:r>
              <a:rPr lang="en-US" sz="1900" dirty="0" err="1"/>
              <a:t>tính</a:t>
            </a:r>
            <a:r>
              <a:rPr lang="en-US" sz="1900" dirty="0"/>
              <a:t> </a:t>
            </a:r>
            <a:r>
              <a:rPr lang="en-US" sz="1900" dirty="0" err="1"/>
              <a:t>cá</a:t>
            </a:r>
            <a:r>
              <a:rPr lang="en-US" sz="1900" dirty="0"/>
              <a:t> </a:t>
            </a:r>
            <a:r>
              <a:rPr lang="en-US" sz="1900" dirty="0" err="1"/>
              <a:t>nhân</a:t>
            </a:r>
            <a:r>
              <a:rPr lang="en-US" sz="1900" dirty="0"/>
              <a:t> </a:t>
            </a:r>
            <a:r>
              <a:rPr lang="en-US" sz="1900" dirty="0" err="1"/>
              <a:t>hoặc</a:t>
            </a:r>
            <a:r>
              <a:rPr lang="en-US" sz="1900" dirty="0"/>
              <a:t> </a:t>
            </a:r>
            <a:r>
              <a:rPr lang="en-US" sz="1900" dirty="0" err="1"/>
              <a:t>máy</a:t>
            </a:r>
            <a:r>
              <a:rPr lang="en-US" sz="1900" dirty="0"/>
              <a:t> Mac</a:t>
            </a:r>
            <a:endParaRPr lang="en-US" sz="1900" dirty="0" smtClean="0"/>
          </a:p>
        </p:txBody>
      </p:sp>
      <p:sp>
        <p:nvSpPr>
          <p:cNvPr id="40965" name="Slide Number Placeholder 4"/>
          <p:cNvSpPr>
            <a:spLocks noGrp="1"/>
          </p:cNvSpPr>
          <p:nvPr>
            <p:ph type="sldNum" sz="quarter" idx="14"/>
          </p:nvPr>
        </p:nvSpPr>
        <p:spPr>
          <a:noFill/>
        </p:spPr>
        <p:txBody>
          <a:bodyPr/>
          <a:lstStyle/>
          <a:p>
            <a:fld id="{9860448C-2887-4CE3-A04E-620FA95A6519}" type="slidenum">
              <a:rPr lang="en-US" smtClean="0"/>
              <a:pPr/>
              <a:t>38</a:t>
            </a:fld>
            <a:endParaRPr lang="en-US" dirty="0" smtClean="0"/>
          </a:p>
        </p:txBody>
      </p:sp>
      <p:pic>
        <p:nvPicPr>
          <p:cNvPr id="40966" name="Picture 2" descr="iStock_000008178289XSmall cropped"/>
          <p:cNvPicPr>
            <a:picLocks noChangeAspect="1" noChangeArrowheads="1"/>
          </p:cNvPicPr>
          <p:nvPr/>
        </p:nvPicPr>
        <p:blipFill>
          <a:blip r:embed="rId3" cstate="print"/>
          <a:srcRect/>
          <a:stretch>
            <a:fillRect/>
          </a:stretch>
        </p:blipFill>
        <p:spPr bwMode="auto">
          <a:xfrm>
            <a:off x="7000875" y="1350963"/>
            <a:ext cx="1700213" cy="1350962"/>
          </a:xfrm>
          <a:prstGeom prst="rect">
            <a:avLst/>
          </a:prstGeom>
          <a:noFill/>
          <a:ln w="9525">
            <a:noFill/>
            <a:miter lim="800000"/>
            <a:headEnd/>
            <a:tailEnd/>
          </a:ln>
        </p:spPr>
      </p:pic>
      <p:pic>
        <p:nvPicPr>
          <p:cNvPr id="40967" name="Picture 3" descr="CTRL"/>
          <p:cNvPicPr>
            <a:picLocks noChangeAspect="1" noChangeArrowheads="1"/>
          </p:cNvPicPr>
          <p:nvPr/>
        </p:nvPicPr>
        <p:blipFill>
          <a:blip r:embed="rId4" cstate="print"/>
          <a:srcRect/>
          <a:stretch>
            <a:fillRect/>
          </a:stretch>
        </p:blipFill>
        <p:spPr bwMode="auto">
          <a:xfrm>
            <a:off x="7151150" y="5116234"/>
            <a:ext cx="341312" cy="217488"/>
          </a:xfrm>
          <a:prstGeom prst="rect">
            <a:avLst/>
          </a:prstGeom>
          <a:noFill/>
          <a:ln w="9525">
            <a:noFill/>
            <a:miter lim="800000"/>
            <a:headEnd/>
            <a:tailEnd/>
          </a:ln>
        </p:spPr>
      </p:pic>
    </p:spTree>
    <p:extLst>
      <p:ext uri="{BB962C8B-B14F-4D97-AF65-F5344CB8AC3E}">
        <p14:creationId xmlns:p14="http://schemas.microsoft.com/office/powerpoint/2010/main" val="3823968768"/>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dirty="0"/>
              <a:t>S</a:t>
            </a:r>
            <a:r>
              <a:rPr lang="vi-VN" dirty="0"/>
              <a:t>ử dụng</a:t>
            </a:r>
            <a:r>
              <a:rPr lang="en-US" dirty="0" smtClean="0"/>
              <a:t> Microphones</a:t>
            </a:r>
          </a:p>
        </p:txBody>
      </p:sp>
      <p:sp>
        <p:nvSpPr>
          <p:cNvPr id="41987" name="Content Placeholder 2"/>
          <p:cNvSpPr>
            <a:spLocks noGrp="1"/>
          </p:cNvSpPr>
          <p:nvPr>
            <p:ph sz="quarter" idx="12"/>
          </p:nvPr>
        </p:nvSpPr>
        <p:spPr>
          <a:xfrm>
            <a:off x="363538" y="1300163"/>
            <a:ext cx="8394700" cy="4968875"/>
          </a:xfrm>
        </p:spPr>
        <p:txBody>
          <a:bodyPr/>
          <a:lstStyle/>
          <a:p>
            <a:r>
              <a:rPr lang="en-US" sz="2400" dirty="0" err="1"/>
              <a:t>G</a:t>
            </a:r>
            <a:r>
              <a:rPr lang="en-US" sz="2400" dirty="0" err="1" smtClean="0"/>
              <a:t>hi</a:t>
            </a:r>
            <a:r>
              <a:rPr lang="en-US" sz="2400" dirty="0" smtClean="0"/>
              <a:t> </a:t>
            </a:r>
            <a:r>
              <a:rPr lang="en-US" sz="2400" dirty="0" err="1"/>
              <a:t>âm</a:t>
            </a:r>
            <a:r>
              <a:rPr lang="en-US" sz="2400" dirty="0"/>
              <a:t> </a:t>
            </a:r>
            <a:r>
              <a:rPr lang="en-US" sz="2400" dirty="0" err="1"/>
              <a:t>và</a:t>
            </a:r>
            <a:r>
              <a:rPr lang="en-US" sz="2400" dirty="0"/>
              <a:t> </a:t>
            </a:r>
            <a:r>
              <a:rPr lang="en-US" sz="2400" dirty="0" err="1"/>
              <a:t>chuyển</a:t>
            </a:r>
            <a:r>
              <a:rPr lang="en-US" sz="2400" dirty="0"/>
              <a:t> </a:t>
            </a:r>
            <a:r>
              <a:rPr lang="en-US" sz="2400" dirty="0" err="1"/>
              <a:t>những</a:t>
            </a:r>
            <a:r>
              <a:rPr lang="en-US" sz="2400" dirty="0"/>
              <a:t> </a:t>
            </a:r>
            <a:r>
              <a:rPr lang="en-US" sz="2400" dirty="0" err="1"/>
              <a:t>âm</a:t>
            </a:r>
            <a:r>
              <a:rPr lang="en-US" sz="2400" dirty="0"/>
              <a:t> </a:t>
            </a:r>
            <a:r>
              <a:rPr lang="en-US" sz="2400" dirty="0" err="1"/>
              <a:t>thanh</a:t>
            </a:r>
            <a:r>
              <a:rPr lang="en-US" sz="2400" dirty="0"/>
              <a:t> </a:t>
            </a:r>
            <a:r>
              <a:rPr lang="en-US" sz="2400" dirty="0" err="1"/>
              <a:t>đó</a:t>
            </a:r>
            <a:r>
              <a:rPr lang="en-US" sz="2400" dirty="0"/>
              <a:t> sang </a:t>
            </a:r>
            <a:r>
              <a:rPr lang="en-US" sz="2400" dirty="0" err="1"/>
              <a:t>dạng</a:t>
            </a:r>
            <a:r>
              <a:rPr lang="en-US" sz="2400" dirty="0"/>
              <a:t> </a:t>
            </a:r>
            <a:r>
              <a:rPr lang="en-US" sz="2400" dirty="0" err="1"/>
              <a:t>số</a:t>
            </a:r>
            <a:r>
              <a:rPr lang="en-US" sz="2400" dirty="0"/>
              <a:t> </a:t>
            </a:r>
            <a:r>
              <a:rPr lang="en-US" sz="2400" dirty="0" err="1"/>
              <a:t>hóa</a:t>
            </a:r>
            <a:r>
              <a:rPr lang="en-US" sz="2400" dirty="0"/>
              <a:t> </a:t>
            </a:r>
            <a:r>
              <a:rPr lang="en-US" sz="2400" dirty="0" err="1"/>
              <a:t>để</a:t>
            </a:r>
            <a:r>
              <a:rPr lang="en-US" sz="2400" dirty="0"/>
              <a:t> </a:t>
            </a:r>
            <a:r>
              <a:rPr lang="en-US" sz="2400" dirty="0" err="1"/>
              <a:t>sử</a:t>
            </a:r>
            <a:r>
              <a:rPr lang="en-US" sz="2400" dirty="0"/>
              <a:t> </a:t>
            </a:r>
            <a:r>
              <a:rPr lang="en-US" sz="2400" dirty="0" err="1"/>
              <a:t>dụng</a:t>
            </a:r>
            <a:r>
              <a:rPr lang="en-US" sz="2400" dirty="0"/>
              <a:t> </a:t>
            </a:r>
            <a:r>
              <a:rPr lang="en-US" sz="2400" dirty="0" err="1"/>
              <a:t>trên</a:t>
            </a:r>
            <a:r>
              <a:rPr lang="en-US" sz="2400" dirty="0"/>
              <a:t> </a:t>
            </a:r>
            <a:r>
              <a:rPr lang="en-US" sz="2400" dirty="0" err="1"/>
              <a:t>máy</a:t>
            </a:r>
            <a:r>
              <a:rPr lang="en-US" sz="2400" dirty="0"/>
              <a:t> </a:t>
            </a:r>
            <a:r>
              <a:rPr lang="en-US" sz="2400" dirty="0" err="1"/>
              <a:t>tính</a:t>
            </a:r>
            <a:endParaRPr lang="en-US" sz="2400" dirty="0" smtClean="0"/>
          </a:p>
          <a:p>
            <a:r>
              <a:rPr lang="en-US" sz="2400" dirty="0" err="1"/>
              <a:t>Phần</a:t>
            </a:r>
            <a:r>
              <a:rPr lang="en-US" sz="2400" dirty="0"/>
              <a:t> </a:t>
            </a:r>
            <a:r>
              <a:rPr lang="en-US" sz="2400" dirty="0" err="1"/>
              <a:t>mềm</a:t>
            </a:r>
            <a:r>
              <a:rPr lang="en-US" sz="2400" dirty="0"/>
              <a:t> </a:t>
            </a:r>
            <a:r>
              <a:rPr lang="en-US" sz="2400" dirty="0" err="1"/>
              <a:t>chuyên</a:t>
            </a:r>
            <a:r>
              <a:rPr lang="en-US" sz="2400" dirty="0"/>
              <a:t> </a:t>
            </a:r>
            <a:r>
              <a:rPr lang="en-US" sz="2400" dirty="0" err="1"/>
              <a:t>dụng</a:t>
            </a:r>
            <a:r>
              <a:rPr lang="en-US" sz="2400" dirty="0"/>
              <a:t> </a:t>
            </a:r>
            <a:r>
              <a:rPr lang="en-US" sz="2400" dirty="0" err="1"/>
              <a:t>nhận</a:t>
            </a:r>
            <a:r>
              <a:rPr lang="en-US" sz="2400" dirty="0"/>
              <a:t> </a:t>
            </a:r>
            <a:r>
              <a:rPr lang="en-US" sz="2400" dirty="0" err="1"/>
              <a:t>dạng</a:t>
            </a:r>
            <a:r>
              <a:rPr lang="en-US" sz="2400" dirty="0"/>
              <a:t> </a:t>
            </a:r>
            <a:r>
              <a:rPr lang="en-US" sz="2400" dirty="0" err="1"/>
              <a:t>giọng</a:t>
            </a:r>
            <a:r>
              <a:rPr lang="en-US" sz="2400" dirty="0"/>
              <a:t> </a:t>
            </a:r>
            <a:r>
              <a:rPr lang="en-US" sz="2400" dirty="0" err="1"/>
              <a:t>nói</a:t>
            </a:r>
            <a:r>
              <a:rPr lang="en-US" sz="2400" dirty="0"/>
              <a:t> </a:t>
            </a:r>
            <a:r>
              <a:rPr lang="en-US" sz="2400" dirty="0" smtClean="0"/>
              <a:t/>
            </a:r>
            <a:br>
              <a:rPr lang="en-US" sz="2400" dirty="0" smtClean="0"/>
            </a:br>
            <a:r>
              <a:rPr lang="en-US" sz="2400" dirty="0" err="1" smtClean="0"/>
              <a:t>của</a:t>
            </a:r>
            <a:r>
              <a:rPr lang="en-US" sz="2400" dirty="0" smtClean="0"/>
              <a:t> </a:t>
            </a:r>
            <a:r>
              <a:rPr lang="en-US" sz="2400" dirty="0" err="1"/>
              <a:t>bạn</a:t>
            </a:r>
            <a:r>
              <a:rPr lang="en-US" sz="2400" dirty="0"/>
              <a:t> </a:t>
            </a:r>
            <a:r>
              <a:rPr lang="en-US" sz="2400" dirty="0" err="1"/>
              <a:t>rồi</a:t>
            </a:r>
            <a:r>
              <a:rPr lang="en-US" sz="2400" dirty="0"/>
              <a:t> </a:t>
            </a:r>
            <a:r>
              <a:rPr lang="en-US" sz="2400" dirty="0" err="1"/>
              <a:t>chuyển</a:t>
            </a:r>
            <a:r>
              <a:rPr lang="en-US" sz="2400" dirty="0"/>
              <a:t> </a:t>
            </a:r>
            <a:r>
              <a:rPr lang="en-US" sz="2400" dirty="0" err="1"/>
              <a:t>những</a:t>
            </a:r>
            <a:r>
              <a:rPr lang="en-US" sz="2400" dirty="0"/>
              <a:t> </a:t>
            </a:r>
            <a:r>
              <a:rPr lang="en-US" sz="2400" dirty="0" err="1"/>
              <a:t>gì</a:t>
            </a:r>
            <a:r>
              <a:rPr lang="en-US" sz="2400" dirty="0"/>
              <a:t> </a:t>
            </a:r>
            <a:r>
              <a:rPr lang="en-US" sz="2400" dirty="0" err="1"/>
              <a:t>bạn</a:t>
            </a:r>
            <a:r>
              <a:rPr lang="en-US" sz="2400" dirty="0"/>
              <a:t> </a:t>
            </a:r>
            <a:r>
              <a:rPr lang="en-US" sz="2400" dirty="0" err="1"/>
              <a:t>nói</a:t>
            </a:r>
            <a:r>
              <a:rPr lang="en-US" sz="2400" dirty="0"/>
              <a:t> sang </a:t>
            </a:r>
            <a:r>
              <a:rPr lang="en-US" sz="2400" dirty="0" smtClean="0"/>
              <a:t/>
            </a:r>
            <a:br>
              <a:rPr lang="en-US" sz="2400" dirty="0" smtClean="0"/>
            </a:br>
            <a:r>
              <a:rPr lang="en-US" sz="2400" dirty="0" err="1" smtClean="0"/>
              <a:t>dạng</a:t>
            </a:r>
            <a:r>
              <a:rPr lang="en-US" sz="2400" dirty="0" smtClean="0"/>
              <a:t> </a:t>
            </a:r>
            <a:r>
              <a:rPr lang="en-US" sz="2400" dirty="0" err="1"/>
              <a:t>văn</a:t>
            </a:r>
            <a:r>
              <a:rPr lang="en-US" sz="2400" dirty="0"/>
              <a:t> </a:t>
            </a:r>
            <a:r>
              <a:rPr lang="en-US" sz="2400" dirty="0" err="1"/>
              <a:t>bản</a:t>
            </a:r>
            <a:r>
              <a:rPr lang="en-US" sz="2400" dirty="0"/>
              <a:t> </a:t>
            </a:r>
            <a:r>
              <a:rPr lang="en-US" sz="2400" dirty="0" err="1"/>
              <a:t>hiện</a:t>
            </a:r>
            <a:r>
              <a:rPr lang="en-US" sz="2400" dirty="0"/>
              <a:t> </a:t>
            </a:r>
            <a:r>
              <a:rPr lang="en-US" sz="2400" dirty="0" err="1"/>
              <a:t>trên</a:t>
            </a:r>
            <a:r>
              <a:rPr lang="en-US" sz="2400" dirty="0"/>
              <a:t> </a:t>
            </a:r>
            <a:r>
              <a:rPr lang="en-US" sz="2400" dirty="0" err="1"/>
              <a:t>màn</a:t>
            </a:r>
            <a:r>
              <a:rPr lang="en-US" sz="2400" dirty="0"/>
              <a:t> </a:t>
            </a:r>
            <a:r>
              <a:rPr lang="en-US" sz="2400" dirty="0" err="1"/>
              <a:t>hình</a:t>
            </a:r>
            <a:endParaRPr lang="en-US" sz="2400" dirty="0" smtClean="0"/>
          </a:p>
          <a:p>
            <a:pPr lvl="1"/>
            <a:r>
              <a:rPr lang="en-US" sz="1800" dirty="0" err="1" smtClean="0"/>
              <a:t>Đặc</a:t>
            </a:r>
            <a:r>
              <a:rPr lang="en-US" sz="1800" dirty="0" smtClean="0"/>
              <a:t> </a:t>
            </a:r>
            <a:r>
              <a:rPr lang="en-US" sz="1800" dirty="0" err="1" smtClean="0"/>
              <a:t>biệt</a:t>
            </a:r>
            <a:r>
              <a:rPr lang="en-US" sz="1800" dirty="0" smtClean="0"/>
              <a:t> </a:t>
            </a:r>
            <a:r>
              <a:rPr lang="en-US" sz="1800" dirty="0" err="1"/>
              <a:t>có</a:t>
            </a:r>
            <a:r>
              <a:rPr lang="en-US" sz="1800" dirty="0"/>
              <a:t> </a:t>
            </a:r>
            <a:r>
              <a:rPr lang="en-US" sz="1800" dirty="0" err="1"/>
              <a:t>lợi</a:t>
            </a:r>
            <a:r>
              <a:rPr lang="en-US" sz="1800" dirty="0"/>
              <a:t> </a:t>
            </a:r>
            <a:r>
              <a:rPr lang="en-US" sz="1800" dirty="0" err="1"/>
              <a:t>cho</a:t>
            </a:r>
            <a:r>
              <a:rPr lang="en-US" sz="1800" dirty="0"/>
              <a:t> </a:t>
            </a:r>
            <a:r>
              <a:rPr lang="en-US" sz="1800" dirty="0" err="1"/>
              <a:t>những</a:t>
            </a:r>
            <a:r>
              <a:rPr lang="en-US" sz="1800" dirty="0"/>
              <a:t> </a:t>
            </a:r>
            <a:r>
              <a:rPr lang="en-US" sz="1800" dirty="0" err="1"/>
              <a:t>người</a:t>
            </a:r>
            <a:r>
              <a:rPr lang="en-US" sz="1800" dirty="0"/>
              <a:t> </a:t>
            </a:r>
            <a:r>
              <a:rPr lang="en-US" sz="1800" dirty="0" err="1"/>
              <a:t>dùng</a:t>
            </a:r>
            <a:r>
              <a:rPr lang="en-US" sz="1800" dirty="0"/>
              <a:t> </a:t>
            </a:r>
            <a:r>
              <a:rPr lang="en-US" sz="1800" dirty="0" err="1"/>
              <a:t>có</a:t>
            </a:r>
            <a:r>
              <a:rPr lang="en-US" sz="1800" dirty="0"/>
              <a:t> </a:t>
            </a:r>
            <a:r>
              <a:rPr lang="en-US" sz="1800" dirty="0" err="1"/>
              <a:t>những</a:t>
            </a:r>
            <a:r>
              <a:rPr lang="en-US" sz="1800" dirty="0"/>
              <a:t> </a:t>
            </a:r>
            <a:r>
              <a:rPr lang="en-US" sz="1800" dirty="0" smtClean="0"/>
              <a:t/>
            </a:r>
            <a:br>
              <a:rPr lang="en-US" sz="1800" dirty="0" smtClean="0"/>
            </a:br>
            <a:r>
              <a:rPr lang="en-US" sz="1800" dirty="0" err="1" smtClean="0"/>
              <a:t>yêu</a:t>
            </a:r>
            <a:r>
              <a:rPr lang="en-US" sz="1800" dirty="0" smtClean="0"/>
              <a:t> </a:t>
            </a:r>
            <a:r>
              <a:rPr lang="en-US" sz="1800" dirty="0" err="1"/>
              <a:t>cầu</a:t>
            </a:r>
            <a:r>
              <a:rPr lang="en-US" sz="1800" dirty="0"/>
              <a:t> </a:t>
            </a:r>
            <a:r>
              <a:rPr lang="en-US" sz="1800" dirty="0" err="1"/>
              <a:t>đặc</a:t>
            </a:r>
            <a:r>
              <a:rPr lang="en-US" sz="1800" dirty="0"/>
              <a:t> </a:t>
            </a:r>
            <a:r>
              <a:rPr lang="en-US" sz="1800" dirty="0" err="1"/>
              <a:t>biệt</a:t>
            </a:r>
            <a:endParaRPr lang="en-US" sz="1800" dirty="0" smtClean="0"/>
          </a:p>
          <a:p>
            <a:r>
              <a:rPr lang="en-US" sz="2400" dirty="0" err="1" smtClean="0"/>
              <a:t>Thường</a:t>
            </a:r>
            <a:r>
              <a:rPr lang="en-US" sz="2400" dirty="0" smtClean="0"/>
              <a:t> </a:t>
            </a:r>
            <a:r>
              <a:rPr lang="en-US" sz="2400" dirty="0" err="1"/>
              <a:t>không</a:t>
            </a:r>
            <a:r>
              <a:rPr lang="en-US" sz="2400" dirty="0"/>
              <a:t> </a:t>
            </a:r>
            <a:r>
              <a:rPr lang="en-US" sz="2400" dirty="0" err="1"/>
              <a:t>bao</a:t>
            </a:r>
            <a:r>
              <a:rPr lang="en-US" sz="2400" dirty="0"/>
              <a:t> </a:t>
            </a:r>
            <a:r>
              <a:rPr lang="en-US" sz="2400" dirty="0" err="1"/>
              <a:t>gồm</a:t>
            </a:r>
            <a:r>
              <a:rPr lang="en-US" sz="2400" dirty="0"/>
              <a:t> </a:t>
            </a:r>
            <a:r>
              <a:rPr lang="en-US" sz="2400" dirty="0" err="1"/>
              <a:t>trong</a:t>
            </a:r>
            <a:r>
              <a:rPr lang="en-US" sz="2400" dirty="0"/>
              <a:t> </a:t>
            </a:r>
            <a:r>
              <a:rPr lang="en-US" sz="2400" dirty="0" err="1"/>
              <a:t>máy</a:t>
            </a:r>
            <a:r>
              <a:rPr lang="en-US" sz="2400" dirty="0"/>
              <a:t> </a:t>
            </a:r>
            <a:r>
              <a:rPr lang="en-US" sz="2400" dirty="0" err="1"/>
              <a:t>tính</a:t>
            </a:r>
            <a:r>
              <a:rPr lang="en-US" sz="2400" dirty="0"/>
              <a:t> </a:t>
            </a:r>
            <a:endParaRPr lang="en-US" sz="2400" dirty="0" smtClean="0"/>
          </a:p>
          <a:p>
            <a:pPr lvl="1"/>
            <a:r>
              <a:rPr lang="en-US" sz="1800" dirty="0" err="1"/>
              <a:t>Có</a:t>
            </a:r>
            <a:r>
              <a:rPr lang="en-US" sz="1800" dirty="0"/>
              <a:t> </a:t>
            </a:r>
            <a:r>
              <a:rPr lang="en-US" sz="1800" dirty="0" err="1"/>
              <a:t>nhiều</a:t>
            </a:r>
            <a:r>
              <a:rPr lang="en-US" sz="1800" dirty="0"/>
              <a:t> </a:t>
            </a:r>
            <a:r>
              <a:rPr lang="en-US" sz="1800" dirty="0" err="1"/>
              <a:t>loại</a:t>
            </a:r>
            <a:r>
              <a:rPr lang="en-US" sz="1800" dirty="0"/>
              <a:t> microphone </a:t>
            </a:r>
            <a:r>
              <a:rPr lang="en-US" sz="1800" dirty="0" err="1"/>
              <a:t>chất</a:t>
            </a:r>
            <a:r>
              <a:rPr lang="en-US" sz="1800" dirty="0"/>
              <a:t> </a:t>
            </a:r>
            <a:r>
              <a:rPr lang="en-US" sz="1800" dirty="0" err="1"/>
              <a:t>lượng</a:t>
            </a:r>
            <a:r>
              <a:rPr lang="en-US" sz="1800" dirty="0"/>
              <a:t> </a:t>
            </a:r>
            <a:r>
              <a:rPr lang="en-US" sz="1800" dirty="0" err="1"/>
              <a:t>khác</a:t>
            </a:r>
            <a:r>
              <a:rPr lang="en-US" sz="1800" dirty="0"/>
              <a:t> </a:t>
            </a:r>
            <a:r>
              <a:rPr lang="en-US" sz="1800" dirty="0" err="1"/>
              <a:t>nhau</a:t>
            </a:r>
            <a:r>
              <a:rPr lang="en-US" sz="1800" dirty="0"/>
              <a:t> </a:t>
            </a:r>
            <a:r>
              <a:rPr lang="en-US" sz="1800" dirty="0" err="1"/>
              <a:t>để</a:t>
            </a:r>
            <a:r>
              <a:rPr lang="en-US" sz="1800" dirty="0"/>
              <a:t> </a:t>
            </a:r>
            <a:r>
              <a:rPr lang="en-US" sz="1800" dirty="0" err="1"/>
              <a:t>bạn</a:t>
            </a:r>
            <a:r>
              <a:rPr lang="en-US" sz="1800" dirty="0"/>
              <a:t> </a:t>
            </a:r>
            <a:r>
              <a:rPr lang="en-US" sz="1800" dirty="0" err="1"/>
              <a:t>có</a:t>
            </a:r>
            <a:r>
              <a:rPr lang="en-US" sz="1800" dirty="0"/>
              <a:t> </a:t>
            </a:r>
            <a:r>
              <a:rPr lang="en-US" sz="1800" dirty="0" err="1"/>
              <a:t>thể</a:t>
            </a:r>
            <a:r>
              <a:rPr lang="en-US" sz="1800" dirty="0"/>
              <a:t> </a:t>
            </a:r>
            <a:r>
              <a:rPr lang="en-US" sz="1800" dirty="0" err="1"/>
              <a:t>mua</a:t>
            </a:r>
            <a:r>
              <a:rPr lang="en-US" sz="1800" dirty="0"/>
              <a:t> </a:t>
            </a:r>
            <a:r>
              <a:rPr lang="en-US" sz="1800" dirty="0" err="1"/>
              <a:t>riêng</a:t>
            </a:r>
            <a:endParaRPr lang="en-US" sz="1800" dirty="0" smtClean="0"/>
          </a:p>
        </p:txBody>
      </p:sp>
      <p:sp>
        <p:nvSpPr>
          <p:cNvPr id="41989" name="Slide Number Placeholder 4"/>
          <p:cNvSpPr>
            <a:spLocks noGrp="1"/>
          </p:cNvSpPr>
          <p:nvPr>
            <p:ph type="sldNum" sz="quarter" idx="14"/>
          </p:nvPr>
        </p:nvSpPr>
        <p:spPr>
          <a:noFill/>
        </p:spPr>
        <p:txBody>
          <a:bodyPr/>
          <a:lstStyle/>
          <a:p>
            <a:fld id="{14D63806-5AD9-4615-B819-2A96060F8A63}" type="slidenum">
              <a:rPr lang="en-US" smtClean="0"/>
              <a:pPr/>
              <a:t>39</a:t>
            </a:fld>
            <a:endParaRPr lang="en-US" dirty="0" smtClean="0"/>
          </a:p>
        </p:txBody>
      </p:sp>
      <p:pic>
        <p:nvPicPr>
          <p:cNvPr id="41990" name="Picture 2" descr="iStock_000001735665XSmall cropped"/>
          <p:cNvPicPr>
            <a:picLocks noChangeAspect="1" noChangeArrowheads="1"/>
          </p:cNvPicPr>
          <p:nvPr/>
        </p:nvPicPr>
        <p:blipFill>
          <a:blip r:embed="rId3" cstate="print"/>
          <a:srcRect/>
          <a:stretch>
            <a:fillRect/>
          </a:stretch>
        </p:blipFill>
        <p:spPr bwMode="auto">
          <a:xfrm rot="762500">
            <a:off x="7852145" y="1989725"/>
            <a:ext cx="939800" cy="1522413"/>
          </a:xfrm>
          <a:prstGeom prst="rect">
            <a:avLst/>
          </a:prstGeom>
          <a:noFill/>
          <a:ln w="9525">
            <a:noFill/>
            <a:miter lim="800000"/>
            <a:headEnd/>
            <a:tailEnd/>
          </a:ln>
        </p:spPr>
      </p:pic>
    </p:spTree>
    <p:extLst>
      <p:ext uri="{BB962C8B-B14F-4D97-AF65-F5344CB8AC3E}">
        <p14:creationId xmlns:p14="http://schemas.microsoft.com/office/powerpoint/2010/main" val="420749099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Phân</a:t>
            </a:r>
            <a:r>
              <a:rPr lang="en-US" dirty="0" smtClean="0"/>
              <a:t> </a:t>
            </a:r>
            <a:r>
              <a:rPr lang="en-US" dirty="0" err="1" smtClean="0"/>
              <a:t>loại</a:t>
            </a:r>
            <a:endParaRPr lang="en-US" dirty="0"/>
          </a:p>
        </p:txBody>
      </p:sp>
      <p:sp>
        <p:nvSpPr>
          <p:cNvPr id="3" name="Content Placeholder 2"/>
          <p:cNvSpPr>
            <a:spLocks noGrp="1"/>
          </p:cNvSpPr>
          <p:nvPr>
            <p:ph idx="1"/>
          </p:nvPr>
        </p:nvSpPr>
        <p:spPr>
          <a:xfrm>
            <a:off x="152400" y="1343025"/>
            <a:ext cx="8991600" cy="5137150"/>
          </a:xfrm>
        </p:spPr>
        <p:txBody>
          <a:bodyPr/>
          <a:lstStyle/>
          <a:p>
            <a:r>
              <a:rPr lang="vi-VN" sz="2400" dirty="0"/>
              <a:t>Máy tính cá nhân (Personal Computer)</a:t>
            </a:r>
          </a:p>
          <a:p>
            <a:r>
              <a:rPr lang="vi-VN" sz="2400" dirty="0"/>
              <a:t>Máy tính xách tay (Notebook / Laptop)</a:t>
            </a:r>
          </a:p>
          <a:p>
            <a:r>
              <a:rPr lang="vi-VN" sz="2400" dirty="0"/>
              <a:t>Máy tính bảng (Tablet)</a:t>
            </a:r>
          </a:p>
          <a:p>
            <a:r>
              <a:rPr lang="vi-VN" sz="2400" dirty="0"/>
              <a:t>Máy chủ (Server)</a:t>
            </a:r>
          </a:p>
          <a:p>
            <a:r>
              <a:rPr lang="vi-VN" sz="2400" dirty="0"/>
              <a:t>Thiết bị kỹ thuật số trợ giúp cá nhân (PDA - Personal Digital Assistant)</a:t>
            </a:r>
          </a:p>
          <a:p>
            <a:r>
              <a:rPr lang="vi-VN" sz="2400" dirty="0"/>
              <a:t>Máy tính cầm tay (Pocket PC)</a:t>
            </a:r>
          </a:p>
          <a:p>
            <a:r>
              <a:rPr lang="vi-VN" sz="2400" dirty="0"/>
              <a:t>Điện thoại di động (Cellular Phones)</a:t>
            </a:r>
          </a:p>
          <a:p>
            <a:r>
              <a:rPr lang="vi-VN" sz="2400" dirty="0"/>
              <a:t>Các thiết bị điện toán khác (Other Electronic Computing Devices)</a:t>
            </a:r>
          </a:p>
          <a:p>
            <a:endParaRPr lang="en-US" sz="2400" dirty="0"/>
          </a:p>
        </p:txBody>
      </p:sp>
    </p:spTree>
    <p:extLst>
      <p:ext uri="{BB962C8B-B14F-4D97-AF65-F5344CB8AC3E}">
        <p14:creationId xmlns:p14="http://schemas.microsoft.com/office/powerpoint/2010/main" val="3797702619"/>
      </p:ext>
    </p:extLst>
  </p:cSld>
  <p:clrMapOvr>
    <a:masterClrMapping/>
  </p:clrMapOvr>
  <p:transition>
    <p:check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8"/>
          <p:cNvSpPr>
            <a:spLocks noGrp="1" noChangeArrowheads="1"/>
          </p:cNvSpPr>
          <p:nvPr>
            <p:ph type="title"/>
          </p:nvPr>
        </p:nvSpPr>
        <p:spPr/>
        <p:txBody>
          <a:bodyPr/>
          <a:lstStyle/>
          <a:p>
            <a:pPr eaLnBrk="1" hangingPunct="1"/>
            <a:r>
              <a:rPr lang="en-US" dirty="0" err="1" smtClean="0"/>
              <a:t>Tìm</a:t>
            </a:r>
            <a:r>
              <a:rPr lang="en-US" dirty="0" smtClean="0"/>
              <a:t> </a:t>
            </a:r>
            <a:r>
              <a:rPr lang="en-US" dirty="0" err="1" smtClean="0"/>
              <a:t>hiểu</a:t>
            </a:r>
            <a:r>
              <a:rPr lang="en-US" dirty="0" smtClean="0"/>
              <a:t> </a:t>
            </a:r>
            <a:r>
              <a:rPr lang="en-US" dirty="0" err="1" smtClean="0"/>
              <a:t>về</a:t>
            </a:r>
            <a:r>
              <a:rPr lang="en-US" dirty="0" smtClean="0"/>
              <a:t> </a:t>
            </a:r>
            <a:r>
              <a:rPr lang="en-US" dirty="0" err="1" smtClean="0"/>
              <a:t>màn</a:t>
            </a:r>
            <a:r>
              <a:rPr lang="en-US" dirty="0" smtClean="0"/>
              <a:t> </a:t>
            </a:r>
            <a:r>
              <a:rPr lang="en-US" dirty="0" err="1" smtClean="0"/>
              <a:t>hình</a:t>
            </a:r>
            <a:endParaRPr lang="en-US" dirty="0" smtClean="0"/>
          </a:p>
        </p:txBody>
      </p:sp>
      <p:sp>
        <p:nvSpPr>
          <p:cNvPr id="43011" name="Text Placeholder 15"/>
          <p:cNvSpPr>
            <a:spLocks noGrp="1"/>
          </p:cNvSpPr>
          <p:nvPr>
            <p:ph sz="quarter" idx="12"/>
          </p:nvPr>
        </p:nvSpPr>
        <p:spPr>
          <a:xfrm>
            <a:off x="363538" y="1300163"/>
            <a:ext cx="8394700" cy="4968875"/>
          </a:xfrm>
        </p:spPr>
        <p:txBody>
          <a:bodyPr/>
          <a:lstStyle/>
          <a:p>
            <a:r>
              <a:rPr lang="en-US" sz="2400" dirty="0" err="1" smtClean="0"/>
              <a:t>Thiết</a:t>
            </a:r>
            <a:r>
              <a:rPr lang="en-US" sz="2400" dirty="0" smtClean="0"/>
              <a:t> </a:t>
            </a:r>
            <a:r>
              <a:rPr lang="en-US" sz="2400" dirty="0" err="1"/>
              <a:t>bị</a:t>
            </a:r>
            <a:r>
              <a:rPr lang="en-US" sz="2400" dirty="0"/>
              <a:t> </a:t>
            </a:r>
            <a:r>
              <a:rPr lang="en-US" sz="2400" dirty="0" err="1"/>
              <a:t>xuất</a:t>
            </a:r>
            <a:r>
              <a:rPr lang="en-US" sz="2400" dirty="0"/>
              <a:t> </a:t>
            </a:r>
            <a:r>
              <a:rPr lang="en-US" sz="2400" dirty="0" err="1"/>
              <a:t>dữ</a:t>
            </a:r>
            <a:r>
              <a:rPr lang="en-US" sz="2400" dirty="0"/>
              <a:t> </a:t>
            </a:r>
            <a:r>
              <a:rPr lang="en-US" sz="2400" dirty="0" err="1"/>
              <a:t>liệu</a:t>
            </a:r>
            <a:r>
              <a:rPr lang="en-US" sz="2400" dirty="0"/>
              <a:t> </a:t>
            </a:r>
            <a:r>
              <a:rPr lang="en-US" sz="2400" dirty="0" err="1"/>
              <a:t>cho</a:t>
            </a:r>
            <a:r>
              <a:rPr lang="en-US" sz="2400" dirty="0"/>
              <a:t> </a:t>
            </a:r>
            <a:r>
              <a:rPr lang="en-US" sz="2400" dirty="0" err="1"/>
              <a:t>phép</a:t>
            </a:r>
            <a:r>
              <a:rPr lang="en-US" sz="2400" dirty="0"/>
              <a:t> </a:t>
            </a:r>
            <a:r>
              <a:rPr lang="en-US" sz="2400" dirty="0" err="1"/>
              <a:t>bạn</a:t>
            </a:r>
            <a:r>
              <a:rPr lang="en-US" sz="2400" dirty="0"/>
              <a:t> </a:t>
            </a:r>
            <a:r>
              <a:rPr lang="en-US" sz="2400" dirty="0" err="1"/>
              <a:t>xem</a:t>
            </a:r>
            <a:r>
              <a:rPr lang="en-US" sz="2400" dirty="0"/>
              <a:t> </a:t>
            </a:r>
            <a:r>
              <a:rPr lang="en-US" sz="2400" dirty="0" err="1"/>
              <a:t>thông</a:t>
            </a:r>
            <a:r>
              <a:rPr lang="en-US" sz="2400" dirty="0"/>
              <a:t> tin </a:t>
            </a:r>
            <a:r>
              <a:rPr lang="en-US" sz="2400" dirty="0" err="1"/>
              <a:t>máy</a:t>
            </a:r>
            <a:r>
              <a:rPr lang="en-US" sz="2400" dirty="0"/>
              <a:t> </a:t>
            </a:r>
            <a:r>
              <a:rPr lang="en-US" sz="2400" dirty="0" err="1"/>
              <a:t>tính</a:t>
            </a:r>
            <a:r>
              <a:rPr lang="en-US" sz="2400" dirty="0"/>
              <a:t> </a:t>
            </a:r>
            <a:r>
              <a:rPr lang="en-US" sz="2400" dirty="0" err="1"/>
              <a:t>hiển</a:t>
            </a:r>
            <a:r>
              <a:rPr lang="en-US" sz="2400" dirty="0"/>
              <a:t> </a:t>
            </a:r>
            <a:r>
              <a:rPr lang="en-US" sz="2400" dirty="0" err="1" smtClean="0"/>
              <a:t>thị</a:t>
            </a:r>
            <a:endParaRPr lang="en-US" sz="2400" dirty="0" smtClean="0"/>
          </a:p>
          <a:p>
            <a:r>
              <a:rPr lang="en-US" sz="2400" dirty="0" err="1"/>
              <a:t>Tất</a:t>
            </a:r>
            <a:r>
              <a:rPr lang="en-US" sz="2400" dirty="0"/>
              <a:t> </a:t>
            </a:r>
            <a:r>
              <a:rPr lang="en-US" sz="2400" dirty="0" err="1"/>
              <a:t>cả</a:t>
            </a:r>
            <a:r>
              <a:rPr lang="en-US" sz="2400" dirty="0"/>
              <a:t> </a:t>
            </a:r>
            <a:r>
              <a:rPr lang="en-US" sz="2400" dirty="0" err="1"/>
              <a:t>màn</a:t>
            </a:r>
            <a:r>
              <a:rPr lang="en-US" sz="2400" dirty="0"/>
              <a:t> </a:t>
            </a:r>
            <a:r>
              <a:rPr lang="en-US" sz="2400" dirty="0" err="1"/>
              <a:t>hình</a:t>
            </a:r>
            <a:r>
              <a:rPr lang="en-US" sz="2400" dirty="0"/>
              <a:t> </a:t>
            </a:r>
            <a:r>
              <a:rPr lang="en-US" sz="2400" dirty="0" err="1"/>
              <a:t>đều</a:t>
            </a:r>
            <a:r>
              <a:rPr lang="en-US" sz="2400" dirty="0"/>
              <a:t> </a:t>
            </a:r>
            <a:r>
              <a:rPr lang="en-US" sz="2400" dirty="0" err="1"/>
              <a:t>có</a:t>
            </a:r>
            <a:r>
              <a:rPr lang="en-US" sz="2400" dirty="0"/>
              <a:t> </a:t>
            </a:r>
            <a:r>
              <a:rPr lang="en-US" sz="2400" dirty="0" err="1"/>
              <a:t>một</a:t>
            </a:r>
            <a:r>
              <a:rPr lang="en-US" sz="2400" dirty="0"/>
              <a:t> </a:t>
            </a:r>
            <a:r>
              <a:rPr lang="en-US" sz="2400" dirty="0" err="1"/>
              <a:t>công</a:t>
            </a:r>
            <a:r>
              <a:rPr lang="en-US" sz="2400" dirty="0"/>
              <a:t> </a:t>
            </a:r>
            <a:r>
              <a:rPr lang="en-US" sz="2400" dirty="0" err="1"/>
              <a:t>tắc</a:t>
            </a:r>
            <a:r>
              <a:rPr lang="en-US" sz="2400" dirty="0"/>
              <a:t> </a:t>
            </a:r>
            <a:r>
              <a:rPr lang="en-US" sz="2400" dirty="0" err="1"/>
              <a:t>điện</a:t>
            </a:r>
            <a:r>
              <a:rPr lang="en-US" sz="2400" dirty="0"/>
              <a:t> </a:t>
            </a:r>
            <a:r>
              <a:rPr lang="en-US" sz="2400" dirty="0" err="1"/>
              <a:t>cũng</a:t>
            </a:r>
            <a:r>
              <a:rPr lang="en-US" sz="2400" dirty="0"/>
              <a:t> </a:t>
            </a:r>
            <a:r>
              <a:rPr lang="en-US" sz="2400" dirty="0" err="1"/>
              <a:t>như</a:t>
            </a:r>
            <a:r>
              <a:rPr lang="en-US" sz="2400" dirty="0"/>
              <a:t> </a:t>
            </a:r>
            <a:r>
              <a:rPr lang="en-US" sz="2400" dirty="0" err="1"/>
              <a:t>nút</a:t>
            </a:r>
            <a:r>
              <a:rPr lang="en-US" sz="2400" dirty="0"/>
              <a:t> </a:t>
            </a:r>
            <a:r>
              <a:rPr lang="en-US" sz="2400" dirty="0" err="1"/>
              <a:t>kiểm</a:t>
            </a:r>
            <a:r>
              <a:rPr lang="en-US" sz="2400" dirty="0"/>
              <a:t> </a:t>
            </a:r>
            <a:r>
              <a:rPr lang="en-US" sz="2400" dirty="0" err="1"/>
              <a:t>soát</a:t>
            </a:r>
            <a:r>
              <a:rPr lang="en-US" sz="2400" dirty="0"/>
              <a:t> </a:t>
            </a:r>
            <a:r>
              <a:rPr lang="en-US" sz="2400" dirty="0" err="1"/>
              <a:t>độ</a:t>
            </a:r>
            <a:r>
              <a:rPr lang="en-US" sz="2400" dirty="0"/>
              <a:t> </a:t>
            </a:r>
            <a:r>
              <a:rPr lang="en-US" sz="2400" dirty="0" err="1"/>
              <a:t>sáng</a:t>
            </a:r>
            <a:r>
              <a:rPr lang="en-US" sz="2400" dirty="0"/>
              <a:t> </a:t>
            </a:r>
            <a:r>
              <a:rPr lang="en-US" sz="2400" dirty="0" err="1"/>
              <a:t>tối</a:t>
            </a:r>
            <a:r>
              <a:rPr lang="en-US" sz="2400" dirty="0"/>
              <a:t> </a:t>
            </a:r>
            <a:r>
              <a:rPr lang="en-US" sz="2400" dirty="0" err="1"/>
              <a:t>và</a:t>
            </a:r>
            <a:r>
              <a:rPr lang="en-US" sz="2400" dirty="0"/>
              <a:t> </a:t>
            </a:r>
            <a:r>
              <a:rPr lang="en-US" sz="2400" dirty="0" err="1"/>
              <a:t>tương</a:t>
            </a:r>
            <a:r>
              <a:rPr lang="en-US" sz="2400" dirty="0"/>
              <a:t> </a:t>
            </a:r>
            <a:r>
              <a:rPr lang="en-US" sz="2400" dirty="0" err="1"/>
              <a:t>phản</a:t>
            </a:r>
            <a:r>
              <a:rPr lang="en-US" sz="2400" dirty="0"/>
              <a:t> </a:t>
            </a:r>
            <a:r>
              <a:rPr lang="en-US" sz="2400" dirty="0" err="1"/>
              <a:t>để</a:t>
            </a:r>
            <a:r>
              <a:rPr lang="en-US" sz="2400" dirty="0"/>
              <a:t> </a:t>
            </a:r>
            <a:r>
              <a:rPr lang="en-US" sz="2400" dirty="0" err="1"/>
              <a:t>điều</a:t>
            </a:r>
            <a:r>
              <a:rPr lang="en-US" sz="2400" dirty="0"/>
              <a:t> </a:t>
            </a:r>
            <a:r>
              <a:rPr lang="en-US" sz="2400" dirty="0" err="1"/>
              <a:t>chỉnh</a:t>
            </a:r>
            <a:r>
              <a:rPr lang="en-US" sz="2400" dirty="0"/>
              <a:t> </a:t>
            </a:r>
            <a:r>
              <a:rPr lang="en-US" sz="2400" dirty="0" err="1"/>
              <a:t>hình</a:t>
            </a:r>
            <a:r>
              <a:rPr lang="en-US" sz="2400" dirty="0"/>
              <a:t> </a:t>
            </a:r>
            <a:r>
              <a:rPr lang="en-US" sz="2400" dirty="0" err="1" smtClean="0"/>
              <a:t>ảnh</a:t>
            </a:r>
            <a:r>
              <a:rPr lang="en-US" sz="2400" dirty="0" smtClean="0"/>
              <a:t> </a:t>
            </a:r>
          </a:p>
          <a:p>
            <a:r>
              <a:rPr lang="en-US" sz="2400" dirty="0" err="1"/>
              <a:t>Màn</a:t>
            </a:r>
            <a:r>
              <a:rPr lang="en-US" sz="2400" dirty="0"/>
              <a:t> </a:t>
            </a:r>
            <a:r>
              <a:rPr lang="en-US" sz="2400" dirty="0" err="1"/>
              <a:t>hình</a:t>
            </a:r>
            <a:r>
              <a:rPr lang="en-US" sz="2400" dirty="0"/>
              <a:t> </a:t>
            </a:r>
            <a:r>
              <a:rPr lang="en-US" sz="2400" dirty="0" err="1"/>
              <a:t>có</a:t>
            </a:r>
            <a:r>
              <a:rPr lang="en-US" sz="2400" dirty="0"/>
              <a:t> </a:t>
            </a:r>
            <a:r>
              <a:rPr lang="en-US" sz="2400" dirty="0" err="1"/>
              <a:t>nhiều</a:t>
            </a:r>
            <a:r>
              <a:rPr lang="en-US" sz="2400" dirty="0"/>
              <a:t> </a:t>
            </a:r>
            <a:r>
              <a:rPr lang="en-US" sz="2400" dirty="0" err="1"/>
              <a:t>kích</a:t>
            </a:r>
            <a:r>
              <a:rPr lang="en-US" sz="2400" dirty="0"/>
              <a:t> </a:t>
            </a:r>
            <a:r>
              <a:rPr lang="en-US" sz="2400" dirty="0" err="1"/>
              <a:t>cỡ</a:t>
            </a:r>
            <a:r>
              <a:rPr lang="en-US" sz="2400" dirty="0"/>
              <a:t>, </a:t>
            </a:r>
            <a:r>
              <a:rPr lang="en-US" sz="2400" dirty="0" err="1"/>
              <a:t>độ</a:t>
            </a:r>
            <a:r>
              <a:rPr lang="en-US" sz="2400" dirty="0"/>
              <a:t> </a:t>
            </a:r>
            <a:r>
              <a:rPr lang="en-US" sz="2400" dirty="0" err="1"/>
              <a:t>phân</a:t>
            </a:r>
            <a:r>
              <a:rPr lang="en-US" sz="2400" dirty="0"/>
              <a:t> </a:t>
            </a:r>
            <a:r>
              <a:rPr lang="en-US" sz="2400" dirty="0" err="1"/>
              <a:t>giải</a:t>
            </a:r>
            <a:r>
              <a:rPr lang="en-US" sz="2400" dirty="0"/>
              <a:t> </a:t>
            </a:r>
            <a:r>
              <a:rPr lang="en-US" sz="2400" dirty="0" err="1"/>
              <a:t>và</a:t>
            </a:r>
            <a:r>
              <a:rPr lang="en-US" sz="2400" dirty="0"/>
              <a:t> </a:t>
            </a:r>
            <a:r>
              <a:rPr lang="en-US" sz="2400" dirty="0" err="1"/>
              <a:t>loại</a:t>
            </a:r>
            <a:r>
              <a:rPr lang="en-US" sz="2400" dirty="0"/>
              <a:t> </a:t>
            </a:r>
            <a:r>
              <a:rPr lang="en-US" sz="2400" dirty="0" err="1"/>
              <a:t>khác</a:t>
            </a:r>
            <a:r>
              <a:rPr lang="en-US" sz="2400" dirty="0"/>
              <a:t> </a:t>
            </a:r>
            <a:r>
              <a:rPr lang="en-US" sz="2400" dirty="0" err="1"/>
              <a:t>nhau</a:t>
            </a:r>
            <a:endParaRPr lang="en-US" sz="2400" dirty="0" smtClean="0"/>
          </a:p>
          <a:p>
            <a:r>
              <a:rPr lang="en-US" sz="2400" dirty="0" err="1"/>
              <a:t>Độ</a:t>
            </a:r>
            <a:r>
              <a:rPr lang="en-US" sz="2400" dirty="0"/>
              <a:t> </a:t>
            </a:r>
            <a:r>
              <a:rPr lang="en-US" sz="2400" dirty="0" err="1"/>
              <a:t>phân</a:t>
            </a:r>
            <a:r>
              <a:rPr lang="en-US" sz="2400" dirty="0"/>
              <a:t> </a:t>
            </a:r>
            <a:r>
              <a:rPr lang="en-US" sz="2400" dirty="0" err="1"/>
              <a:t>giải</a:t>
            </a:r>
            <a:r>
              <a:rPr lang="en-US" sz="2400" dirty="0"/>
              <a:t>, </a:t>
            </a:r>
            <a:r>
              <a:rPr lang="en-US" sz="2400" dirty="0" err="1" smtClean="0"/>
              <a:t>khả</a:t>
            </a:r>
            <a:r>
              <a:rPr lang="en-US" sz="2400" dirty="0" smtClean="0"/>
              <a:t> </a:t>
            </a:r>
            <a:r>
              <a:rPr lang="en-US" sz="2400" dirty="0" err="1" smtClean="0"/>
              <a:t>năng</a:t>
            </a:r>
            <a:r>
              <a:rPr lang="en-US" sz="2400" dirty="0" smtClean="0"/>
              <a:t> </a:t>
            </a:r>
            <a:r>
              <a:rPr lang="en-US" sz="2400" dirty="0" err="1"/>
              <a:t>hiển</a:t>
            </a:r>
            <a:r>
              <a:rPr lang="en-US" sz="2400" dirty="0"/>
              <a:t> </a:t>
            </a:r>
            <a:r>
              <a:rPr lang="en-US" sz="2400" dirty="0" err="1"/>
              <a:t>thị</a:t>
            </a:r>
            <a:r>
              <a:rPr lang="en-US" sz="2400" dirty="0"/>
              <a:t> </a:t>
            </a:r>
            <a:r>
              <a:rPr lang="en-US" sz="2400" dirty="0" err="1"/>
              <a:t>hình</a:t>
            </a:r>
            <a:r>
              <a:rPr lang="en-US" sz="2400" dirty="0"/>
              <a:t> </a:t>
            </a:r>
            <a:r>
              <a:rPr lang="en-US" sz="2400" dirty="0" err="1"/>
              <a:t>ảnh</a:t>
            </a:r>
            <a:r>
              <a:rPr lang="en-US" sz="2400" i="1" dirty="0"/>
              <a:t> </a:t>
            </a:r>
            <a:r>
              <a:rPr lang="en-US" sz="2400" i="1" dirty="0" err="1"/>
              <a:t>của</a:t>
            </a:r>
            <a:r>
              <a:rPr lang="en-US" sz="2400" i="1" dirty="0"/>
              <a:t> </a:t>
            </a:r>
            <a:r>
              <a:rPr lang="en-US" sz="2400" i="1" dirty="0" err="1"/>
              <a:t>màn</a:t>
            </a:r>
            <a:r>
              <a:rPr lang="en-US" sz="2400" i="1" dirty="0"/>
              <a:t> </a:t>
            </a:r>
            <a:r>
              <a:rPr lang="en-US" sz="2400" i="1" dirty="0" err="1"/>
              <a:t>hình</a:t>
            </a:r>
            <a:endParaRPr lang="en-US" sz="2400" dirty="0" smtClean="0"/>
          </a:p>
          <a:p>
            <a:pPr lvl="1"/>
            <a:r>
              <a:rPr lang="en-US" sz="1800" dirty="0" err="1" smtClean="0"/>
              <a:t>Việc</a:t>
            </a:r>
            <a:r>
              <a:rPr lang="en-US" sz="1800" dirty="0" smtClean="0"/>
              <a:t> </a:t>
            </a:r>
            <a:r>
              <a:rPr lang="en-US" sz="1800" dirty="0" err="1" smtClean="0"/>
              <a:t>đo</a:t>
            </a:r>
            <a:r>
              <a:rPr lang="en-US" sz="1800" dirty="0" smtClean="0"/>
              <a:t> </a:t>
            </a:r>
            <a:r>
              <a:rPr lang="en-US" sz="1800" dirty="0" err="1" smtClean="0"/>
              <a:t>lường</a:t>
            </a:r>
            <a:r>
              <a:rPr lang="en-US" sz="1800" dirty="0" smtClean="0"/>
              <a:t> </a:t>
            </a:r>
            <a:r>
              <a:rPr lang="en-US" sz="1800" dirty="0" err="1" smtClean="0"/>
              <a:t>dựa</a:t>
            </a:r>
            <a:r>
              <a:rPr lang="en-US" sz="1800" dirty="0" smtClean="0"/>
              <a:t> </a:t>
            </a:r>
            <a:r>
              <a:rPr lang="en-US" sz="1800" dirty="0" err="1"/>
              <a:t>trên</a:t>
            </a:r>
            <a:r>
              <a:rPr lang="en-US" sz="1800" dirty="0"/>
              <a:t> </a:t>
            </a:r>
            <a:r>
              <a:rPr lang="en-US" sz="1800" dirty="0" err="1" smtClean="0"/>
              <a:t>việc</a:t>
            </a:r>
            <a:r>
              <a:rPr lang="en-US" sz="1800" dirty="0" smtClean="0"/>
              <a:t> </a:t>
            </a:r>
            <a:r>
              <a:rPr lang="en-US" sz="1800" dirty="0" err="1" smtClean="0"/>
              <a:t>tính</a:t>
            </a:r>
            <a:r>
              <a:rPr lang="en-US" sz="1800" dirty="0" smtClean="0"/>
              <a:t> </a:t>
            </a:r>
            <a:r>
              <a:rPr lang="en-US" sz="1800" dirty="0" err="1" smtClean="0"/>
              <a:t>toán</a:t>
            </a:r>
            <a:r>
              <a:rPr lang="en-US" sz="1800" dirty="0" smtClean="0"/>
              <a:t> </a:t>
            </a:r>
            <a:r>
              <a:rPr lang="en-US" sz="1800" dirty="0" err="1" smtClean="0"/>
              <a:t>về</a:t>
            </a:r>
            <a:r>
              <a:rPr lang="en-US" sz="1800" dirty="0" smtClean="0"/>
              <a:t> </a:t>
            </a:r>
            <a:r>
              <a:rPr lang="en-US" sz="1800" dirty="0" err="1" smtClean="0"/>
              <a:t>mức</a:t>
            </a:r>
            <a:r>
              <a:rPr lang="en-US" sz="1800" dirty="0" smtClean="0"/>
              <a:t> </a:t>
            </a:r>
            <a:r>
              <a:rPr lang="en-US" sz="1800" dirty="0" err="1" smtClean="0"/>
              <a:t>độ</a:t>
            </a:r>
            <a:r>
              <a:rPr lang="en-US" sz="1800" dirty="0" smtClean="0"/>
              <a:t> </a:t>
            </a:r>
            <a:r>
              <a:rPr lang="en-US" sz="1800" dirty="0" err="1"/>
              <a:t>rõ</a:t>
            </a:r>
            <a:r>
              <a:rPr lang="en-US" sz="1800" dirty="0"/>
              <a:t> </a:t>
            </a:r>
            <a:r>
              <a:rPr lang="en-US" sz="1800" dirty="0" err="1"/>
              <a:t>và</a:t>
            </a:r>
            <a:r>
              <a:rPr lang="en-US" sz="1800" dirty="0"/>
              <a:t> </a:t>
            </a:r>
            <a:r>
              <a:rPr lang="en-US" sz="1800" dirty="0" err="1"/>
              <a:t>sắc</a:t>
            </a:r>
            <a:r>
              <a:rPr lang="en-US" sz="1800" dirty="0"/>
              <a:t> </a:t>
            </a:r>
            <a:r>
              <a:rPr lang="en-US" sz="1800" dirty="0" err="1" smtClean="0"/>
              <a:t>nét</a:t>
            </a:r>
            <a:endParaRPr lang="en-US" sz="1800" dirty="0" smtClean="0"/>
          </a:p>
          <a:p>
            <a:pPr lvl="1"/>
            <a:r>
              <a:rPr lang="en-US" sz="1800" dirty="0" err="1" smtClean="0"/>
              <a:t>Yếu</a:t>
            </a:r>
            <a:r>
              <a:rPr lang="en-US" sz="1800" dirty="0" smtClean="0"/>
              <a:t> </a:t>
            </a:r>
            <a:r>
              <a:rPr lang="en-US" sz="1800" dirty="0" err="1"/>
              <a:t>tố</a:t>
            </a:r>
            <a:r>
              <a:rPr lang="en-US" sz="1800" dirty="0"/>
              <a:t> </a:t>
            </a:r>
            <a:r>
              <a:rPr lang="en-US" sz="1800" dirty="0" err="1"/>
              <a:t>quyết</a:t>
            </a:r>
            <a:r>
              <a:rPr lang="en-US" sz="1800" dirty="0"/>
              <a:t> </a:t>
            </a:r>
            <a:r>
              <a:rPr lang="en-US" sz="1800" dirty="0" err="1"/>
              <a:t>định</a:t>
            </a:r>
            <a:r>
              <a:rPr lang="en-US" sz="1800" dirty="0"/>
              <a:t> </a:t>
            </a:r>
            <a:r>
              <a:rPr lang="en-US" sz="1800" dirty="0" err="1"/>
              <a:t>giá</a:t>
            </a:r>
            <a:r>
              <a:rPr lang="en-US" sz="1800" dirty="0"/>
              <a:t> </a:t>
            </a:r>
            <a:r>
              <a:rPr lang="en-US" sz="1800" dirty="0" err="1"/>
              <a:t>của</a:t>
            </a:r>
            <a:r>
              <a:rPr lang="en-US" sz="1800" dirty="0"/>
              <a:t> </a:t>
            </a:r>
            <a:r>
              <a:rPr lang="en-US" sz="1800" dirty="0" err="1"/>
              <a:t>sản</a:t>
            </a:r>
            <a:r>
              <a:rPr lang="en-US" sz="1800" dirty="0"/>
              <a:t> </a:t>
            </a:r>
            <a:r>
              <a:rPr lang="en-US" sz="1800" dirty="0" err="1"/>
              <a:t>phẩm</a:t>
            </a:r>
            <a:r>
              <a:rPr lang="en-US" sz="1800" dirty="0" smtClean="0"/>
              <a:t> </a:t>
            </a:r>
          </a:p>
          <a:p>
            <a:r>
              <a:rPr lang="en-US" sz="2400" dirty="0" err="1"/>
              <a:t>Màn</a:t>
            </a:r>
            <a:r>
              <a:rPr lang="en-US" sz="2400" dirty="0"/>
              <a:t> </a:t>
            </a:r>
            <a:r>
              <a:rPr lang="en-US" sz="2400" dirty="0" err="1"/>
              <a:t>hình</a:t>
            </a:r>
            <a:r>
              <a:rPr lang="en-US" sz="2400" dirty="0"/>
              <a:t> </a:t>
            </a:r>
            <a:r>
              <a:rPr lang="en-US" sz="2400" dirty="0" err="1"/>
              <a:t>phẳng</a:t>
            </a:r>
            <a:r>
              <a:rPr lang="en-US" sz="2400" dirty="0"/>
              <a:t> </a:t>
            </a:r>
            <a:r>
              <a:rPr lang="en-US" sz="2400" dirty="0" err="1"/>
              <a:t>trở</a:t>
            </a:r>
            <a:r>
              <a:rPr lang="en-US" sz="2400" dirty="0"/>
              <a:t> </a:t>
            </a:r>
            <a:r>
              <a:rPr lang="en-US" sz="2400" dirty="0" err="1"/>
              <a:t>nên</a:t>
            </a:r>
            <a:r>
              <a:rPr lang="en-US" sz="2400" dirty="0"/>
              <a:t> </a:t>
            </a:r>
            <a:r>
              <a:rPr lang="en-US" sz="2400" dirty="0" err="1"/>
              <a:t>phổ</a:t>
            </a:r>
            <a:r>
              <a:rPr lang="en-US" sz="2400" dirty="0"/>
              <a:t> </a:t>
            </a:r>
            <a:r>
              <a:rPr lang="en-US" sz="2400" dirty="0" err="1"/>
              <a:t>biến</a:t>
            </a:r>
            <a:r>
              <a:rPr lang="en-US" sz="2400" dirty="0"/>
              <a:t> </a:t>
            </a:r>
            <a:r>
              <a:rPr lang="en-US" sz="2400" dirty="0" err="1"/>
              <a:t>nhờ</a:t>
            </a:r>
            <a:r>
              <a:rPr lang="en-US" sz="2400" dirty="0"/>
              <a:t> </a:t>
            </a:r>
            <a:r>
              <a:rPr lang="en-US" sz="2400" dirty="0" err="1"/>
              <a:t>kích</a:t>
            </a:r>
            <a:r>
              <a:rPr lang="en-US" sz="2400" dirty="0"/>
              <a:t> </a:t>
            </a:r>
            <a:r>
              <a:rPr lang="en-US" sz="2400" dirty="0" err="1"/>
              <a:t>cỡ</a:t>
            </a:r>
            <a:r>
              <a:rPr lang="en-US" sz="2400" dirty="0"/>
              <a:t> </a:t>
            </a:r>
            <a:r>
              <a:rPr lang="en-US" sz="2400" dirty="0" err="1"/>
              <a:t>và</a:t>
            </a:r>
            <a:r>
              <a:rPr lang="en-US" sz="2400" dirty="0"/>
              <a:t> </a:t>
            </a:r>
            <a:r>
              <a:rPr lang="en-US" sz="2400" dirty="0" err="1"/>
              <a:t>công</a:t>
            </a:r>
            <a:r>
              <a:rPr lang="en-US" sz="2400" dirty="0"/>
              <a:t> </a:t>
            </a:r>
            <a:r>
              <a:rPr lang="en-US" sz="2400" dirty="0" err="1"/>
              <a:t>nghệ</a:t>
            </a:r>
            <a:r>
              <a:rPr lang="en-US" sz="2400" dirty="0"/>
              <a:t> </a:t>
            </a:r>
            <a:r>
              <a:rPr lang="en-US" sz="2400" dirty="0" err="1"/>
              <a:t>cảm</a:t>
            </a:r>
            <a:r>
              <a:rPr lang="en-US" sz="2400" dirty="0"/>
              <a:t> </a:t>
            </a:r>
            <a:r>
              <a:rPr lang="en-US" sz="2400" dirty="0" err="1"/>
              <a:t>ứng</a:t>
            </a:r>
            <a:endParaRPr lang="en-US" sz="2400" dirty="0" smtClean="0"/>
          </a:p>
        </p:txBody>
      </p:sp>
      <p:sp>
        <p:nvSpPr>
          <p:cNvPr id="43013" name="Rectangle 6"/>
          <p:cNvSpPr>
            <a:spLocks noGrp="1" noChangeArrowheads="1"/>
          </p:cNvSpPr>
          <p:nvPr>
            <p:ph type="sldNum" sz="quarter" idx="14"/>
          </p:nvPr>
        </p:nvSpPr>
        <p:spPr>
          <a:noFill/>
        </p:spPr>
        <p:txBody>
          <a:bodyPr/>
          <a:lstStyle/>
          <a:p>
            <a:fld id="{08518619-3459-4978-B033-555C17F1FB7B}" type="slidenum">
              <a:rPr lang="en-US" smtClean="0">
                <a:latin typeface="Arial" pitchFamily="34" charset="0"/>
              </a:rPr>
              <a:pPr/>
              <a:t>40</a:t>
            </a:fld>
            <a:endParaRPr lang="en-US" dirty="0" smtClean="0">
              <a:latin typeface="Arial" pitchFamily="34" charset="0"/>
            </a:endParaRPr>
          </a:p>
        </p:txBody>
      </p:sp>
    </p:spTree>
    <p:extLst>
      <p:ext uri="{BB962C8B-B14F-4D97-AF65-F5344CB8AC3E}">
        <p14:creationId xmlns:p14="http://schemas.microsoft.com/office/powerpoint/2010/main" val="1012526226"/>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dirty="0"/>
              <a:t>S</a:t>
            </a:r>
            <a:r>
              <a:rPr lang="vi-VN" dirty="0"/>
              <a:t>ử dụng máy in</a:t>
            </a:r>
            <a:endParaRPr lang="en-US" dirty="0" smtClean="0"/>
          </a:p>
        </p:txBody>
      </p:sp>
      <p:sp>
        <p:nvSpPr>
          <p:cNvPr id="44035" name="Rectangle 3"/>
          <p:cNvSpPr>
            <a:spLocks noGrp="1" noChangeArrowheads="1"/>
          </p:cNvSpPr>
          <p:nvPr>
            <p:ph sz="quarter" idx="12"/>
          </p:nvPr>
        </p:nvSpPr>
        <p:spPr>
          <a:xfrm>
            <a:off x="363538" y="1300163"/>
            <a:ext cx="8394700" cy="4968875"/>
          </a:xfrm>
        </p:spPr>
        <p:txBody>
          <a:bodyPr/>
          <a:lstStyle/>
          <a:p>
            <a:r>
              <a:rPr lang="en-US" sz="2200" dirty="0" err="1"/>
              <a:t>Máy</a:t>
            </a:r>
            <a:r>
              <a:rPr lang="en-US" sz="2200" dirty="0"/>
              <a:t> in </a:t>
            </a:r>
            <a:r>
              <a:rPr lang="en-US" sz="2200" dirty="0" err="1"/>
              <a:t>chuyển</a:t>
            </a:r>
            <a:r>
              <a:rPr lang="en-US" sz="2200" dirty="0"/>
              <a:t> </a:t>
            </a:r>
            <a:r>
              <a:rPr lang="en-US" sz="2200" dirty="0" err="1"/>
              <a:t>những</a:t>
            </a:r>
            <a:r>
              <a:rPr lang="en-US" sz="2200" dirty="0"/>
              <a:t> </a:t>
            </a:r>
            <a:r>
              <a:rPr lang="en-US" sz="2200" dirty="0" err="1"/>
              <a:t>gì</a:t>
            </a:r>
            <a:r>
              <a:rPr lang="en-US" sz="2200" dirty="0"/>
              <a:t> </a:t>
            </a:r>
            <a:r>
              <a:rPr lang="en-US" sz="2200" dirty="0" err="1"/>
              <a:t>hiển</a:t>
            </a:r>
            <a:r>
              <a:rPr lang="en-US" sz="2200" dirty="0"/>
              <a:t> </a:t>
            </a:r>
            <a:r>
              <a:rPr lang="en-US" sz="2200" dirty="0" err="1"/>
              <a:t>thị</a:t>
            </a:r>
            <a:r>
              <a:rPr lang="en-US" sz="2200" dirty="0"/>
              <a:t> </a:t>
            </a:r>
            <a:r>
              <a:rPr lang="en-US" sz="2200" dirty="0" err="1"/>
              <a:t>trên</a:t>
            </a:r>
            <a:r>
              <a:rPr lang="en-US" sz="2200" dirty="0"/>
              <a:t> </a:t>
            </a:r>
            <a:r>
              <a:rPr lang="en-US" sz="2200" dirty="0" err="1"/>
              <a:t>màn</a:t>
            </a:r>
            <a:r>
              <a:rPr lang="en-US" sz="2200" dirty="0"/>
              <a:t> </a:t>
            </a:r>
            <a:r>
              <a:rPr lang="en-US" sz="2200" dirty="0" err="1"/>
              <a:t>hình</a:t>
            </a:r>
            <a:r>
              <a:rPr lang="en-US" sz="2200" dirty="0"/>
              <a:t> sang </a:t>
            </a:r>
            <a:r>
              <a:rPr lang="en-US" sz="2200" dirty="0" err="1"/>
              <a:t>dạng</a:t>
            </a:r>
            <a:r>
              <a:rPr lang="en-US" sz="2200" dirty="0"/>
              <a:t> </a:t>
            </a:r>
            <a:r>
              <a:rPr lang="en-US" sz="2200" dirty="0" err="1"/>
              <a:t>bản</a:t>
            </a:r>
            <a:r>
              <a:rPr lang="en-US" sz="2200" dirty="0"/>
              <a:t> in </a:t>
            </a:r>
            <a:r>
              <a:rPr lang="en-US" sz="2200" dirty="0" err="1" smtClean="0"/>
              <a:t>bằng</a:t>
            </a:r>
            <a:r>
              <a:rPr lang="en-US" sz="2200" dirty="0" smtClean="0"/>
              <a:t> </a:t>
            </a:r>
            <a:r>
              <a:rPr lang="en-US" sz="2200" dirty="0" err="1"/>
              <a:t>các</a:t>
            </a:r>
            <a:r>
              <a:rPr lang="en-US" sz="2200" dirty="0"/>
              <a:t> </a:t>
            </a:r>
            <a:r>
              <a:rPr lang="en-US" sz="2200" dirty="0" err="1"/>
              <a:t>lựa</a:t>
            </a:r>
            <a:r>
              <a:rPr lang="en-US" sz="2200" dirty="0"/>
              <a:t> </a:t>
            </a:r>
            <a:r>
              <a:rPr lang="en-US" sz="2200" dirty="0" err="1"/>
              <a:t>chọn</a:t>
            </a:r>
            <a:r>
              <a:rPr lang="en-US" sz="2200" dirty="0"/>
              <a:t> in </a:t>
            </a:r>
            <a:r>
              <a:rPr lang="en-US" sz="2200" dirty="0" err="1"/>
              <a:t>khác</a:t>
            </a:r>
            <a:r>
              <a:rPr lang="en-US" sz="2200" dirty="0"/>
              <a:t> </a:t>
            </a:r>
            <a:r>
              <a:rPr lang="en-US" sz="2200" dirty="0" err="1"/>
              <a:t>nhau</a:t>
            </a:r>
            <a:r>
              <a:rPr lang="en-US" sz="2200" dirty="0"/>
              <a:t> </a:t>
            </a:r>
          </a:p>
          <a:p>
            <a:r>
              <a:rPr lang="en-US" sz="2200" dirty="0" err="1"/>
              <a:t>Nhiều</a:t>
            </a:r>
            <a:r>
              <a:rPr lang="en-US" sz="2200" dirty="0"/>
              <a:t> </a:t>
            </a:r>
            <a:r>
              <a:rPr lang="en-US" sz="2200" dirty="0" err="1"/>
              <a:t>người</a:t>
            </a:r>
            <a:r>
              <a:rPr lang="en-US" sz="2200" dirty="0"/>
              <a:t> </a:t>
            </a:r>
            <a:r>
              <a:rPr lang="en-US" sz="2200" dirty="0" err="1"/>
              <a:t>sắm</a:t>
            </a:r>
            <a:r>
              <a:rPr lang="en-US" sz="2200" dirty="0"/>
              <a:t> </a:t>
            </a:r>
            <a:r>
              <a:rPr lang="en-US" sz="2200" dirty="0" err="1"/>
              <a:t>máy</a:t>
            </a:r>
            <a:r>
              <a:rPr lang="en-US" sz="2200" dirty="0"/>
              <a:t> in </a:t>
            </a:r>
            <a:r>
              <a:rPr lang="en-US" sz="2200" dirty="0" err="1"/>
              <a:t>phun</a:t>
            </a:r>
            <a:r>
              <a:rPr lang="en-US" sz="2200" dirty="0"/>
              <a:t> </a:t>
            </a:r>
            <a:r>
              <a:rPr lang="en-US" sz="2200" dirty="0" err="1"/>
              <a:t>dùng</a:t>
            </a:r>
            <a:r>
              <a:rPr lang="en-US" sz="2200" dirty="0"/>
              <a:t> </a:t>
            </a:r>
            <a:r>
              <a:rPr lang="en-US" sz="2200" dirty="0" err="1"/>
              <a:t>tại</a:t>
            </a:r>
            <a:r>
              <a:rPr lang="en-US" sz="2200" dirty="0"/>
              <a:t> </a:t>
            </a:r>
            <a:r>
              <a:rPr lang="en-US" sz="2200" dirty="0" err="1"/>
              <a:t>nhà</a:t>
            </a:r>
            <a:r>
              <a:rPr lang="en-US" sz="2200" dirty="0"/>
              <a:t> </a:t>
            </a:r>
            <a:r>
              <a:rPr lang="en-US" sz="2200" dirty="0" err="1"/>
              <a:t>để</a:t>
            </a:r>
            <a:r>
              <a:rPr lang="en-US" sz="2200" dirty="0"/>
              <a:t> in </a:t>
            </a:r>
            <a:r>
              <a:rPr lang="en-US" sz="2200" dirty="0" err="1"/>
              <a:t>các</a:t>
            </a:r>
            <a:r>
              <a:rPr lang="en-US" sz="2200" dirty="0"/>
              <a:t> </a:t>
            </a:r>
            <a:r>
              <a:rPr lang="en-US" sz="2200" dirty="0" err="1"/>
              <a:t>tài</a:t>
            </a:r>
            <a:r>
              <a:rPr lang="en-US" sz="2200" dirty="0"/>
              <a:t> </a:t>
            </a:r>
            <a:r>
              <a:rPr lang="en-US" sz="2200" dirty="0" err="1"/>
              <a:t>liệu</a:t>
            </a:r>
            <a:r>
              <a:rPr lang="en-US" sz="2200" dirty="0"/>
              <a:t> </a:t>
            </a:r>
            <a:r>
              <a:rPr lang="en-US" sz="2200" dirty="0" err="1"/>
              <a:t>đơn</a:t>
            </a:r>
            <a:r>
              <a:rPr lang="en-US" sz="2200" dirty="0"/>
              <a:t> </a:t>
            </a:r>
            <a:r>
              <a:rPr lang="en-US" sz="2200" dirty="0" err="1"/>
              <a:t>giản</a:t>
            </a:r>
            <a:r>
              <a:rPr lang="en-US" sz="2200" dirty="0"/>
              <a:t> </a:t>
            </a:r>
            <a:endParaRPr lang="en-US" sz="2200" dirty="0" smtClean="0"/>
          </a:p>
          <a:p>
            <a:pPr lvl="1"/>
            <a:r>
              <a:rPr lang="en-US" sz="1800" dirty="0" err="1"/>
              <a:t>Máy</a:t>
            </a:r>
            <a:r>
              <a:rPr lang="en-US" sz="1800" dirty="0"/>
              <a:t> in </a:t>
            </a:r>
            <a:r>
              <a:rPr lang="en-US" sz="1800" dirty="0" err="1"/>
              <a:t>phun</a:t>
            </a:r>
            <a:r>
              <a:rPr lang="en-US" sz="1800" dirty="0"/>
              <a:t>, </a:t>
            </a:r>
            <a:r>
              <a:rPr lang="en-US" sz="1800" dirty="0" err="1"/>
              <a:t>hộp</a:t>
            </a:r>
            <a:r>
              <a:rPr lang="en-US" sz="1800" dirty="0"/>
              <a:t> </a:t>
            </a:r>
            <a:r>
              <a:rPr lang="en-US" sz="1800" dirty="0" err="1"/>
              <a:t>mực</a:t>
            </a:r>
            <a:r>
              <a:rPr lang="en-US" sz="1800" dirty="0"/>
              <a:t> in, </a:t>
            </a:r>
            <a:r>
              <a:rPr lang="en-US" sz="1800" dirty="0" err="1"/>
              <a:t>và</a:t>
            </a:r>
            <a:r>
              <a:rPr lang="en-US" sz="1800" dirty="0"/>
              <a:t> </a:t>
            </a:r>
            <a:r>
              <a:rPr lang="en-US" sz="1800" dirty="0" err="1"/>
              <a:t>giấy</a:t>
            </a:r>
            <a:r>
              <a:rPr lang="en-US" sz="1800" dirty="0"/>
              <a:t> in </a:t>
            </a:r>
            <a:r>
              <a:rPr lang="en-US" sz="1800" dirty="0" err="1"/>
              <a:t>đều</a:t>
            </a:r>
            <a:r>
              <a:rPr lang="en-US" sz="1800" dirty="0"/>
              <a:t> </a:t>
            </a:r>
            <a:r>
              <a:rPr lang="en-US" sz="1800" dirty="0" err="1"/>
              <a:t>có</a:t>
            </a:r>
            <a:r>
              <a:rPr lang="en-US" sz="1800" dirty="0"/>
              <a:t> chi </a:t>
            </a:r>
            <a:r>
              <a:rPr lang="en-US" sz="1800" dirty="0" err="1"/>
              <a:t>phí</a:t>
            </a:r>
            <a:r>
              <a:rPr lang="en-US" sz="1800" dirty="0"/>
              <a:t> </a:t>
            </a:r>
            <a:r>
              <a:rPr lang="en-US" sz="1800" dirty="0" err="1"/>
              <a:t>thấp</a:t>
            </a:r>
            <a:r>
              <a:rPr lang="en-US" sz="1800" dirty="0"/>
              <a:t> </a:t>
            </a:r>
            <a:r>
              <a:rPr lang="en-US" sz="1800" dirty="0" err="1"/>
              <a:t>hơn</a:t>
            </a:r>
            <a:r>
              <a:rPr lang="en-US" sz="1800" dirty="0"/>
              <a:t> </a:t>
            </a:r>
            <a:endParaRPr lang="en-US" sz="1800" dirty="0" smtClean="0"/>
          </a:p>
          <a:p>
            <a:pPr lvl="1"/>
            <a:r>
              <a:rPr lang="en-US" sz="1800" dirty="0" err="1"/>
              <a:t>C</a:t>
            </a:r>
            <a:r>
              <a:rPr lang="en-US" sz="1800" dirty="0" err="1" smtClean="0"/>
              <a:t>hất</a:t>
            </a:r>
            <a:r>
              <a:rPr lang="en-US" sz="1800" dirty="0" smtClean="0"/>
              <a:t> </a:t>
            </a:r>
            <a:r>
              <a:rPr lang="en-US" sz="1800" dirty="0" err="1"/>
              <a:t>lượng</a:t>
            </a:r>
            <a:r>
              <a:rPr lang="en-US" sz="1800" dirty="0"/>
              <a:t> in </a:t>
            </a:r>
            <a:r>
              <a:rPr lang="en-US" sz="1800" dirty="0" err="1"/>
              <a:t>cũng</a:t>
            </a:r>
            <a:r>
              <a:rPr lang="en-US" sz="1800" dirty="0"/>
              <a:t> </a:t>
            </a:r>
            <a:r>
              <a:rPr lang="en-US" sz="1800" dirty="0" err="1"/>
              <a:t>tương</a:t>
            </a:r>
            <a:r>
              <a:rPr lang="en-US" sz="1800" dirty="0"/>
              <a:t> </a:t>
            </a:r>
            <a:r>
              <a:rPr lang="en-US" sz="1800" dirty="0" err="1"/>
              <a:t>đối</a:t>
            </a:r>
            <a:r>
              <a:rPr lang="en-US" sz="1800" dirty="0"/>
              <a:t> </a:t>
            </a:r>
            <a:r>
              <a:rPr lang="en-US" sz="1800" dirty="0" err="1"/>
              <a:t>tốt</a:t>
            </a:r>
            <a:r>
              <a:rPr lang="en-US" sz="1800" dirty="0"/>
              <a:t>, </a:t>
            </a:r>
            <a:r>
              <a:rPr lang="en-US" sz="1800" dirty="0" err="1"/>
              <a:t>mỗi</a:t>
            </a:r>
            <a:r>
              <a:rPr lang="en-US" sz="1800" dirty="0"/>
              <a:t> </a:t>
            </a:r>
            <a:r>
              <a:rPr lang="en-US" sz="1800" dirty="0" err="1"/>
              <a:t>phút</a:t>
            </a:r>
            <a:r>
              <a:rPr lang="en-US" sz="1800" dirty="0"/>
              <a:t> </a:t>
            </a:r>
            <a:r>
              <a:rPr lang="en-US" sz="1800" dirty="0" err="1"/>
              <a:t>có</a:t>
            </a:r>
            <a:r>
              <a:rPr lang="en-US" sz="1800" dirty="0"/>
              <a:t> </a:t>
            </a:r>
            <a:r>
              <a:rPr lang="en-US" sz="1800" dirty="0" err="1"/>
              <a:t>thể</a:t>
            </a:r>
            <a:r>
              <a:rPr lang="en-US" sz="1800" dirty="0"/>
              <a:t> in </a:t>
            </a:r>
            <a:r>
              <a:rPr lang="en-US" sz="1800" dirty="0" err="1"/>
              <a:t>được</a:t>
            </a:r>
            <a:r>
              <a:rPr lang="en-US" sz="1800" dirty="0"/>
              <a:t> </a:t>
            </a:r>
            <a:r>
              <a:rPr lang="en-US" sz="1800" dirty="0" err="1"/>
              <a:t>vài</a:t>
            </a:r>
            <a:r>
              <a:rPr lang="en-US" sz="1800" dirty="0"/>
              <a:t> </a:t>
            </a:r>
            <a:r>
              <a:rPr lang="en-US" sz="1800" dirty="0" err="1"/>
              <a:t>trang</a:t>
            </a:r>
            <a:endParaRPr lang="en-US" sz="1800" dirty="0" smtClean="0"/>
          </a:p>
          <a:p>
            <a:r>
              <a:rPr lang="en-US" sz="2200" dirty="0" err="1"/>
              <a:t>Đ</a:t>
            </a:r>
            <a:r>
              <a:rPr lang="en-US" sz="2200" dirty="0" err="1" smtClean="0"/>
              <a:t>ối</a:t>
            </a:r>
            <a:r>
              <a:rPr lang="en-US" sz="2200" dirty="0" smtClean="0"/>
              <a:t> </a:t>
            </a:r>
            <a:r>
              <a:rPr lang="en-US" sz="2200" dirty="0" err="1" smtClean="0"/>
              <a:t>với</a:t>
            </a:r>
            <a:r>
              <a:rPr lang="en-US" sz="2200" dirty="0" smtClean="0"/>
              <a:t> </a:t>
            </a:r>
            <a:r>
              <a:rPr lang="en-US" sz="2200" dirty="0" err="1" smtClean="0"/>
              <a:t>việc</a:t>
            </a:r>
            <a:r>
              <a:rPr lang="en-US" sz="2200" dirty="0" smtClean="0"/>
              <a:t> </a:t>
            </a:r>
            <a:r>
              <a:rPr lang="en-US" sz="2200" dirty="0"/>
              <a:t>in </a:t>
            </a:r>
            <a:r>
              <a:rPr lang="en-US" sz="2200" dirty="0" err="1" smtClean="0"/>
              <a:t>với</a:t>
            </a:r>
            <a:r>
              <a:rPr lang="en-US" sz="2200" dirty="0" smtClean="0"/>
              <a:t> </a:t>
            </a:r>
            <a:r>
              <a:rPr lang="en-US" sz="2200" dirty="0" err="1" smtClean="0"/>
              <a:t>số</a:t>
            </a:r>
            <a:r>
              <a:rPr lang="en-US" sz="2200" dirty="0" smtClean="0"/>
              <a:t> </a:t>
            </a:r>
            <a:r>
              <a:rPr lang="en-US" sz="2200" dirty="0" err="1" smtClean="0"/>
              <a:t>lượng</a:t>
            </a:r>
            <a:r>
              <a:rPr lang="en-US" sz="2200" dirty="0" smtClean="0"/>
              <a:t> </a:t>
            </a:r>
            <a:r>
              <a:rPr lang="en-US" sz="2200" dirty="0" err="1" smtClean="0"/>
              <a:t>lớn</a:t>
            </a:r>
            <a:r>
              <a:rPr lang="en-US" sz="2200" dirty="0" smtClean="0"/>
              <a:t>, </a:t>
            </a:r>
            <a:r>
              <a:rPr lang="en-US" sz="2200" dirty="0" err="1" smtClean="0"/>
              <a:t>máy</a:t>
            </a:r>
            <a:r>
              <a:rPr lang="en-US" sz="2200" dirty="0" smtClean="0"/>
              <a:t> </a:t>
            </a:r>
            <a:r>
              <a:rPr lang="en-US" sz="2200" dirty="0"/>
              <a:t>in laze </a:t>
            </a:r>
            <a:r>
              <a:rPr lang="en-US" sz="2200" dirty="0" err="1"/>
              <a:t>được</a:t>
            </a:r>
            <a:r>
              <a:rPr lang="en-US" sz="2200" dirty="0"/>
              <a:t> </a:t>
            </a:r>
            <a:r>
              <a:rPr lang="en-US" sz="2200" dirty="0" err="1"/>
              <a:t>nối</a:t>
            </a:r>
            <a:r>
              <a:rPr lang="en-US" sz="2200" dirty="0"/>
              <a:t> </a:t>
            </a:r>
            <a:r>
              <a:rPr lang="en-US" sz="2200" dirty="0" err="1"/>
              <a:t>mạng</a:t>
            </a:r>
            <a:r>
              <a:rPr lang="en-US" sz="2200" dirty="0"/>
              <a:t> </a:t>
            </a:r>
            <a:r>
              <a:rPr lang="en-US" sz="2200" dirty="0" err="1"/>
              <a:t>để</a:t>
            </a:r>
            <a:r>
              <a:rPr lang="en-US" sz="2200" dirty="0"/>
              <a:t> </a:t>
            </a:r>
            <a:r>
              <a:rPr lang="en-US" sz="2200" dirty="0" err="1"/>
              <a:t>nhiều</a:t>
            </a:r>
            <a:r>
              <a:rPr lang="en-US" sz="2200" dirty="0"/>
              <a:t> </a:t>
            </a:r>
            <a:r>
              <a:rPr lang="en-US" sz="2200" dirty="0" err="1"/>
              <a:t>người</a:t>
            </a:r>
            <a:r>
              <a:rPr lang="en-US" sz="2200" dirty="0"/>
              <a:t> </a:t>
            </a:r>
            <a:r>
              <a:rPr lang="en-US" sz="2200" dirty="0" err="1"/>
              <a:t>có</a:t>
            </a:r>
            <a:r>
              <a:rPr lang="en-US" sz="2200" dirty="0"/>
              <a:t> </a:t>
            </a:r>
            <a:r>
              <a:rPr lang="en-US" sz="2200" dirty="0" err="1"/>
              <a:t>thể</a:t>
            </a:r>
            <a:r>
              <a:rPr lang="en-US" sz="2200" dirty="0"/>
              <a:t> </a:t>
            </a:r>
            <a:r>
              <a:rPr lang="en-US" sz="2200" dirty="0" err="1"/>
              <a:t>dùng</a:t>
            </a:r>
            <a:r>
              <a:rPr lang="en-US" sz="2200" dirty="0"/>
              <a:t> </a:t>
            </a:r>
            <a:r>
              <a:rPr lang="en-US" sz="2200" dirty="0" err="1"/>
              <a:t>chung</a:t>
            </a:r>
            <a:r>
              <a:rPr lang="en-US" sz="2200" dirty="0"/>
              <a:t> </a:t>
            </a:r>
            <a:r>
              <a:rPr lang="en-US" sz="2200" dirty="0" err="1"/>
              <a:t>thiết</a:t>
            </a:r>
            <a:r>
              <a:rPr lang="en-US" sz="2200" dirty="0"/>
              <a:t> </a:t>
            </a:r>
            <a:r>
              <a:rPr lang="en-US" sz="2200" dirty="0" err="1"/>
              <a:t>bị</a:t>
            </a:r>
            <a:r>
              <a:rPr lang="en-US" sz="2200" dirty="0"/>
              <a:t> </a:t>
            </a:r>
            <a:r>
              <a:rPr lang="en-US" sz="2200" dirty="0" err="1"/>
              <a:t>này</a:t>
            </a:r>
            <a:endParaRPr lang="en-US" sz="2200" dirty="0"/>
          </a:p>
          <a:p>
            <a:pPr lvl="1"/>
            <a:r>
              <a:rPr lang="en-US" sz="1800" dirty="0" err="1"/>
              <a:t>C</a:t>
            </a:r>
            <a:r>
              <a:rPr lang="en-US" sz="1800" dirty="0" err="1" smtClean="0"/>
              <a:t>ó</a:t>
            </a:r>
            <a:r>
              <a:rPr lang="en-US" sz="1800" dirty="0" smtClean="0"/>
              <a:t> </a:t>
            </a:r>
            <a:r>
              <a:rPr lang="en-US" sz="1800" dirty="0" err="1"/>
              <a:t>thể</a:t>
            </a:r>
            <a:r>
              <a:rPr lang="en-US" sz="1800" dirty="0"/>
              <a:t> </a:t>
            </a:r>
            <a:r>
              <a:rPr lang="en-US" sz="1800" dirty="0" err="1"/>
              <a:t>chọn</a:t>
            </a:r>
            <a:r>
              <a:rPr lang="en-US" sz="1800" dirty="0"/>
              <a:t> </a:t>
            </a:r>
            <a:r>
              <a:rPr lang="en-US" sz="1800" dirty="0" err="1"/>
              <a:t>máy</a:t>
            </a:r>
            <a:r>
              <a:rPr lang="en-US" sz="1800" dirty="0"/>
              <a:t> in </a:t>
            </a:r>
            <a:r>
              <a:rPr lang="en-US" sz="1800" dirty="0" err="1"/>
              <a:t>đen</a:t>
            </a:r>
            <a:r>
              <a:rPr lang="en-US" sz="1800" dirty="0"/>
              <a:t> </a:t>
            </a:r>
            <a:r>
              <a:rPr lang="en-US" sz="1800" dirty="0" err="1"/>
              <a:t>trắng</a:t>
            </a:r>
            <a:r>
              <a:rPr lang="en-US" sz="1800" dirty="0"/>
              <a:t> </a:t>
            </a:r>
            <a:r>
              <a:rPr lang="en-US" sz="1800" dirty="0" err="1"/>
              <a:t>hoặc</a:t>
            </a:r>
            <a:r>
              <a:rPr lang="en-US" sz="1800" dirty="0"/>
              <a:t> </a:t>
            </a:r>
            <a:r>
              <a:rPr lang="en-US" sz="1800" dirty="0" err="1"/>
              <a:t>máy</a:t>
            </a:r>
            <a:r>
              <a:rPr lang="en-US" sz="1800" dirty="0"/>
              <a:t> in </a:t>
            </a:r>
            <a:r>
              <a:rPr lang="en-US" sz="1800" dirty="0" err="1"/>
              <a:t>màu</a:t>
            </a:r>
            <a:endParaRPr lang="en-US" sz="1800" dirty="0" smtClean="0"/>
          </a:p>
          <a:p>
            <a:pPr lvl="1"/>
            <a:r>
              <a:rPr lang="en-US" sz="1800" dirty="0" err="1"/>
              <a:t>C</a:t>
            </a:r>
            <a:r>
              <a:rPr lang="en-US" sz="1800" dirty="0" err="1" smtClean="0"/>
              <a:t>ó</a:t>
            </a:r>
            <a:r>
              <a:rPr lang="en-US" sz="1800" dirty="0" smtClean="0"/>
              <a:t> </a:t>
            </a:r>
            <a:r>
              <a:rPr lang="en-US" sz="1800" dirty="0" err="1" smtClean="0"/>
              <a:t>nhiều</a:t>
            </a:r>
            <a:r>
              <a:rPr lang="en-US" sz="1800" dirty="0" smtClean="0"/>
              <a:t> </a:t>
            </a:r>
            <a:r>
              <a:rPr lang="en-US" sz="1800" dirty="0" err="1"/>
              <a:t>khay</a:t>
            </a:r>
            <a:r>
              <a:rPr lang="en-US" sz="1800" dirty="0"/>
              <a:t> </a:t>
            </a:r>
            <a:r>
              <a:rPr lang="en-US" sz="1800" dirty="0" err="1"/>
              <a:t>đựng</a:t>
            </a:r>
            <a:r>
              <a:rPr lang="en-US" sz="1800" dirty="0"/>
              <a:t> </a:t>
            </a:r>
            <a:r>
              <a:rPr lang="en-US" sz="1800" dirty="0" err="1"/>
              <a:t>giấy</a:t>
            </a:r>
            <a:r>
              <a:rPr lang="en-US" sz="1800" dirty="0"/>
              <a:t> </a:t>
            </a:r>
            <a:r>
              <a:rPr lang="en-US" sz="1800" dirty="0" err="1"/>
              <a:t>kích</a:t>
            </a:r>
            <a:r>
              <a:rPr lang="en-US" sz="1800" dirty="0"/>
              <a:t> </a:t>
            </a:r>
            <a:r>
              <a:rPr lang="en-US" sz="1800" dirty="0" err="1"/>
              <a:t>cỡ</a:t>
            </a:r>
            <a:r>
              <a:rPr lang="en-US" sz="1800" dirty="0"/>
              <a:t> </a:t>
            </a:r>
            <a:r>
              <a:rPr lang="en-US" sz="1800" dirty="0" err="1"/>
              <a:t>khác</a:t>
            </a:r>
            <a:r>
              <a:rPr lang="en-US" sz="1800" dirty="0"/>
              <a:t> </a:t>
            </a:r>
            <a:r>
              <a:rPr lang="en-US" sz="1800" dirty="0" err="1"/>
              <a:t>nhau</a:t>
            </a:r>
            <a:endParaRPr lang="en-US" sz="1800" dirty="0" smtClean="0"/>
          </a:p>
          <a:p>
            <a:r>
              <a:rPr lang="en-US" sz="2200" dirty="0" err="1"/>
              <a:t>Các</a:t>
            </a:r>
            <a:r>
              <a:rPr lang="en-US" sz="2200" dirty="0"/>
              <a:t> </a:t>
            </a:r>
            <a:r>
              <a:rPr lang="en-US" sz="2200" dirty="0" err="1"/>
              <a:t>loại</a:t>
            </a:r>
            <a:r>
              <a:rPr lang="en-US" sz="2200" dirty="0"/>
              <a:t> </a:t>
            </a:r>
            <a:r>
              <a:rPr lang="en-US" sz="2200" dirty="0" err="1"/>
              <a:t>máy</a:t>
            </a:r>
            <a:r>
              <a:rPr lang="en-US" sz="2200" dirty="0"/>
              <a:t> in </a:t>
            </a:r>
            <a:r>
              <a:rPr lang="en-US" sz="2200" dirty="0" err="1"/>
              <a:t>chuyên</a:t>
            </a:r>
            <a:r>
              <a:rPr lang="en-US" sz="2200" dirty="0"/>
              <a:t> </a:t>
            </a:r>
            <a:r>
              <a:rPr lang="en-US" sz="2200" dirty="0" err="1"/>
              <a:t>dùng</a:t>
            </a:r>
            <a:r>
              <a:rPr lang="en-US" sz="2200" dirty="0"/>
              <a:t> </a:t>
            </a:r>
            <a:r>
              <a:rPr lang="en-US" sz="2200" dirty="0" err="1"/>
              <a:t>bao</a:t>
            </a:r>
            <a:r>
              <a:rPr lang="en-US" sz="2200" dirty="0"/>
              <a:t> </a:t>
            </a:r>
            <a:r>
              <a:rPr lang="en-US" sz="2200" dirty="0" err="1"/>
              <a:t>gồm</a:t>
            </a:r>
            <a:r>
              <a:rPr lang="en-US" sz="2200" dirty="0"/>
              <a:t> </a:t>
            </a:r>
            <a:r>
              <a:rPr lang="en-US" sz="2200" dirty="0" err="1"/>
              <a:t>máy</a:t>
            </a:r>
            <a:r>
              <a:rPr lang="en-US" sz="2200" dirty="0"/>
              <a:t> in </a:t>
            </a:r>
            <a:r>
              <a:rPr lang="en-US" sz="2200" dirty="0" err="1"/>
              <a:t>biểu</a:t>
            </a:r>
            <a:r>
              <a:rPr lang="en-US" sz="2200" dirty="0"/>
              <a:t> </a:t>
            </a:r>
            <a:r>
              <a:rPr lang="en-US" sz="2200" dirty="0" err="1"/>
              <a:t>đồ</a:t>
            </a:r>
            <a:r>
              <a:rPr lang="en-US" sz="2200" dirty="0"/>
              <a:t> (plotter), </a:t>
            </a:r>
            <a:r>
              <a:rPr lang="en-US" sz="2200" dirty="0" err="1"/>
              <a:t>máy</a:t>
            </a:r>
            <a:r>
              <a:rPr lang="en-US" sz="2200" dirty="0"/>
              <a:t> in </a:t>
            </a:r>
            <a:r>
              <a:rPr lang="en-US" sz="2200" dirty="0" err="1"/>
              <a:t>ảnh</a:t>
            </a:r>
            <a:r>
              <a:rPr lang="en-US" sz="2200" dirty="0"/>
              <a:t> (photo printer), </a:t>
            </a:r>
            <a:r>
              <a:rPr lang="en-US" sz="2200" dirty="0" err="1"/>
              <a:t>hoặc</a:t>
            </a:r>
            <a:r>
              <a:rPr lang="en-US" sz="2200" dirty="0"/>
              <a:t> </a:t>
            </a:r>
            <a:r>
              <a:rPr lang="en-US" sz="2200" dirty="0" err="1"/>
              <a:t>máy</a:t>
            </a:r>
            <a:r>
              <a:rPr lang="en-US" sz="2200" dirty="0"/>
              <a:t> in </a:t>
            </a:r>
            <a:r>
              <a:rPr lang="en-US" sz="2200" dirty="0" err="1"/>
              <a:t>đa</a:t>
            </a:r>
            <a:r>
              <a:rPr lang="en-US" sz="2200" dirty="0"/>
              <a:t> </a:t>
            </a:r>
            <a:r>
              <a:rPr lang="en-US" sz="2200" dirty="0" err="1"/>
              <a:t>năng</a:t>
            </a:r>
            <a:r>
              <a:rPr lang="en-US" sz="2200" dirty="0"/>
              <a:t> (all-in-one printer)</a:t>
            </a:r>
          </a:p>
        </p:txBody>
      </p:sp>
      <p:sp>
        <p:nvSpPr>
          <p:cNvPr id="44037" name="Rectangle 6"/>
          <p:cNvSpPr>
            <a:spLocks noGrp="1" noChangeArrowheads="1"/>
          </p:cNvSpPr>
          <p:nvPr>
            <p:ph type="sldNum" sz="quarter" idx="14"/>
          </p:nvPr>
        </p:nvSpPr>
        <p:spPr>
          <a:noFill/>
        </p:spPr>
        <p:txBody>
          <a:bodyPr/>
          <a:lstStyle/>
          <a:p>
            <a:fld id="{3F6D8D78-ECBC-4914-BBD5-C9DD9645EE92}" type="slidenum">
              <a:rPr lang="en-US" smtClean="0">
                <a:latin typeface="Arial" pitchFamily="34" charset="0"/>
              </a:rPr>
              <a:pPr/>
              <a:t>41</a:t>
            </a:fld>
            <a:endParaRPr lang="en-US" dirty="0" smtClean="0">
              <a:latin typeface="Arial" pitchFamily="34" charset="0"/>
            </a:endParaRPr>
          </a:p>
        </p:txBody>
      </p:sp>
    </p:spTree>
    <p:extLst>
      <p:ext uri="{BB962C8B-B14F-4D97-AF65-F5344CB8AC3E}">
        <p14:creationId xmlns:p14="http://schemas.microsoft.com/office/powerpoint/2010/main" val="1697977364"/>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2"/>
          <p:cNvSpPr>
            <a:spLocks noGrp="1" noChangeArrowheads="1"/>
          </p:cNvSpPr>
          <p:nvPr>
            <p:ph type="title" idx="4294967295"/>
          </p:nvPr>
        </p:nvSpPr>
        <p:spPr/>
        <p:txBody>
          <a:bodyPr/>
          <a:lstStyle/>
          <a:p>
            <a:pPr marL="0" indent="0" eaLnBrk="1" hangingPunct="1"/>
            <a:r>
              <a:rPr lang="en-US" dirty="0"/>
              <a:t>S</a:t>
            </a:r>
            <a:r>
              <a:rPr lang="vi-VN" dirty="0"/>
              <a:t>ử dụng loa</a:t>
            </a:r>
            <a:endParaRPr lang="en-US" dirty="0" smtClean="0"/>
          </a:p>
        </p:txBody>
      </p:sp>
      <p:sp>
        <p:nvSpPr>
          <p:cNvPr id="45061" name="Text Placeholder 13"/>
          <p:cNvSpPr>
            <a:spLocks noGrp="1"/>
          </p:cNvSpPr>
          <p:nvPr>
            <p:ph type="body" idx="4294967295"/>
          </p:nvPr>
        </p:nvSpPr>
        <p:spPr>
          <a:xfrm>
            <a:off x="457200" y="1295400"/>
            <a:ext cx="8229600" cy="5137150"/>
          </a:xfrm>
        </p:spPr>
        <p:txBody>
          <a:bodyPr/>
          <a:lstStyle/>
          <a:p>
            <a:r>
              <a:rPr lang="en-US" sz="2400" dirty="0" err="1"/>
              <a:t>Phát</a:t>
            </a:r>
            <a:r>
              <a:rPr lang="en-US" sz="2400" dirty="0"/>
              <a:t> </a:t>
            </a:r>
            <a:r>
              <a:rPr lang="en-US" sz="2400" dirty="0" err="1"/>
              <a:t>đi</a:t>
            </a:r>
            <a:r>
              <a:rPr lang="en-US" sz="2400" dirty="0"/>
              <a:t> </a:t>
            </a:r>
            <a:r>
              <a:rPr lang="en-US" sz="2400" dirty="0" err="1"/>
              <a:t>âm</a:t>
            </a:r>
            <a:r>
              <a:rPr lang="en-US" sz="2400" dirty="0"/>
              <a:t> </a:t>
            </a:r>
            <a:r>
              <a:rPr lang="en-US" sz="2400" dirty="0" err="1"/>
              <a:t>thanh</a:t>
            </a:r>
            <a:r>
              <a:rPr lang="en-US" sz="2400" dirty="0"/>
              <a:t> </a:t>
            </a:r>
            <a:r>
              <a:rPr lang="en-US" sz="2400" dirty="0" err="1"/>
              <a:t>lưu</a:t>
            </a:r>
            <a:r>
              <a:rPr lang="en-US" sz="2400" dirty="0"/>
              <a:t> </a:t>
            </a:r>
            <a:r>
              <a:rPr lang="en-US" sz="2400" dirty="0" err="1"/>
              <a:t>dưới</a:t>
            </a:r>
            <a:r>
              <a:rPr lang="en-US" sz="2400" dirty="0"/>
              <a:t> </a:t>
            </a:r>
            <a:r>
              <a:rPr lang="en-US" sz="2400" dirty="0" err="1"/>
              <a:t>dạng</a:t>
            </a:r>
            <a:r>
              <a:rPr lang="en-US" sz="2400" dirty="0"/>
              <a:t> </a:t>
            </a:r>
            <a:r>
              <a:rPr lang="en-US" sz="2400" dirty="0" err="1"/>
              <a:t>các</a:t>
            </a:r>
            <a:r>
              <a:rPr lang="en-US" sz="2400" dirty="0"/>
              <a:t> </a:t>
            </a:r>
            <a:r>
              <a:rPr lang="en-US" sz="2400" dirty="0" err="1"/>
              <a:t>tập</a:t>
            </a:r>
            <a:r>
              <a:rPr lang="en-US" sz="2400" dirty="0"/>
              <a:t> tin </a:t>
            </a:r>
            <a:r>
              <a:rPr lang="en-US" sz="2400" dirty="0" err="1"/>
              <a:t>dạng</a:t>
            </a:r>
            <a:r>
              <a:rPr lang="en-US" sz="2400" dirty="0"/>
              <a:t> </a:t>
            </a:r>
            <a:br>
              <a:rPr lang="en-US" sz="2400" dirty="0"/>
            </a:br>
            <a:r>
              <a:rPr lang="en-US" sz="2400" dirty="0" err="1"/>
              <a:t>số</a:t>
            </a:r>
            <a:r>
              <a:rPr lang="en-US" sz="2400" dirty="0"/>
              <a:t> </a:t>
            </a:r>
            <a:r>
              <a:rPr lang="en-US" sz="2400" dirty="0" err="1"/>
              <a:t>hóa</a:t>
            </a:r>
            <a:endParaRPr lang="en-US" sz="2400" dirty="0"/>
          </a:p>
          <a:p>
            <a:r>
              <a:rPr lang="en-US" sz="2400" dirty="0" err="1"/>
              <a:t>Có</a:t>
            </a:r>
            <a:r>
              <a:rPr lang="en-US" sz="2400" dirty="0"/>
              <a:t> </a:t>
            </a:r>
            <a:r>
              <a:rPr lang="en-US" sz="2400" dirty="0" err="1"/>
              <a:t>các</a:t>
            </a:r>
            <a:r>
              <a:rPr lang="en-US" sz="2400" dirty="0"/>
              <a:t> </a:t>
            </a:r>
            <a:r>
              <a:rPr lang="en-US" sz="2400" dirty="0" err="1"/>
              <a:t>định</a:t>
            </a:r>
            <a:r>
              <a:rPr lang="en-US" sz="2400" dirty="0"/>
              <a:t> </a:t>
            </a:r>
            <a:r>
              <a:rPr lang="en-US" sz="2400" dirty="0" err="1"/>
              <a:t>dạng</a:t>
            </a:r>
            <a:r>
              <a:rPr lang="en-US" sz="2400" dirty="0"/>
              <a:t> </a:t>
            </a:r>
            <a:r>
              <a:rPr lang="en-US" sz="2400" dirty="0" err="1"/>
              <a:t>ân</a:t>
            </a:r>
            <a:r>
              <a:rPr lang="en-US" sz="2400" dirty="0"/>
              <a:t> </a:t>
            </a:r>
            <a:r>
              <a:rPr lang="en-US" sz="2400" dirty="0" err="1"/>
              <a:t>thanh</a:t>
            </a:r>
            <a:r>
              <a:rPr lang="en-US" sz="2400" dirty="0"/>
              <a:t> </a:t>
            </a:r>
            <a:r>
              <a:rPr lang="en-US" sz="2400" dirty="0" err="1"/>
              <a:t>khác</a:t>
            </a:r>
            <a:r>
              <a:rPr lang="en-US" sz="2400" dirty="0"/>
              <a:t> </a:t>
            </a:r>
            <a:r>
              <a:rPr lang="en-US" sz="2400" dirty="0" err="1"/>
              <a:t>nhau</a:t>
            </a:r>
            <a:endParaRPr lang="en-US" sz="2400" dirty="0"/>
          </a:p>
          <a:p>
            <a:pPr lvl="1"/>
            <a:r>
              <a:rPr lang="en-US" sz="1800" dirty="0" err="1"/>
              <a:t>C</a:t>
            </a:r>
            <a:r>
              <a:rPr lang="en-US" sz="1800" dirty="0" err="1" smtClean="0"/>
              <a:t>ó</a:t>
            </a:r>
            <a:r>
              <a:rPr lang="en-US" sz="1800" dirty="0" smtClean="0"/>
              <a:t> </a:t>
            </a:r>
            <a:r>
              <a:rPr lang="en-US" sz="1800" dirty="0" err="1"/>
              <a:t>thể</a:t>
            </a:r>
            <a:r>
              <a:rPr lang="en-US" sz="1800" dirty="0"/>
              <a:t> </a:t>
            </a:r>
            <a:r>
              <a:rPr lang="en-US" sz="1800" dirty="0" err="1"/>
              <a:t>dành</a:t>
            </a:r>
            <a:r>
              <a:rPr lang="en-US" sz="1800" dirty="0"/>
              <a:t> </a:t>
            </a:r>
            <a:r>
              <a:rPr lang="en-US" sz="1800" dirty="0" err="1"/>
              <a:t>riêng</a:t>
            </a:r>
            <a:r>
              <a:rPr lang="en-US" sz="1800" dirty="0"/>
              <a:t> </a:t>
            </a:r>
            <a:r>
              <a:rPr lang="en-US" sz="1800" dirty="0" err="1"/>
              <a:t>cho</a:t>
            </a:r>
            <a:r>
              <a:rPr lang="en-US" sz="1800" dirty="0"/>
              <a:t> </a:t>
            </a:r>
            <a:r>
              <a:rPr lang="en-US" sz="1800" dirty="0" err="1"/>
              <a:t>các</a:t>
            </a:r>
            <a:r>
              <a:rPr lang="en-US" sz="1800" dirty="0"/>
              <a:t> </a:t>
            </a:r>
            <a:r>
              <a:rPr lang="en-US" sz="1800" dirty="0" err="1"/>
              <a:t>phần</a:t>
            </a:r>
            <a:r>
              <a:rPr lang="en-US" sz="1800" dirty="0"/>
              <a:t> </a:t>
            </a:r>
            <a:r>
              <a:rPr lang="en-US" sz="1800" dirty="0" err="1"/>
              <a:t>mềm</a:t>
            </a:r>
            <a:r>
              <a:rPr lang="en-US" sz="1800" dirty="0"/>
              <a:t> </a:t>
            </a:r>
            <a:r>
              <a:rPr lang="en-US" sz="1800" dirty="0" err="1"/>
              <a:t>âm</a:t>
            </a:r>
            <a:r>
              <a:rPr lang="en-US" sz="1800" dirty="0"/>
              <a:t> </a:t>
            </a:r>
            <a:r>
              <a:rPr lang="en-US" sz="1800" dirty="0" err="1"/>
              <a:t>nhạc</a:t>
            </a:r>
            <a:r>
              <a:rPr lang="en-US" sz="1800" dirty="0"/>
              <a:t> </a:t>
            </a:r>
            <a:r>
              <a:rPr lang="en-US" sz="1800" dirty="0" err="1" smtClean="0"/>
              <a:t>hoặc</a:t>
            </a:r>
            <a:r>
              <a:rPr lang="en-US" sz="1800" dirty="0" smtClean="0"/>
              <a:t> </a:t>
            </a:r>
            <a:br>
              <a:rPr lang="en-US" sz="1800" dirty="0" smtClean="0"/>
            </a:br>
            <a:r>
              <a:rPr lang="en-US" sz="1800" dirty="0" err="1" smtClean="0"/>
              <a:t>cũng</a:t>
            </a:r>
            <a:r>
              <a:rPr lang="en-US" sz="1800" dirty="0" smtClean="0"/>
              <a:t> </a:t>
            </a:r>
            <a:r>
              <a:rPr lang="en-US" sz="1800" dirty="0" err="1"/>
              <a:t>có</a:t>
            </a:r>
            <a:r>
              <a:rPr lang="en-US" sz="1800" dirty="0"/>
              <a:t> </a:t>
            </a:r>
            <a:r>
              <a:rPr lang="en-US" sz="1800" dirty="0" err="1"/>
              <a:t>thể</a:t>
            </a:r>
            <a:r>
              <a:rPr lang="en-US" sz="1800" dirty="0"/>
              <a:t> </a:t>
            </a:r>
            <a:r>
              <a:rPr lang="en-US" sz="1800" dirty="0" err="1"/>
              <a:t>dùng</a:t>
            </a:r>
            <a:r>
              <a:rPr lang="en-US" sz="1800" dirty="0"/>
              <a:t> </a:t>
            </a:r>
            <a:r>
              <a:rPr lang="en-US" sz="1800" dirty="0" err="1"/>
              <a:t>chung</a:t>
            </a:r>
            <a:r>
              <a:rPr lang="en-US" sz="1800" dirty="0"/>
              <a:t> </a:t>
            </a:r>
            <a:r>
              <a:rPr lang="en-US" sz="1800" dirty="0" err="1"/>
              <a:t>cho</a:t>
            </a:r>
            <a:r>
              <a:rPr lang="en-US" sz="1800" dirty="0"/>
              <a:t> </a:t>
            </a:r>
            <a:r>
              <a:rPr lang="en-US" sz="1800" dirty="0" err="1"/>
              <a:t>các</a:t>
            </a:r>
            <a:r>
              <a:rPr lang="en-US" sz="1800" dirty="0"/>
              <a:t> </a:t>
            </a:r>
            <a:r>
              <a:rPr lang="en-US" sz="1800" dirty="0" err="1"/>
              <a:t>thiết</a:t>
            </a:r>
            <a:r>
              <a:rPr lang="en-US" sz="1800" dirty="0"/>
              <a:t> </a:t>
            </a:r>
            <a:r>
              <a:rPr lang="en-US" sz="1800" dirty="0" err="1"/>
              <a:t>bị</a:t>
            </a:r>
            <a:r>
              <a:rPr lang="en-US" sz="1800" dirty="0"/>
              <a:t> </a:t>
            </a:r>
            <a:r>
              <a:rPr lang="en-US" sz="1800" dirty="0" err="1"/>
              <a:t>chơi</a:t>
            </a:r>
            <a:r>
              <a:rPr lang="en-US" sz="1800" dirty="0"/>
              <a:t> </a:t>
            </a:r>
            <a:r>
              <a:rPr lang="en-US" sz="1800" dirty="0" err="1"/>
              <a:t>nhạc</a:t>
            </a:r>
            <a:r>
              <a:rPr lang="en-US" sz="1800" dirty="0"/>
              <a:t> </a:t>
            </a:r>
            <a:r>
              <a:rPr lang="en-US" sz="1800" dirty="0" err="1"/>
              <a:t>trên</a:t>
            </a:r>
            <a:r>
              <a:rPr lang="en-US" sz="1800" dirty="0"/>
              <a:t> </a:t>
            </a:r>
            <a:r>
              <a:rPr lang="en-US" sz="1800" dirty="0" err="1"/>
              <a:t>máy</a:t>
            </a:r>
            <a:r>
              <a:rPr lang="en-US" sz="1800" dirty="0"/>
              <a:t> </a:t>
            </a:r>
            <a:r>
              <a:rPr lang="en-US" sz="1800" dirty="0" err="1"/>
              <a:t>tính</a:t>
            </a:r>
            <a:r>
              <a:rPr lang="en-US" sz="1800" dirty="0" smtClean="0"/>
              <a:t> </a:t>
            </a:r>
          </a:p>
          <a:p>
            <a:pPr lvl="1"/>
            <a:r>
              <a:rPr lang="en-US" sz="1800" dirty="0" err="1"/>
              <a:t>Định</a:t>
            </a:r>
            <a:r>
              <a:rPr lang="en-US" sz="1800" dirty="0"/>
              <a:t> </a:t>
            </a:r>
            <a:r>
              <a:rPr lang="en-US" sz="1800" dirty="0" err="1"/>
              <a:t>dạng</a:t>
            </a:r>
            <a:r>
              <a:rPr lang="en-US" sz="1800" dirty="0"/>
              <a:t> </a:t>
            </a:r>
            <a:r>
              <a:rPr lang="en-US" sz="1800" dirty="0" err="1"/>
              <a:t>tập</a:t>
            </a:r>
            <a:r>
              <a:rPr lang="en-US" sz="1800" dirty="0"/>
              <a:t> tin </a:t>
            </a:r>
            <a:r>
              <a:rPr lang="en-US" sz="1800" dirty="0" err="1"/>
              <a:t>được</a:t>
            </a:r>
            <a:r>
              <a:rPr lang="en-US" sz="1800" dirty="0"/>
              <a:t> </a:t>
            </a:r>
            <a:r>
              <a:rPr lang="en-US" sz="1800" dirty="0" err="1"/>
              <a:t>dùng</a:t>
            </a:r>
            <a:r>
              <a:rPr lang="en-US" sz="1800" dirty="0"/>
              <a:t> </a:t>
            </a:r>
            <a:r>
              <a:rPr lang="en-US" sz="1800" dirty="0" err="1"/>
              <a:t>để</a:t>
            </a:r>
            <a:r>
              <a:rPr lang="en-US" sz="1800" dirty="0"/>
              <a:t> </a:t>
            </a:r>
            <a:r>
              <a:rPr lang="en-US" sz="1800" dirty="0" err="1"/>
              <a:t>lưu</a:t>
            </a:r>
            <a:r>
              <a:rPr lang="en-US" sz="1800" dirty="0"/>
              <a:t> </a:t>
            </a:r>
            <a:r>
              <a:rPr lang="en-US" sz="1800" dirty="0" err="1"/>
              <a:t>nhạc</a:t>
            </a:r>
            <a:r>
              <a:rPr lang="en-US" sz="1800" dirty="0"/>
              <a:t> </a:t>
            </a:r>
            <a:r>
              <a:rPr lang="en-US" sz="1800" dirty="0" err="1"/>
              <a:t>quyết</a:t>
            </a:r>
            <a:r>
              <a:rPr lang="en-US" sz="1800" dirty="0"/>
              <a:t> </a:t>
            </a:r>
            <a:r>
              <a:rPr lang="en-US" sz="1800" dirty="0" err="1"/>
              <a:t>định</a:t>
            </a:r>
            <a:r>
              <a:rPr lang="en-US" sz="1800" dirty="0"/>
              <a:t> </a:t>
            </a:r>
            <a:r>
              <a:rPr lang="en-US" sz="1800" dirty="0" err="1"/>
              <a:t>chất</a:t>
            </a:r>
            <a:r>
              <a:rPr lang="en-US" sz="1800" dirty="0"/>
              <a:t> </a:t>
            </a:r>
            <a:r>
              <a:rPr lang="en-US" sz="1800" dirty="0" err="1"/>
              <a:t>lượng</a:t>
            </a:r>
            <a:r>
              <a:rPr lang="en-US" sz="1800" dirty="0"/>
              <a:t> </a:t>
            </a:r>
            <a:r>
              <a:rPr lang="en-US" sz="1800" dirty="0" err="1"/>
              <a:t>của</a:t>
            </a:r>
            <a:r>
              <a:rPr lang="en-US" sz="1800" dirty="0"/>
              <a:t> </a:t>
            </a:r>
            <a:r>
              <a:rPr lang="en-US" sz="1800" dirty="0" err="1"/>
              <a:t>tập</a:t>
            </a:r>
            <a:r>
              <a:rPr lang="en-US" sz="1800" dirty="0"/>
              <a:t> tin </a:t>
            </a:r>
            <a:r>
              <a:rPr lang="en-US" sz="1800" dirty="0" err="1"/>
              <a:t>âm</a:t>
            </a:r>
            <a:r>
              <a:rPr lang="en-US" sz="1800" dirty="0"/>
              <a:t> </a:t>
            </a:r>
            <a:r>
              <a:rPr lang="en-US" sz="1800" dirty="0" err="1"/>
              <a:t>thanh</a:t>
            </a:r>
            <a:endParaRPr lang="en-US" sz="1800" dirty="0" smtClean="0"/>
          </a:p>
          <a:p>
            <a:r>
              <a:rPr lang="en-US" sz="2400" dirty="0" err="1"/>
              <a:t>Một</a:t>
            </a:r>
            <a:r>
              <a:rPr lang="en-US" sz="2400" dirty="0"/>
              <a:t> </a:t>
            </a:r>
            <a:r>
              <a:rPr lang="en-US" sz="2400" dirty="0" err="1"/>
              <a:t>bộ</a:t>
            </a:r>
            <a:r>
              <a:rPr lang="en-US" sz="2400" dirty="0"/>
              <a:t> </a:t>
            </a:r>
            <a:r>
              <a:rPr lang="en-US" sz="2400" dirty="0" err="1"/>
              <a:t>loa</a:t>
            </a:r>
            <a:r>
              <a:rPr lang="en-US" sz="2400" dirty="0"/>
              <a:t> </a:t>
            </a:r>
            <a:r>
              <a:rPr lang="en-US" sz="2400" dirty="0" err="1"/>
              <a:t>có</a:t>
            </a:r>
            <a:r>
              <a:rPr lang="en-US" sz="2400" dirty="0"/>
              <a:t> </a:t>
            </a:r>
            <a:r>
              <a:rPr lang="en-US" sz="2400" dirty="0" err="1"/>
              <a:t>thể</a:t>
            </a:r>
            <a:r>
              <a:rPr lang="en-US" sz="2400" dirty="0"/>
              <a:t> </a:t>
            </a:r>
            <a:r>
              <a:rPr lang="en-US" sz="2400" dirty="0" err="1"/>
              <a:t>được</a:t>
            </a:r>
            <a:r>
              <a:rPr lang="en-US" sz="2400" dirty="0"/>
              <a:t> </a:t>
            </a:r>
            <a:r>
              <a:rPr lang="en-US" sz="2400" dirty="0" err="1"/>
              <a:t>gắn</a:t>
            </a:r>
            <a:r>
              <a:rPr lang="en-US" sz="2400" dirty="0"/>
              <a:t> </a:t>
            </a:r>
            <a:r>
              <a:rPr lang="en-US" sz="2400" dirty="0" err="1"/>
              <a:t>vào</a:t>
            </a:r>
            <a:r>
              <a:rPr lang="en-US" sz="2400" dirty="0"/>
              <a:t> </a:t>
            </a:r>
            <a:r>
              <a:rPr lang="en-US" sz="2400" dirty="0" err="1"/>
              <a:t>máy</a:t>
            </a:r>
            <a:r>
              <a:rPr lang="en-US" sz="2400" dirty="0"/>
              <a:t> </a:t>
            </a:r>
            <a:r>
              <a:rPr lang="en-US" sz="2400" dirty="0" err="1"/>
              <a:t>tính</a:t>
            </a:r>
            <a:r>
              <a:rPr lang="en-US" sz="2400" dirty="0"/>
              <a:t> </a:t>
            </a:r>
            <a:r>
              <a:rPr lang="en-US" sz="2400" dirty="0" err="1"/>
              <a:t>như</a:t>
            </a:r>
            <a:r>
              <a:rPr lang="en-US" sz="2400" dirty="0"/>
              <a:t> </a:t>
            </a:r>
            <a:r>
              <a:rPr lang="en-US" sz="2400" dirty="0" err="1"/>
              <a:t>là</a:t>
            </a:r>
            <a:r>
              <a:rPr lang="en-US" sz="2400" dirty="0"/>
              <a:t> </a:t>
            </a:r>
            <a:r>
              <a:rPr lang="en-US" sz="2400" dirty="0" err="1"/>
              <a:t>một</a:t>
            </a:r>
            <a:r>
              <a:rPr lang="en-US" sz="2400" dirty="0"/>
              <a:t> </a:t>
            </a:r>
            <a:r>
              <a:rPr lang="en-US" sz="2400" dirty="0" err="1"/>
              <a:t>thiết</a:t>
            </a:r>
            <a:r>
              <a:rPr lang="en-US" sz="2400" dirty="0"/>
              <a:t> </a:t>
            </a:r>
            <a:r>
              <a:rPr lang="en-US" sz="2400" dirty="0" err="1"/>
              <a:t>bị</a:t>
            </a:r>
            <a:r>
              <a:rPr lang="en-US" sz="2400" dirty="0"/>
              <a:t> </a:t>
            </a:r>
            <a:r>
              <a:rPr lang="en-US" sz="2400" dirty="0" err="1"/>
              <a:t>riêng</a:t>
            </a:r>
            <a:r>
              <a:rPr lang="en-US" sz="2400" dirty="0"/>
              <a:t> </a:t>
            </a:r>
            <a:r>
              <a:rPr lang="en-US" sz="2400" dirty="0" err="1"/>
              <a:t>rẽ</a:t>
            </a:r>
            <a:r>
              <a:rPr lang="en-US" sz="2400" dirty="0"/>
              <a:t> </a:t>
            </a:r>
            <a:r>
              <a:rPr lang="en-US" sz="2400" dirty="0" err="1"/>
              <a:t>hoặc</a:t>
            </a:r>
            <a:r>
              <a:rPr lang="en-US" sz="2400" dirty="0"/>
              <a:t> </a:t>
            </a:r>
            <a:r>
              <a:rPr lang="en-US" sz="2400" dirty="0" err="1"/>
              <a:t>được</a:t>
            </a:r>
            <a:r>
              <a:rPr lang="en-US" sz="2400" dirty="0"/>
              <a:t> </a:t>
            </a:r>
            <a:r>
              <a:rPr lang="en-US" sz="2400" dirty="0" err="1" smtClean="0"/>
              <a:t>tích</a:t>
            </a:r>
            <a:r>
              <a:rPr lang="en-US" sz="2400" dirty="0" smtClean="0"/>
              <a:t> </a:t>
            </a:r>
            <a:r>
              <a:rPr lang="en-US" sz="2400" dirty="0" err="1" smtClean="0"/>
              <a:t>hợp</a:t>
            </a:r>
            <a:r>
              <a:rPr lang="en-US" sz="2400" dirty="0" smtClean="0"/>
              <a:t> </a:t>
            </a:r>
            <a:r>
              <a:rPr lang="en-US" sz="2400" dirty="0" err="1"/>
              <a:t>vào</a:t>
            </a:r>
            <a:r>
              <a:rPr lang="en-US" sz="2400" dirty="0"/>
              <a:t> </a:t>
            </a:r>
            <a:r>
              <a:rPr lang="en-US" sz="2400" dirty="0" err="1"/>
              <a:t>bên</a:t>
            </a:r>
            <a:r>
              <a:rPr lang="en-US" sz="2400" dirty="0"/>
              <a:t> </a:t>
            </a:r>
            <a:r>
              <a:rPr lang="en-US" sz="2400" dirty="0" err="1"/>
              <a:t>trong</a:t>
            </a:r>
            <a:r>
              <a:rPr lang="en-US" sz="2400" dirty="0"/>
              <a:t> </a:t>
            </a:r>
            <a:r>
              <a:rPr lang="en-US" sz="2400" dirty="0" err="1"/>
              <a:t>máy</a:t>
            </a:r>
            <a:r>
              <a:rPr lang="en-US" sz="2400" dirty="0"/>
              <a:t> </a:t>
            </a:r>
            <a:r>
              <a:rPr lang="en-US" sz="2400" dirty="0" err="1"/>
              <a:t>tính</a:t>
            </a:r>
            <a:r>
              <a:rPr lang="en-US" sz="2400" dirty="0"/>
              <a:t> </a:t>
            </a:r>
            <a:r>
              <a:rPr lang="en-US" sz="2400" dirty="0" err="1"/>
              <a:t>như</a:t>
            </a:r>
            <a:r>
              <a:rPr lang="en-US" sz="2400" dirty="0"/>
              <a:t> </a:t>
            </a:r>
            <a:r>
              <a:rPr lang="en-US" sz="2400" dirty="0" err="1"/>
              <a:t>với</a:t>
            </a:r>
            <a:r>
              <a:rPr lang="en-US" sz="2400" dirty="0"/>
              <a:t> </a:t>
            </a:r>
            <a:r>
              <a:rPr lang="en-US" sz="2400" dirty="0" err="1"/>
              <a:t>máy</a:t>
            </a:r>
            <a:r>
              <a:rPr lang="en-US" sz="2400" dirty="0"/>
              <a:t> </a:t>
            </a:r>
            <a:r>
              <a:rPr lang="en-US" sz="2400" dirty="0" smtClean="0"/>
              <a:t>notebook</a:t>
            </a:r>
          </a:p>
          <a:p>
            <a:r>
              <a:rPr lang="en-US" sz="2400" dirty="0" err="1"/>
              <a:t>Có</a:t>
            </a:r>
            <a:r>
              <a:rPr lang="en-US" sz="2400" dirty="0"/>
              <a:t> </a:t>
            </a:r>
            <a:r>
              <a:rPr lang="en-US" sz="2400" dirty="0" err="1"/>
              <a:t>rất</a:t>
            </a:r>
            <a:r>
              <a:rPr lang="en-US" sz="2400" dirty="0"/>
              <a:t> </a:t>
            </a:r>
            <a:r>
              <a:rPr lang="en-US" sz="2400" dirty="0" err="1"/>
              <a:t>nhiều</a:t>
            </a:r>
            <a:r>
              <a:rPr lang="en-US" sz="2400" dirty="0"/>
              <a:t> </a:t>
            </a:r>
            <a:r>
              <a:rPr lang="en-US" sz="2400" dirty="0" err="1"/>
              <a:t>loại</a:t>
            </a:r>
            <a:r>
              <a:rPr lang="en-US" sz="2400" dirty="0"/>
              <a:t> </a:t>
            </a:r>
            <a:r>
              <a:rPr lang="en-US" sz="2400" dirty="0" err="1"/>
              <a:t>loa</a:t>
            </a:r>
            <a:r>
              <a:rPr lang="en-US" sz="2400" dirty="0"/>
              <a:t> </a:t>
            </a:r>
            <a:r>
              <a:rPr lang="en-US" sz="2400" dirty="0" err="1"/>
              <a:t>có</a:t>
            </a:r>
            <a:r>
              <a:rPr lang="en-US" sz="2400" dirty="0"/>
              <a:t> </a:t>
            </a:r>
            <a:r>
              <a:rPr lang="en-US" sz="2400" dirty="0" err="1"/>
              <a:t>chất</a:t>
            </a:r>
            <a:r>
              <a:rPr lang="en-US" sz="2400" dirty="0"/>
              <a:t> </a:t>
            </a:r>
            <a:r>
              <a:rPr lang="en-US" sz="2400" dirty="0" err="1"/>
              <a:t>lượng</a:t>
            </a:r>
            <a:r>
              <a:rPr lang="en-US" sz="2400" dirty="0"/>
              <a:t> </a:t>
            </a:r>
            <a:r>
              <a:rPr lang="en-US" sz="2400" dirty="0" err="1"/>
              <a:t>khác</a:t>
            </a:r>
            <a:r>
              <a:rPr lang="en-US" sz="2400" dirty="0"/>
              <a:t> </a:t>
            </a:r>
            <a:r>
              <a:rPr lang="en-US" sz="2400" dirty="0" err="1"/>
              <a:t>nhau</a:t>
            </a:r>
            <a:r>
              <a:rPr lang="en-US" sz="2400" dirty="0"/>
              <a:t> </a:t>
            </a:r>
            <a:r>
              <a:rPr lang="en-US" sz="2400" dirty="0" err="1"/>
              <a:t>có</a:t>
            </a:r>
            <a:r>
              <a:rPr lang="en-US" sz="2400" dirty="0"/>
              <a:t> </a:t>
            </a:r>
            <a:r>
              <a:rPr lang="en-US" sz="2400" dirty="0" err="1"/>
              <a:t>thể</a:t>
            </a:r>
            <a:r>
              <a:rPr lang="en-US" sz="2400" dirty="0"/>
              <a:t> </a:t>
            </a:r>
            <a:r>
              <a:rPr lang="en-US" sz="2400" dirty="0" err="1"/>
              <a:t>được</a:t>
            </a:r>
            <a:r>
              <a:rPr lang="en-US" sz="2400" dirty="0"/>
              <a:t> </a:t>
            </a:r>
            <a:r>
              <a:rPr lang="en-US" sz="2400" dirty="0" err="1"/>
              <a:t>mua</a:t>
            </a:r>
            <a:r>
              <a:rPr lang="en-US" sz="2400" dirty="0"/>
              <a:t> </a:t>
            </a:r>
            <a:r>
              <a:rPr lang="en-US" sz="2400" dirty="0" err="1"/>
              <a:t>rời</a:t>
            </a:r>
            <a:endParaRPr lang="en-US" sz="2400" dirty="0" smtClean="0"/>
          </a:p>
          <a:p>
            <a:endParaRPr lang="en-US" sz="2400" dirty="0" smtClean="0"/>
          </a:p>
        </p:txBody>
      </p:sp>
      <p:pic>
        <p:nvPicPr>
          <p:cNvPr id="45062" name="Picture 10" descr="istock_000007358072XSmall"/>
          <p:cNvPicPr>
            <a:picLocks noChangeAspect="1" noChangeArrowheads="1"/>
          </p:cNvPicPr>
          <p:nvPr/>
        </p:nvPicPr>
        <p:blipFill>
          <a:blip r:embed="rId3" cstate="print"/>
          <a:srcRect l="26054" t="6038" r="8679" b="5965"/>
          <a:stretch>
            <a:fillRect/>
          </a:stretch>
        </p:blipFill>
        <p:spPr bwMode="auto">
          <a:xfrm>
            <a:off x="7467600" y="1828800"/>
            <a:ext cx="1476375" cy="1323975"/>
          </a:xfrm>
          <a:prstGeom prst="rect">
            <a:avLst/>
          </a:prstGeom>
          <a:noFill/>
          <a:ln w="9525">
            <a:noFill/>
            <a:miter lim="800000"/>
            <a:headEnd/>
            <a:tailEnd/>
          </a:ln>
        </p:spPr>
      </p:pic>
    </p:spTree>
    <p:extLst>
      <p:ext uri="{BB962C8B-B14F-4D97-AF65-F5344CB8AC3E}">
        <p14:creationId xmlns:p14="http://schemas.microsoft.com/office/powerpoint/2010/main" val="2410018237"/>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err="1" smtClean="0"/>
              <a:t>Tìm</a:t>
            </a:r>
            <a:r>
              <a:rPr lang="en-US" dirty="0" smtClean="0"/>
              <a:t> </a:t>
            </a:r>
            <a:r>
              <a:rPr lang="en-US" dirty="0" err="1" smtClean="0"/>
              <a:t>hiểu</a:t>
            </a:r>
            <a:r>
              <a:rPr lang="en-US" dirty="0" smtClean="0"/>
              <a:t> </a:t>
            </a:r>
            <a:r>
              <a:rPr lang="en-US" dirty="0" err="1" smtClean="0"/>
              <a:t>các</a:t>
            </a:r>
            <a:r>
              <a:rPr lang="en-US" dirty="0" smtClean="0"/>
              <a:t> </a:t>
            </a:r>
            <a:r>
              <a:rPr lang="en-US" dirty="0" err="1" smtClean="0"/>
              <a:t>thiết</a:t>
            </a:r>
            <a:r>
              <a:rPr lang="en-US" dirty="0" smtClean="0"/>
              <a:t> </a:t>
            </a:r>
            <a:r>
              <a:rPr lang="en-US" dirty="0" err="1" smtClean="0"/>
              <a:t>bị</a:t>
            </a:r>
            <a:r>
              <a:rPr lang="en-US" dirty="0" smtClean="0"/>
              <a:t> </a:t>
            </a:r>
            <a:r>
              <a:rPr lang="en-US" dirty="0" err="1" smtClean="0"/>
              <a:t>chuyên</a:t>
            </a:r>
            <a:r>
              <a:rPr lang="en-US" dirty="0" smtClean="0"/>
              <a:t> </a:t>
            </a:r>
            <a:r>
              <a:rPr lang="en-US" dirty="0" err="1" smtClean="0"/>
              <a:t>dụng</a:t>
            </a:r>
            <a:endParaRPr lang="en-US" dirty="0" smtClean="0"/>
          </a:p>
        </p:txBody>
      </p:sp>
      <p:sp>
        <p:nvSpPr>
          <p:cNvPr id="46083" name="Rectangle 3"/>
          <p:cNvSpPr>
            <a:spLocks noGrp="1" noChangeArrowheads="1"/>
          </p:cNvSpPr>
          <p:nvPr>
            <p:ph sz="quarter" idx="12"/>
          </p:nvPr>
        </p:nvSpPr>
        <p:spPr>
          <a:xfrm>
            <a:off x="363538" y="1300163"/>
            <a:ext cx="8394700" cy="4968875"/>
          </a:xfrm>
        </p:spPr>
        <p:txBody>
          <a:bodyPr/>
          <a:lstStyle/>
          <a:p>
            <a:pPr eaLnBrk="1" hangingPunct="1"/>
            <a:r>
              <a:rPr lang="en-US" sz="2400" b="1" dirty="0" err="1"/>
              <a:t>Máy</a:t>
            </a:r>
            <a:r>
              <a:rPr lang="en-US" sz="2400" b="1" dirty="0"/>
              <a:t> </a:t>
            </a:r>
            <a:r>
              <a:rPr lang="en-US" sz="2400" b="1" dirty="0" err="1"/>
              <a:t>quét</a:t>
            </a:r>
            <a:endParaRPr lang="en-US" sz="2400" b="1" dirty="0" smtClean="0"/>
          </a:p>
          <a:p>
            <a:pPr lvl="1" eaLnBrk="1" hangingPunct="1"/>
            <a:r>
              <a:rPr lang="en-US" sz="1800" dirty="0" smtClean="0"/>
              <a:t>“</a:t>
            </a:r>
            <a:r>
              <a:rPr lang="en-US" sz="1800" dirty="0" err="1" smtClean="0"/>
              <a:t>Chụp</a:t>
            </a:r>
            <a:r>
              <a:rPr lang="en-US" sz="1800" dirty="0" smtClean="0"/>
              <a:t> </a:t>
            </a:r>
            <a:r>
              <a:rPr lang="en-US" sz="1800" dirty="0" err="1"/>
              <a:t>lại</a:t>
            </a:r>
            <a:r>
              <a:rPr lang="en-US" sz="1800" dirty="0"/>
              <a:t> </a:t>
            </a:r>
            <a:r>
              <a:rPr lang="en-US" sz="1800" dirty="0" err="1"/>
              <a:t>hình</a:t>
            </a:r>
            <a:r>
              <a:rPr lang="en-US" sz="1800" dirty="0"/>
              <a:t> </a:t>
            </a:r>
            <a:r>
              <a:rPr lang="en-US" sz="1800" dirty="0" err="1" smtClean="0"/>
              <a:t>ảnh</a:t>
            </a:r>
            <a:r>
              <a:rPr lang="en-US" sz="1800" dirty="0" smtClean="0"/>
              <a:t>” </a:t>
            </a:r>
            <a:r>
              <a:rPr lang="en-US" sz="1800" dirty="0" err="1"/>
              <a:t>của</a:t>
            </a:r>
            <a:r>
              <a:rPr lang="en-US" sz="1800" dirty="0"/>
              <a:t> </a:t>
            </a:r>
            <a:r>
              <a:rPr lang="en-US" sz="1800" dirty="0" err="1"/>
              <a:t>một</a:t>
            </a:r>
            <a:r>
              <a:rPr lang="en-US" sz="1800" dirty="0"/>
              <a:t> </a:t>
            </a:r>
            <a:r>
              <a:rPr lang="en-US" sz="1800" dirty="0" err="1"/>
              <a:t>đối</a:t>
            </a:r>
            <a:r>
              <a:rPr lang="en-US" sz="1800" dirty="0"/>
              <a:t> </a:t>
            </a:r>
            <a:r>
              <a:rPr lang="en-US" sz="1800" dirty="0" err="1"/>
              <a:t>tượng</a:t>
            </a:r>
            <a:r>
              <a:rPr lang="en-US" sz="1800" dirty="0"/>
              <a:t> </a:t>
            </a:r>
            <a:r>
              <a:rPr lang="en-US" sz="1800" dirty="0" err="1"/>
              <a:t>gốc</a:t>
            </a:r>
            <a:r>
              <a:rPr lang="en-US" sz="1800" dirty="0"/>
              <a:t> </a:t>
            </a:r>
            <a:r>
              <a:rPr lang="en-US" sz="1800" dirty="0" err="1"/>
              <a:t>và</a:t>
            </a:r>
            <a:r>
              <a:rPr lang="en-US" sz="1800" dirty="0"/>
              <a:t> </a:t>
            </a:r>
            <a:r>
              <a:rPr lang="en-US" sz="1800" dirty="0" smtClean="0"/>
              <a:t/>
            </a:r>
            <a:br>
              <a:rPr lang="en-US" sz="1800" dirty="0" smtClean="0"/>
            </a:br>
            <a:r>
              <a:rPr lang="en-US" sz="1800" dirty="0" err="1" smtClean="0"/>
              <a:t>chuyển</a:t>
            </a:r>
            <a:r>
              <a:rPr lang="en-US" sz="1800" dirty="0" smtClean="0"/>
              <a:t> </a:t>
            </a:r>
            <a:r>
              <a:rPr lang="en-US" sz="1800" dirty="0" err="1"/>
              <a:t>đổi</a:t>
            </a:r>
            <a:r>
              <a:rPr lang="en-US" sz="1800" dirty="0"/>
              <a:t> </a:t>
            </a:r>
            <a:r>
              <a:rPr lang="en-US" sz="1800" dirty="0" err="1"/>
              <a:t>nó</a:t>
            </a:r>
            <a:r>
              <a:rPr lang="en-US" sz="1800" dirty="0"/>
              <a:t> sang </a:t>
            </a:r>
            <a:r>
              <a:rPr lang="en-US" sz="1800" dirty="0" err="1"/>
              <a:t>dạng</a:t>
            </a:r>
            <a:r>
              <a:rPr lang="en-US" sz="1800" dirty="0"/>
              <a:t> </a:t>
            </a:r>
            <a:r>
              <a:rPr lang="en-US" sz="1800" dirty="0" err="1"/>
              <a:t>số</a:t>
            </a:r>
            <a:r>
              <a:rPr lang="en-US" sz="1800" dirty="0"/>
              <a:t> </a:t>
            </a:r>
            <a:r>
              <a:rPr lang="en-US" sz="1800" dirty="0" err="1" smtClean="0"/>
              <a:t>hóa</a:t>
            </a:r>
            <a:endParaRPr lang="en-US" sz="1800" dirty="0" smtClean="0"/>
          </a:p>
          <a:p>
            <a:pPr lvl="1" eaLnBrk="1" hangingPunct="1"/>
            <a:r>
              <a:rPr lang="en-US" sz="1800" dirty="0" err="1"/>
              <a:t>Phần</a:t>
            </a:r>
            <a:r>
              <a:rPr lang="en-US" sz="1800" dirty="0"/>
              <a:t> </a:t>
            </a:r>
            <a:r>
              <a:rPr lang="en-US" sz="1800" dirty="0" err="1"/>
              <a:t>mềm</a:t>
            </a:r>
            <a:r>
              <a:rPr lang="en-US" sz="1800" dirty="0"/>
              <a:t> </a:t>
            </a:r>
            <a:r>
              <a:rPr lang="en-US" sz="1800" dirty="0" err="1" smtClean="0"/>
              <a:t>chuyên</a:t>
            </a:r>
            <a:r>
              <a:rPr lang="en-US" sz="1800" dirty="0" smtClean="0"/>
              <a:t> </a:t>
            </a:r>
            <a:r>
              <a:rPr lang="en-US" sz="1800" dirty="0" err="1" smtClean="0"/>
              <a:t>dụng</a:t>
            </a:r>
            <a:r>
              <a:rPr lang="en-US" sz="1800" dirty="0" smtClean="0"/>
              <a:t> </a:t>
            </a:r>
            <a:r>
              <a:rPr lang="en-US" sz="1800" dirty="0" err="1"/>
              <a:t>cho</a:t>
            </a:r>
            <a:r>
              <a:rPr lang="en-US" sz="1800" dirty="0"/>
              <a:t> </a:t>
            </a:r>
            <a:r>
              <a:rPr lang="en-US" sz="1800" dirty="0" err="1"/>
              <a:t>máy</a:t>
            </a:r>
            <a:r>
              <a:rPr lang="en-US" sz="1800" dirty="0"/>
              <a:t> </a:t>
            </a:r>
            <a:r>
              <a:rPr lang="en-US" sz="1800" dirty="0" err="1"/>
              <a:t>quét</a:t>
            </a:r>
            <a:r>
              <a:rPr lang="en-US" sz="1800" dirty="0"/>
              <a:t> </a:t>
            </a:r>
            <a:r>
              <a:rPr lang="en-US" sz="1800" dirty="0" err="1"/>
              <a:t>quy</a:t>
            </a:r>
            <a:r>
              <a:rPr lang="en-US" sz="1800" dirty="0"/>
              <a:t> </a:t>
            </a:r>
            <a:r>
              <a:rPr lang="en-US" sz="1800" dirty="0" err="1"/>
              <a:t>định</a:t>
            </a:r>
            <a:r>
              <a:rPr lang="en-US" sz="1800" dirty="0"/>
              <a:t> </a:t>
            </a:r>
            <a:r>
              <a:rPr lang="en-US" sz="1800" dirty="0" err="1"/>
              <a:t>mức</a:t>
            </a:r>
            <a:r>
              <a:rPr lang="en-US" sz="1800" dirty="0"/>
              <a:t> </a:t>
            </a:r>
            <a:r>
              <a:rPr lang="en-US" sz="1800" dirty="0" err="1"/>
              <a:t>độ</a:t>
            </a:r>
            <a:r>
              <a:rPr lang="en-US" sz="1800" dirty="0"/>
              <a:t> chi </a:t>
            </a:r>
            <a:r>
              <a:rPr lang="en-US" sz="1800" dirty="0" err="1"/>
              <a:t>tiết</a:t>
            </a:r>
            <a:endParaRPr lang="en-US" sz="1800" dirty="0"/>
          </a:p>
          <a:p>
            <a:pPr eaLnBrk="1" hangingPunct="1"/>
            <a:r>
              <a:rPr lang="en-US" sz="2400" b="1" dirty="0" err="1"/>
              <a:t>Đầu</a:t>
            </a:r>
            <a:r>
              <a:rPr lang="en-US" sz="2400" b="1" dirty="0"/>
              <a:t> </a:t>
            </a:r>
            <a:r>
              <a:rPr lang="en-US" sz="2400" b="1" dirty="0" err="1"/>
              <a:t>đọc</a:t>
            </a:r>
            <a:r>
              <a:rPr lang="en-US" sz="2400" b="1" dirty="0"/>
              <a:t> </a:t>
            </a:r>
            <a:r>
              <a:rPr lang="en-US" sz="2400" b="1" dirty="0" err="1"/>
              <a:t>mã</a:t>
            </a:r>
            <a:r>
              <a:rPr lang="en-US" sz="2400" b="1" dirty="0"/>
              <a:t> </a:t>
            </a:r>
            <a:r>
              <a:rPr lang="en-US" sz="2400" b="1" dirty="0" err="1"/>
              <a:t>vạch</a:t>
            </a:r>
            <a:endParaRPr lang="en-US" sz="2400" b="1" dirty="0" smtClean="0"/>
          </a:p>
          <a:p>
            <a:pPr lvl="1" eaLnBrk="1" hangingPunct="1"/>
            <a:r>
              <a:rPr lang="en-US" sz="1800" dirty="0" err="1" smtClean="0"/>
              <a:t>Loại</a:t>
            </a:r>
            <a:r>
              <a:rPr lang="en-US" sz="1800" dirty="0" smtClean="0"/>
              <a:t> </a:t>
            </a:r>
            <a:r>
              <a:rPr lang="en-US" sz="1800" dirty="0" err="1" smtClean="0"/>
              <a:t>máy</a:t>
            </a:r>
            <a:r>
              <a:rPr lang="en-US" sz="1800" dirty="0" smtClean="0"/>
              <a:t> </a:t>
            </a:r>
            <a:r>
              <a:rPr lang="en-US" sz="1800" dirty="0" err="1" smtClean="0"/>
              <a:t>quét</a:t>
            </a:r>
            <a:r>
              <a:rPr lang="en-US" sz="1800" dirty="0" smtClean="0"/>
              <a:t> </a:t>
            </a:r>
            <a:r>
              <a:rPr lang="en-US" sz="1800" dirty="0" err="1"/>
              <a:t>được</a:t>
            </a:r>
            <a:r>
              <a:rPr lang="en-US" sz="1800" dirty="0"/>
              <a:t> </a:t>
            </a:r>
            <a:r>
              <a:rPr lang="en-US" sz="1800" dirty="0" err="1"/>
              <a:t>thiết</a:t>
            </a:r>
            <a:r>
              <a:rPr lang="en-US" sz="1800" dirty="0"/>
              <a:t> </a:t>
            </a:r>
            <a:r>
              <a:rPr lang="en-US" sz="1800" dirty="0" err="1"/>
              <a:t>kế</a:t>
            </a:r>
            <a:r>
              <a:rPr lang="en-US" sz="1800" dirty="0"/>
              <a:t> </a:t>
            </a:r>
            <a:r>
              <a:rPr lang="en-US" sz="1800" dirty="0" err="1"/>
              <a:t>để</a:t>
            </a:r>
            <a:r>
              <a:rPr lang="en-US" sz="1800" dirty="0"/>
              <a:t> </a:t>
            </a:r>
            <a:r>
              <a:rPr lang="en-US" sz="1800" dirty="0" err="1"/>
              <a:t>cắt</a:t>
            </a:r>
            <a:r>
              <a:rPr lang="en-US" sz="1800" dirty="0"/>
              <a:t> </a:t>
            </a:r>
            <a:r>
              <a:rPr lang="en-US" sz="1800" dirty="0" err="1"/>
              <a:t>giảm</a:t>
            </a:r>
            <a:r>
              <a:rPr lang="en-US" sz="1800" dirty="0"/>
              <a:t> </a:t>
            </a:r>
            <a:r>
              <a:rPr lang="en-US" sz="1800" dirty="0" err="1"/>
              <a:t>lượng</a:t>
            </a:r>
            <a:r>
              <a:rPr lang="en-US" sz="1800" dirty="0"/>
              <a:t> </a:t>
            </a:r>
            <a:r>
              <a:rPr lang="en-US" sz="1800" dirty="0" err="1"/>
              <a:t>dữ</a:t>
            </a:r>
            <a:r>
              <a:rPr lang="en-US" sz="1800" dirty="0"/>
              <a:t> </a:t>
            </a:r>
            <a:r>
              <a:rPr lang="en-US" sz="1800" dirty="0" smtClean="0"/>
              <a:t/>
            </a:r>
            <a:br>
              <a:rPr lang="en-US" sz="1800" dirty="0" smtClean="0"/>
            </a:br>
            <a:r>
              <a:rPr lang="en-US" sz="1800" dirty="0" err="1" smtClean="0"/>
              <a:t>liệu</a:t>
            </a:r>
            <a:r>
              <a:rPr lang="en-US" sz="1800" dirty="0" smtClean="0"/>
              <a:t> </a:t>
            </a:r>
            <a:r>
              <a:rPr lang="en-US" sz="1800" dirty="0" err="1" smtClean="0"/>
              <a:t>nhập</a:t>
            </a:r>
            <a:r>
              <a:rPr lang="en-US" sz="1800" dirty="0" smtClean="0"/>
              <a:t> </a:t>
            </a:r>
            <a:r>
              <a:rPr lang="en-US" sz="1800" dirty="0" err="1"/>
              <a:t>vào</a:t>
            </a:r>
            <a:r>
              <a:rPr lang="en-US" sz="1800" dirty="0"/>
              <a:t> </a:t>
            </a:r>
            <a:r>
              <a:rPr lang="en-US" sz="1800" dirty="0" err="1"/>
              <a:t>trong</a:t>
            </a:r>
            <a:r>
              <a:rPr lang="en-US" sz="1800" dirty="0"/>
              <a:t> </a:t>
            </a:r>
            <a:r>
              <a:rPr lang="en-US" sz="1800" dirty="0" err="1"/>
              <a:t>các</a:t>
            </a:r>
            <a:r>
              <a:rPr lang="en-US" sz="1800" dirty="0"/>
              <a:t> </a:t>
            </a:r>
            <a:r>
              <a:rPr lang="en-US" sz="1800" dirty="0" err="1"/>
              <a:t>quá</a:t>
            </a:r>
            <a:r>
              <a:rPr lang="en-US" sz="1800" dirty="0"/>
              <a:t> </a:t>
            </a:r>
            <a:r>
              <a:rPr lang="en-US" sz="1800" dirty="0" err="1"/>
              <a:t>trình</a:t>
            </a:r>
            <a:r>
              <a:rPr lang="en-US" sz="1800" dirty="0"/>
              <a:t> </a:t>
            </a:r>
            <a:r>
              <a:rPr lang="en-US" sz="1800" dirty="0" err="1"/>
              <a:t>giao</a:t>
            </a:r>
            <a:r>
              <a:rPr lang="en-US" sz="1800" dirty="0"/>
              <a:t> </a:t>
            </a:r>
            <a:r>
              <a:rPr lang="en-US" sz="1800" dirty="0" err="1"/>
              <a:t>dịch</a:t>
            </a:r>
            <a:r>
              <a:rPr lang="en-US" sz="1800" dirty="0"/>
              <a:t> </a:t>
            </a:r>
            <a:r>
              <a:rPr lang="en-US" sz="1800" dirty="0" err="1"/>
              <a:t>hàng</a:t>
            </a:r>
            <a:r>
              <a:rPr lang="en-US" sz="1800" dirty="0"/>
              <a:t> </a:t>
            </a:r>
            <a:r>
              <a:rPr lang="en-US" sz="1800" dirty="0" smtClean="0"/>
              <a:t/>
            </a:r>
            <a:br>
              <a:rPr lang="en-US" sz="1800" dirty="0" smtClean="0"/>
            </a:br>
            <a:r>
              <a:rPr lang="en-US" sz="1800" dirty="0" err="1" smtClean="0"/>
              <a:t>ngày</a:t>
            </a:r>
            <a:r>
              <a:rPr lang="en-US" sz="1800" dirty="0" smtClean="0"/>
              <a:t> </a:t>
            </a:r>
            <a:r>
              <a:rPr lang="en-US" sz="1800" dirty="0" err="1"/>
              <a:t>hoặc</a:t>
            </a:r>
            <a:r>
              <a:rPr lang="en-US" sz="1800" dirty="0"/>
              <a:t> </a:t>
            </a:r>
            <a:r>
              <a:rPr lang="en-US" sz="1800" dirty="0" err="1"/>
              <a:t>để</a:t>
            </a:r>
            <a:r>
              <a:rPr lang="en-US" sz="1800" dirty="0"/>
              <a:t> </a:t>
            </a:r>
            <a:r>
              <a:rPr lang="en-US" sz="1800" dirty="0" err="1"/>
              <a:t>xác</a:t>
            </a:r>
            <a:r>
              <a:rPr lang="en-US" sz="1800" dirty="0"/>
              <a:t> </a:t>
            </a:r>
            <a:r>
              <a:rPr lang="en-US" sz="1800" dirty="0" err="1"/>
              <a:t>nhận</a:t>
            </a:r>
            <a:r>
              <a:rPr lang="en-US" sz="1800" dirty="0"/>
              <a:t> </a:t>
            </a:r>
            <a:r>
              <a:rPr lang="en-US" sz="1800" dirty="0" err="1"/>
              <a:t>sản</a:t>
            </a:r>
            <a:r>
              <a:rPr lang="en-US" sz="1800" dirty="0"/>
              <a:t> </a:t>
            </a:r>
            <a:r>
              <a:rPr lang="en-US" sz="1800" dirty="0" err="1"/>
              <a:t>phẩm</a:t>
            </a:r>
            <a:endParaRPr lang="en-US" sz="1800" dirty="0" smtClean="0"/>
          </a:p>
          <a:p>
            <a:pPr lvl="1" eaLnBrk="1" hangingPunct="1"/>
            <a:r>
              <a:rPr lang="en-US" sz="1800" dirty="0" err="1" smtClean="0"/>
              <a:t>Quét</a:t>
            </a:r>
            <a:r>
              <a:rPr lang="en-US" sz="1800" dirty="0" smtClean="0"/>
              <a:t> </a:t>
            </a:r>
            <a:r>
              <a:rPr lang="en-US" sz="1800" dirty="0" err="1"/>
              <a:t>hoặc</a:t>
            </a:r>
            <a:r>
              <a:rPr lang="en-US" sz="1800" dirty="0"/>
              <a:t> </a:t>
            </a:r>
            <a:r>
              <a:rPr lang="en-US" sz="1800" dirty="0" err="1"/>
              <a:t>đọc</a:t>
            </a:r>
            <a:r>
              <a:rPr lang="en-US" sz="1800" dirty="0"/>
              <a:t> </a:t>
            </a:r>
            <a:r>
              <a:rPr lang="en-US" sz="1800" dirty="0" err="1"/>
              <a:t>các</a:t>
            </a:r>
            <a:r>
              <a:rPr lang="en-US" sz="1800" dirty="0"/>
              <a:t> </a:t>
            </a:r>
            <a:r>
              <a:rPr lang="en-US" sz="1800" dirty="0" err="1"/>
              <a:t>đường</a:t>
            </a:r>
            <a:r>
              <a:rPr lang="en-US" sz="1800" dirty="0"/>
              <a:t> </a:t>
            </a:r>
            <a:r>
              <a:rPr lang="en-US" sz="1800" dirty="0" err="1"/>
              <a:t>vạch</a:t>
            </a:r>
            <a:r>
              <a:rPr lang="en-US" sz="1800" dirty="0"/>
              <a:t> </a:t>
            </a:r>
            <a:r>
              <a:rPr lang="en-US" sz="1800" dirty="0" err="1"/>
              <a:t>dầy</a:t>
            </a:r>
            <a:r>
              <a:rPr lang="en-US" sz="1800" dirty="0"/>
              <a:t> </a:t>
            </a:r>
            <a:r>
              <a:rPr lang="en-US" sz="1800" dirty="0" err="1"/>
              <a:t>mỏng</a:t>
            </a:r>
            <a:r>
              <a:rPr lang="en-US" sz="1800" dirty="0"/>
              <a:t> </a:t>
            </a:r>
            <a:r>
              <a:rPr lang="en-US" sz="1800" dirty="0" err="1"/>
              <a:t>cũng</a:t>
            </a:r>
            <a:r>
              <a:rPr lang="en-US" sz="1800" dirty="0"/>
              <a:t> </a:t>
            </a:r>
            <a:r>
              <a:rPr lang="en-US" sz="1800" dirty="0" err="1"/>
              <a:t>như</a:t>
            </a:r>
            <a:r>
              <a:rPr lang="en-US" sz="1800" dirty="0"/>
              <a:t> </a:t>
            </a:r>
            <a:r>
              <a:rPr lang="en-US" sz="1800" dirty="0" err="1"/>
              <a:t>khoảng</a:t>
            </a:r>
            <a:r>
              <a:rPr lang="en-US" sz="1800" dirty="0"/>
              <a:t> </a:t>
            </a:r>
            <a:r>
              <a:rPr lang="en-US" sz="1800" dirty="0" err="1"/>
              <a:t>trống</a:t>
            </a:r>
            <a:r>
              <a:rPr lang="en-US" sz="1800" dirty="0"/>
              <a:t> </a:t>
            </a:r>
            <a:r>
              <a:rPr lang="en-US" sz="1800" dirty="0" err="1"/>
              <a:t>của</a:t>
            </a:r>
            <a:r>
              <a:rPr lang="en-US" sz="1800" dirty="0"/>
              <a:t> </a:t>
            </a:r>
            <a:r>
              <a:rPr lang="en-US" sz="1800" dirty="0" err="1"/>
              <a:t>các</a:t>
            </a:r>
            <a:r>
              <a:rPr lang="en-US" sz="1800" dirty="0"/>
              <a:t> </a:t>
            </a:r>
            <a:r>
              <a:rPr lang="en-US" sz="1800" dirty="0" err="1"/>
              <a:t>mã</a:t>
            </a:r>
            <a:r>
              <a:rPr lang="en-US" sz="1800" dirty="0"/>
              <a:t> </a:t>
            </a:r>
            <a:r>
              <a:rPr lang="en-US" sz="1800" dirty="0" err="1"/>
              <a:t>vạch</a:t>
            </a:r>
            <a:endParaRPr lang="en-US" sz="1800" b="1" dirty="0" smtClean="0"/>
          </a:p>
          <a:p>
            <a:pPr eaLnBrk="1" hangingPunct="1"/>
            <a:r>
              <a:rPr lang="en-US" sz="2400" b="1" dirty="0" err="1"/>
              <a:t>Máy</a:t>
            </a:r>
            <a:r>
              <a:rPr lang="en-US" sz="2400" b="1" dirty="0"/>
              <a:t> </a:t>
            </a:r>
            <a:r>
              <a:rPr lang="en-US" sz="2400" b="1" dirty="0" err="1"/>
              <a:t>chơi</a:t>
            </a:r>
            <a:r>
              <a:rPr lang="en-US" sz="2400" b="1" dirty="0"/>
              <a:t> game </a:t>
            </a:r>
            <a:r>
              <a:rPr lang="en-US" sz="2400" b="1" dirty="0" err="1"/>
              <a:t>hoặc</a:t>
            </a:r>
            <a:r>
              <a:rPr lang="en-US" sz="2400" b="1" dirty="0"/>
              <a:t> </a:t>
            </a:r>
            <a:r>
              <a:rPr lang="en-US" sz="2400" b="1" dirty="0" err="1"/>
              <a:t>Cần</a:t>
            </a:r>
            <a:r>
              <a:rPr lang="en-US" sz="2400" b="1" dirty="0"/>
              <a:t> </a:t>
            </a:r>
            <a:r>
              <a:rPr lang="en-US" sz="2400" b="1" dirty="0" err="1"/>
              <a:t>điều</a:t>
            </a:r>
            <a:r>
              <a:rPr lang="en-US" sz="2400" b="1" dirty="0"/>
              <a:t> </a:t>
            </a:r>
            <a:r>
              <a:rPr lang="en-US" sz="2400" b="1" dirty="0" err="1" smtClean="0"/>
              <a:t>khiển</a:t>
            </a:r>
            <a:r>
              <a:rPr lang="en-US" sz="2400" b="1" dirty="0" smtClean="0"/>
              <a:t> </a:t>
            </a:r>
          </a:p>
          <a:p>
            <a:pPr lvl="1" eaLnBrk="1" hangingPunct="1"/>
            <a:r>
              <a:rPr lang="en-US" sz="1800" dirty="0" err="1" smtClean="0"/>
              <a:t>Được</a:t>
            </a:r>
            <a:r>
              <a:rPr lang="en-US" sz="1800" dirty="0" smtClean="0"/>
              <a:t> </a:t>
            </a:r>
            <a:r>
              <a:rPr lang="en-US" sz="1800" dirty="0" err="1"/>
              <a:t>thiết</a:t>
            </a:r>
            <a:r>
              <a:rPr lang="en-US" sz="1800" dirty="0"/>
              <a:t> </a:t>
            </a:r>
            <a:r>
              <a:rPr lang="en-US" sz="1800" dirty="0" err="1"/>
              <a:t>kế</a:t>
            </a:r>
            <a:r>
              <a:rPr lang="en-US" sz="1800" dirty="0"/>
              <a:t> </a:t>
            </a:r>
            <a:r>
              <a:rPr lang="en-US" sz="1800" dirty="0" err="1"/>
              <a:t>để</a:t>
            </a:r>
            <a:r>
              <a:rPr lang="en-US" sz="1800" dirty="0"/>
              <a:t> </a:t>
            </a:r>
            <a:r>
              <a:rPr lang="en-US" sz="1800" dirty="0" err="1"/>
              <a:t>dùng</a:t>
            </a:r>
            <a:r>
              <a:rPr lang="en-US" sz="1800" dirty="0"/>
              <a:t> </a:t>
            </a:r>
            <a:r>
              <a:rPr lang="en-US" sz="1800" dirty="0" err="1"/>
              <a:t>trong</a:t>
            </a:r>
            <a:r>
              <a:rPr lang="en-US" sz="1800" dirty="0"/>
              <a:t> </a:t>
            </a:r>
            <a:r>
              <a:rPr lang="en-US" sz="1800" dirty="0" err="1"/>
              <a:t>các</a:t>
            </a:r>
            <a:r>
              <a:rPr lang="en-US" sz="1800" dirty="0"/>
              <a:t> </a:t>
            </a:r>
            <a:r>
              <a:rPr lang="en-US" sz="1800" dirty="0" err="1"/>
              <a:t>t</a:t>
            </a:r>
            <a:r>
              <a:rPr lang="en-US" sz="1800" dirty="0" err="1" smtClean="0"/>
              <a:t>rò</a:t>
            </a:r>
            <a:r>
              <a:rPr lang="en-US" sz="1800" dirty="0" smtClean="0"/>
              <a:t> </a:t>
            </a:r>
            <a:r>
              <a:rPr lang="en-US" sz="1800" dirty="0" err="1" smtClean="0"/>
              <a:t>chơi</a:t>
            </a:r>
            <a:endParaRPr lang="en-US" sz="1800" dirty="0" smtClean="0"/>
          </a:p>
          <a:p>
            <a:pPr lvl="1" eaLnBrk="1" hangingPunct="1"/>
            <a:r>
              <a:rPr lang="en-US" sz="1800" dirty="0" err="1" smtClean="0"/>
              <a:t>Có</a:t>
            </a:r>
            <a:r>
              <a:rPr lang="en-US" sz="1800" dirty="0" smtClean="0"/>
              <a:t> </a:t>
            </a:r>
            <a:r>
              <a:rPr lang="en-US" sz="1800" dirty="0" err="1" smtClean="0"/>
              <a:t>nhiều</a:t>
            </a:r>
            <a:r>
              <a:rPr lang="en-US" sz="1800" dirty="0" smtClean="0"/>
              <a:t> </a:t>
            </a:r>
            <a:r>
              <a:rPr lang="en-US" sz="1800" dirty="0" err="1" smtClean="0"/>
              <a:t>loại</a:t>
            </a:r>
            <a:r>
              <a:rPr lang="en-US" sz="1800" dirty="0" smtClean="0"/>
              <a:t> </a:t>
            </a:r>
            <a:r>
              <a:rPr lang="en-US" sz="1800" dirty="0" err="1" smtClean="0"/>
              <a:t>cần</a:t>
            </a:r>
            <a:r>
              <a:rPr lang="en-US" sz="1800" dirty="0" smtClean="0"/>
              <a:t> </a:t>
            </a:r>
            <a:r>
              <a:rPr lang="en-US" sz="1800" dirty="0" err="1" smtClean="0"/>
              <a:t>điều</a:t>
            </a:r>
            <a:r>
              <a:rPr lang="en-US" sz="1800" dirty="0" smtClean="0"/>
              <a:t> </a:t>
            </a:r>
            <a:r>
              <a:rPr lang="en-US" sz="1800" dirty="0" err="1" smtClean="0"/>
              <a:t>khiển</a:t>
            </a:r>
            <a:endParaRPr lang="en-US" sz="1800" dirty="0" smtClean="0"/>
          </a:p>
        </p:txBody>
      </p:sp>
      <p:sp>
        <p:nvSpPr>
          <p:cNvPr id="46085" name="Rectangle 6"/>
          <p:cNvSpPr>
            <a:spLocks noGrp="1" noChangeArrowheads="1"/>
          </p:cNvSpPr>
          <p:nvPr>
            <p:ph type="sldNum" sz="quarter" idx="14"/>
          </p:nvPr>
        </p:nvSpPr>
        <p:spPr>
          <a:noFill/>
        </p:spPr>
        <p:txBody>
          <a:bodyPr/>
          <a:lstStyle/>
          <a:p>
            <a:fld id="{2B758729-4C34-4F0A-9B5D-5ACD481B6170}" type="slidenum">
              <a:rPr lang="en-US" smtClean="0">
                <a:latin typeface="Arial" pitchFamily="34" charset="0"/>
              </a:rPr>
              <a:pPr/>
              <a:t>43</a:t>
            </a:fld>
            <a:endParaRPr lang="en-US" dirty="0" smtClean="0">
              <a:latin typeface="Arial" pitchFamily="34" charset="0"/>
            </a:endParaRPr>
          </a:p>
        </p:txBody>
      </p:sp>
      <p:pic>
        <p:nvPicPr>
          <p:cNvPr id="46086" name="Picture 6" descr="iStock_000008973478XSmall cropped"/>
          <p:cNvPicPr>
            <a:picLocks noChangeAspect="1" noChangeArrowheads="1"/>
          </p:cNvPicPr>
          <p:nvPr/>
        </p:nvPicPr>
        <p:blipFill>
          <a:blip r:embed="rId3" cstate="print"/>
          <a:srcRect/>
          <a:stretch>
            <a:fillRect/>
          </a:stretch>
        </p:blipFill>
        <p:spPr bwMode="auto">
          <a:xfrm>
            <a:off x="6873875" y="1499285"/>
            <a:ext cx="1763713" cy="995362"/>
          </a:xfrm>
          <a:prstGeom prst="rect">
            <a:avLst/>
          </a:prstGeom>
          <a:noFill/>
          <a:ln w="9525">
            <a:noFill/>
            <a:miter lim="800000"/>
            <a:headEnd/>
            <a:tailEnd/>
          </a:ln>
        </p:spPr>
      </p:pic>
      <p:pic>
        <p:nvPicPr>
          <p:cNvPr id="46087" name="Picture 7" descr="iStock_000000133606XSmall cropped"/>
          <p:cNvPicPr>
            <a:picLocks noChangeAspect="1" noChangeArrowheads="1"/>
          </p:cNvPicPr>
          <p:nvPr/>
        </p:nvPicPr>
        <p:blipFill>
          <a:blip r:embed="rId4" cstate="print"/>
          <a:srcRect/>
          <a:stretch>
            <a:fillRect/>
          </a:stretch>
        </p:blipFill>
        <p:spPr bwMode="auto">
          <a:xfrm>
            <a:off x="7251557" y="3267715"/>
            <a:ext cx="1327150" cy="866775"/>
          </a:xfrm>
          <a:prstGeom prst="rect">
            <a:avLst/>
          </a:prstGeom>
          <a:noFill/>
          <a:ln w="9525">
            <a:noFill/>
            <a:miter lim="800000"/>
            <a:headEnd/>
            <a:tailEnd/>
          </a:ln>
        </p:spPr>
      </p:pic>
      <p:pic>
        <p:nvPicPr>
          <p:cNvPr id="46088" name="Picture 8" descr="game controller 3"/>
          <p:cNvPicPr>
            <a:picLocks noChangeAspect="1" noChangeArrowheads="1"/>
          </p:cNvPicPr>
          <p:nvPr/>
        </p:nvPicPr>
        <p:blipFill>
          <a:blip r:embed="rId5" cstate="print"/>
          <a:srcRect b="11143"/>
          <a:stretch>
            <a:fillRect/>
          </a:stretch>
        </p:blipFill>
        <p:spPr bwMode="auto">
          <a:xfrm>
            <a:off x="6398567" y="4876800"/>
            <a:ext cx="1547813" cy="914400"/>
          </a:xfrm>
          <a:prstGeom prst="rect">
            <a:avLst/>
          </a:prstGeom>
          <a:noFill/>
          <a:ln w="9525">
            <a:noFill/>
            <a:miter lim="800000"/>
            <a:headEnd/>
            <a:tailEnd/>
          </a:ln>
        </p:spPr>
      </p:pic>
    </p:spTree>
    <p:extLst>
      <p:ext uri="{BB962C8B-B14F-4D97-AF65-F5344CB8AC3E}">
        <p14:creationId xmlns:p14="http://schemas.microsoft.com/office/powerpoint/2010/main" val="1444596115"/>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idx="4294967295"/>
          </p:nvPr>
        </p:nvSpPr>
        <p:spPr/>
        <p:txBody>
          <a:bodyPr/>
          <a:lstStyle/>
          <a:p>
            <a:pPr marL="0" indent="0" eaLnBrk="1" hangingPunct="1"/>
            <a:r>
              <a:rPr lang="en-US" dirty="0" err="1"/>
              <a:t>Tìm</a:t>
            </a:r>
            <a:r>
              <a:rPr lang="en-US" dirty="0"/>
              <a:t> </a:t>
            </a:r>
            <a:r>
              <a:rPr lang="en-US" dirty="0" err="1"/>
              <a:t>hiểu</a:t>
            </a:r>
            <a:r>
              <a:rPr lang="en-US" dirty="0"/>
              <a:t> </a:t>
            </a:r>
            <a:r>
              <a:rPr lang="en-US" dirty="0" err="1"/>
              <a:t>các</a:t>
            </a:r>
            <a:r>
              <a:rPr lang="en-US" dirty="0"/>
              <a:t> </a:t>
            </a:r>
            <a:r>
              <a:rPr lang="en-US" dirty="0" err="1"/>
              <a:t>thiết</a:t>
            </a:r>
            <a:r>
              <a:rPr lang="en-US" dirty="0"/>
              <a:t> </a:t>
            </a:r>
            <a:r>
              <a:rPr lang="en-US" dirty="0" err="1"/>
              <a:t>bị</a:t>
            </a:r>
            <a:r>
              <a:rPr lang="en-US" dirty="0"/>
              <a:t> </a:t>
            </a:r>
            <a:r>
              <a:rPr lang="en-US" dirty="0" err="1"/>
              <a:t>chuyên</a:t>
            </a:r>
            <a:r>
              <a:rPr lang="en-US" dirty="0"/>
              <a:t> </a:t>
            </a:r>
            <a:r>
              <a:rPr lang="en-US" dirty="0" err="1"/>
              <a:t>dụng</a:t>
            </a:r>
            <a:endParaRPr lang="en-US" dirty="0" smtClean="0"/>
          </a:p>
        </p:txBody>
      </p:sp>
      <p:sp>
        <p:nvSpPr>
          <p:cNvPr id="47109" name="Text Placeholder 13"/>
          <p:cNvSpPr>
            <a:spLocks noGrp="1"/>
          </p:cNvSpPr>
          <p:nvPr>
            <p:ph type="body" idx="4294967295"/>
          </p:nvPr>
        </p:nvSpPr>
        <p:spPr/>
        <p:txBody>
          <a:bodyPr/>
          <a:lstStyle/>
          <a:p>
            <a:pPr>
              <a:spcBef>
                <a:spcPts val="400"/>
              </a:spcBef>
            </a:pPr>
            <a:r>
              <a:rPr lang="en-US" sz="2400" b="1" dirty="0" err="1"/>
              <a:t>Màn</a:t>
            </a:r>
            <a:r>
              <a:rPr lang="en-US" sz="2400" b="1" dirty="0"/>
              <a:t> </a:t>
            </a:r>
            <a:r>
              <a:rPr lang="en-US" sz="2400" b="1" dirty="0" err="1"/>
              <a:t>hình</a:t>
            </a:r>
            <a:r>
              <a:rPr lang="en-US" sz="2400" b="1" dirty="0"/>
              <a:t> </a:t>
            </a:r>
            <a:r>
              <a:rPr lang="en-US" sz="2400" b="1" dirty="0" err="1"/>
              <a:t>cảm</a:t>
            </a:r>
            <a:r>
              <a:rPr lang="en-US" sz="2400" b="1" dirty="0"/>
              <a:t> </a:t>
            </a:r>
            <a:r>
              <a:rPr lang="en-US" sz="2400" b="1" dirty="0" err="1"/>
              <a:t>ứng</a:t>
            </a:r>
            <a:endParaRPr lang="en-US" sz="2400" dirty="0" smtClean="0"/>
          </a:p>
          <a:p>
            <a:pPr lvl="1">
              <a:spcBef>
                <a:spcPts val="400"/>
              </a:spcBef>
            </a:pPr>
            <a:r>
              <a:rPr lang="en-US" sz="1800" dirty="0" err="1"/>
              <a:t>dùng</a:t>
            </a:r>
            <a:r>
              <a:rPr lang="en-US" sz="1800" dirty="0"/>
              <a:t> </a:t>
            </a:r>
            <a:r>
              <a:rPr lang="en-US" sz="1800" dirty="0" err="1"/>
              <a:t>bút</a:t>
            </a:r>
            <a:r>
              <a:rPr lang="en-US" sz="1800" dirty="0"/>
              <a:t> </a:t>
            </a:r>
            <a:r>
              <a:rPr lang="en-US" sz="1800" dirty="0" err="1"/>
              <a:t>hoặc</a:t>
            </a:r>
            <a:r>
              <a:rPr lang="en-US" sz="1800" dirty="0"/>
              <a:t> </a:t>
            </a:r>
            <a:r>
              <a:rPr lang="en-US" sz="1800" dirty="0" err="1"/>
              <a:t>bút</a:t>
            </a:r>
            <a:r>
              <a:rPr lang="en-US" sz="1800" dirty="0"/>
              <a:t> </a:t>
            </a:r>
            <a:r>
              <a:rPr lang="en-US" sz="1800" dirty="0" err="1"/>
              <a:t>điện</a:t>
            </a:r>
            <a:r>
              <a:rPr lang="en-US" sz="1800" dirty="0"/>
              <a:t> </a:t>
            </a:r>
            <a:r>
              <a:rPr lang="en-US" sz="1800" dirty="0" err="1"/>
              <a:t>tử</a:t>
            </a:r>
            <a:r>
              <a:rPr lang="en-US" sz="1800" dirty="0"/>
              <a:t> </a:t>
            </a:r>
            <a:r>
              <a:rPr lang="en-US" sz="1800" dirty="0" err="1"/>
              <a:t>để</a:t>
            </a:r>
            <a:r>
              <a:rPr lang="en-US" sz="1800" dirty="0"/>
              <a:t> </a:t>
            </a:r>
            <a:r>
              <a:rPr lang="en-US" sz="1800" dirty="0" err="1"/>
              <a:t>chọn</a:t>
            </a:r>
            <a:r>
              <a:rPr lang="en-US" sz="1800" dirty="0"/>
              <a:t> </a:t>
            </a:r>
            <a:r>
              <a:rPr lang="en-US" sz="1800" dirty="0" err="1"/>
              <a:t>và</a:t>
            </a:r>
            <a:r>
              <a:rPr lang="en-US" sz="1800" dirty="0"/>
              <a:t> </a:t>
            </a:r>
            <a:r>
              <a:rPr lang="en-US" sz="1800" dirty="0" smtClean="0"/>
              <a:t/>
            </a:r>
            <a:br>
              <a:rPr lang="en-US" sz="1800" dirty="0" smtClean="0"/>
            </a:br>
            <a:r>
              <a:rPr lang="en-US" sz="1800" dirty="0" err="1" smtClean="0"/>
              <a:t>kích</a:t>
            </a:r>
            <a:r>
              <a:rPr lang="en-US" sz="1800" dirty="0" smtClean="0"/>
              <a:t> </a:t>
            </a:r>
            <a:r>
              <a:rPr lang="en-US" sz="1800" dirty="0" err="1"/>
              <a:t>hoạt</a:t>
            </a:r>
            <a:r>
              <a:rPr lang="en-US" sz="1800" dirty="0"/>
              <a:t> </a:t>
            </a:r>
            <a:r>
              <a:rPr lang="en-US" sz="1800" dirty="0" err="1"/>
              <a:t>một</a:t>
            </a:r>
            <a:r>
              <a:rPr lang="en-US" sz="1800" dirty="0"/>
              <a:t> </a:t>
            </a:r>
            <a:r>
              <a:rPr lang="en-US" sz="1800" dirty="0" err="1"/>
              <a:t>đối</a:t>
            </a:r>
            <a:r>
              <a:rPr lang="en-US" sz="1800" dirty="0"/>
              <a:t> </a:t>
            </a:r>
            <a:r>
              <a:rPr lang="en-US" sz="1800" dirty="0" err="1"/>
              <a:t>tượng</a:t>
            </a:r>
            <a:endParaRPr lang="en-US" sz="1800" dirty="0" smtClean="0"/>
          </a:p>
          <a:p>
            <a:pPr>
              <a:spcBef>
                <a:spcPts val="400"/>
              </a:spcBef>
            </a:pPr>
            <a:r>
              <a:rPr lang="en-US" sz="2400" b="1" dirty="0" err="1"/>
              <a:t>Máy</a:t>
            </a:r>
            <a:r>
              <a:rPr lang="en-US" sz="2400" b="1" dirty="0"/>
              <a:t> </a:t>
            </a:r>
            <a:r>
              <a:rPr lang="en-US" sz="2400" b="1" dirty="0" err="1"/>
              <a:t>ảnh</a:t>
            </a:r>
            <a:r>
              <a:rPr lang="en-US" sz="2400" b="1" dirty="0"/>
              <a:t> </a:t>
            </a:r>
            <a:r>
              <a:rPr lang="en-US" sz="2400" b="1" dirty="0" err="1"/>
              <a:t>kỹ</a:t>
            </a:r>
            <a:r>
              <a:rPr lang="en-US" sz="2400" b="1" dirty="0"/>
              <a:t> </a:t>
            </a:r>
            <a:r>
              <a:rPr lang="en-US" sz="2400" b="1" dirty="0" err="1"/>
              <a:t>thuật</a:t>
            </a:r>
            <a:r>
              <a:rPr lang="en-US" sz="2400" b="1" dirty="0"/>
              <a:t> </a:t>
            </a:r>
            <a:r>
              <a:rPr lang="en-US" sz="2400" b="1" dirty="0" err="1"/>
              <a:t>số</a:t>
            </a:r>
            <a:endParaRPr lang="en-US" sz="2400" dirty="0" smtClean="0"/>
          </a:p>
          <a:p>
            <a:pPr lvl="1">
              <a:spcBef>
                <a:spcPts val="400"/>
              </a:spcBef>
            </a:pPr>
            <a:r>
              <a:rPr lang="en-US" sz="1800" dirty="0" err="1" smtClean="0"/>
              <a:t>Bắt</a:t>
            </a:r>
            <a:r>
              <a:rPr lang="en-US" sz="1800" dirty="0" smtClean="0"/>
              <a:t> </a:t>
            </a:r>
            <a:r>
              <a:rPr lang="en-US" sz="1800" dirty="0" err="1"/>
              <a:t>hình</a:t>
            </a:r>
            <a:r>
              <a:rPr lang="en-US" sz="1800" dirty="0"/>
              <a:t> </a:t>
            </a:r>
            <a:r>
              <a:rPr lang="en-US" sz="1800" dirty="0" err="1"/>
              <a:t>dưới</a:t>
            </a:r>
            <a:r>
              <a:rPr lang="en-US" sz="1800" dirty="0"/>
              <a:t> </a:t>
            </a:r>
            <a:r>
              <a:rPr lang="en-US" sz="1800" dirty="0" err="1"/>
              <a:t>dạng</a:t>
            </a:r>
            <a:r>
              <a:rPr lang="en-US" sz="1800" dirty="0"/>
              <a:t> </a:t>
            </a:r>
            <a:r>
              <a:rPr lang="en-US" sz="1800" dirty="0" err="1"/>
              <a:t>dữ</a:t>
            </a:r>
            <a:r>
              <a:rPr lang="en-US" sz="1800" dirty="0"/>
              <a:t> </a:t>
            </a:r>
            <a:r>
              <a:rPr lang="en-US" sz="1800" dirty="0" err="1"/>
              <a:t>liệu</a:t>
            </a:r>
            <a:r>
              <a:rPr lang="en-US" sz="1800" dirty="0"/>
              <a:t> </a:t>
            </a:r>
            <a:r>
              <a:rPr lang="en-US" sz="1800" dirty="0" err="1"/>
              <a:t>số</a:t>
            </a:r>
            <a:r>
              <a:rPr lang="en-US" sz="1800" dirty="0"/>
              <a:t> </a:t>
            </a:r>
            <a:r>
              <a:rPr lang="en-US" sz="1800" dirty="0" err="1"/>
              <a:t>hóa</a:t>
            </a:r>
            <a:r>
              <a:rPr lang="en-US" sz="1800" dirty="0"/>
              <a:t> </a:t>
            </a:r>
            <a:r>
              <a:rPr lang="en-US" sz="1800" dirty="0" err="1" smtClean="0"/>
              <a:t>để</a:t>
            </a:r>
            <a:r>
              <a:rPr lang="en-US" sz="1800" dirty="0" smtClean="0"/>
              <a:t> </a:t>
            </a:r>
            <a:r>
              <a:rPr lang="en-US" sz="1800" dirty="0" err="1"/>
              <a:t>chuyển</a:t>
            </a:r>
            <a:r>
              <a:rPr lang="en-US" sz="1800" dirty="0"/>
              <a:t> </a:t>
            </a:r>
            <a:r>
              <a:rPr lang="en-US" sz="1800" dirty="0" err="1"/>
              <a:t>trực</a:t>
            </a:r>
            <a:r>
              <a:rPr lang="en-US" sz="1800" dirty="0"/>
              <a:t> </a:t>
            </a:r>
            <a:r>
              <a:rPr lang="en-US" sz="1800" dirty="0" err="1"/>
              <a:t>tiếp</a:t>
            </a:r>
            <a:r>
              <a:rPr lang="en-US" sz="1800" dirty="0"/>
              <a:t> </a:t>
            </a:r>
            <a:r>
              <a:rPr lang="en-US" sz="1800" dirty="0" smtClean="0"/>
              <a:t/>
            </a:r>
            <a:br>
              <a:rPr lang="en-US" sz="1800" dirty="0" smtClean="0"/>
            </a:br>
            <a:r>
              <a:rPr lang="en-US" sz="1800" dirty="0" smtClean="0"/>
              <a:t>sang </a:t>
            </a:r>
            <a:r>
              <a:rPr lang="en-US" sz="1800" dirty="0" err="1"/>
              <a:t>máy</a:t>
            </a:r>
            <a:r>
              <a:rPr lang="en-US" sz="1800" dirty="0"/>
              <a:t> </a:t>
            </a:r>
            <a:r>
              <a:rPr lang="en-US" sz="1800" dirty="0" err="1"/>
              <a:t>tính</a:t>
            </a:r>
            <a:endParaRPr lang="en-US" sz="1800" dirty="0" smtClean="0"/>
          </a:p>
          <a:p>
            <a:pPr lvl="1">
              <a:spcBef>
                <a:spcPts val="400"/>
              </a:spcBef>
            </a:pPr>
            <a:r>
              <a:rPr lang="en-US" sz="1800" dirty="0" err="1" smtClean="0"/>
              <a:t>Xem</a:t>
            </a:r>
            <a:r>
              <a:rPr lang="en-US" sz="1800" dirty="0" smtClean="0"/>
              <a:t> </a:t>
            </a:r>
            <a:r>
              <a:rPr lang="en-US" sz="1800" dirty="0" err="1"/>
              <a:t>hình</a:t>
            </a:r>
            <a:r>
              <a:rPr lang="en-US" sz="1800" dirty="0"/>
              <a:t> </a:t>
            </a:r>
            <a:r>
              <a:rPr lang="en-US" sz="1800" dirty="0" err="1"/>
              <a:t>thông</a:t>
            </a:r>
            <a:r>
              <a:rPr lang="en-US" sz="1800" dirty="0"/>
              <a:t> qua </a:t>
            </a:r>
            <a:r>
              <a:rPr lang="en-US" sz="1800" dirty="0" err="1"/>
              <a:t>một</a:t>
            </a:r>
            <a:r>
              <a:rPr lang="en-US" sz="1800" dirty="0"/>
              <a:t> </a:t>
            </a:r>
            <a:r>
              <a:rPr lang="en-US" sz="1800" dirty="0" err="1"/>
              <a:t>dây</a:t>
            </a:r>
            <a:r>
              <a:rPr lang="en-US" sz="1800" dirty="0"/>
              <a:t> </a:t>
            </a:r>
            <a:r>
              <a:rPr lang="en-US" sz="1800" dirty="0" err="1"/>
              <a:t>cáp</a:t>
            </a:r>
            <a:r>
              <a:rPr lang="en-US" sz="1800" dirty="0"/>
              <a:t> </a:t>
            </a:r>
            <a:r>
              <a:rPr lang="en-US" sz="1800" dirty="0" err="1"/>
              <a:t>đặc</a:t>
            </a:r>
            <a:r>
              <a:rPr lang="en-US" sz="1800" dirty="0"/>
              <a:t> </a:t>
            </a:r>
            <a:r>
              <a:rPr lang="en-US" sz="1800" dirty="0" err="1"/>
              <a:t>biệt</a:t>
            </a:r>
            <a:r>
              <a:rPr lang="en-US" sz="1800" dirty="0"/>
              <a:t> </a:t>
            </a:r>
            <a:r>
              <a:rPr lang="en-US" sz="1800" dirty="0" err="1"/>
              <a:t>nối</a:t>
            </a:r>
            <a:r>
              <a:rPr lang="en-US" sz="1800" dirty="0"/>
              <a:t> </a:t>
            </a:r>
            <a:r>
              <a:rPr lang="en-US" sz="1800" dirty="0" err="1"/>
              <a:t>máy</a:t>
            </a:r>
            <a:r>
              <a:rPr lang="en-US" sz="1800" dirty="0"/>
              <a:t> </a:t>
            </a:r>
            <a:r>
              <a:rPr lang="en-US" sz="1800" dirty="0" err="1"/>
              <a:t>chụp</a:t>
            </a:r>
            <a:r>
              <a:rPr lang="en-US" sz="1800" dirty="0"/>
              <a:t> </a:t>
            </a:r>
            <a:r>
              <a:rPr lang="en-US" sz="1800" dirty="0" err="1"/>
              <a:t>hình</a:t>
            </a:r>
            <a:r>
              <a:rPr lang="en-US" sz="1800" dirty="0"/>
              <a:t> </a:t>
            </a:r>
            <a:r>
              <a:rPr lang="en-US" sz="1800" dirty="0" err="1"/>
              <a:t>với</a:t>
            </a:r>
            <a:r>
              <a:rPr lang="en-US" sz="1800" dirty="0"/>
              <a:t> </a:t>
            </a:r>
            <a:r>
              <a:rPr lang="en-US" sz="1800" dirty="0" err="1"/>
              <a:t>máy</a:t>
            </a:r>
            <a:r>
              <a:rPr lang="en-US" sz="1800" dirty="0"/>
              <a:t> </a:t>
            </a:r>
            <a:r>
              <a:rPr lang="en-US" sz="1800" dirty="0" err="1"/>
              <a:t>tính</a:t>
            </a:r>
            <a:r>
              <a:rPr lang="en-US" sz="1800" dirty="0"/>
              <a:t> </a:t>
            </a:r>
            <a:r>
              <a:rPr lang="en-US" sz="1800" dirty="0" err="1"/>
              <a:t>hoặc</a:t>
            </a:r>
            <a:r>
              <a:rPr lang="en-US" sz="1800" dirty="0"/>
              <a:t> Ti vi</a:t>
            </a:r>
            <a:r>
              <a:rPr lang="en-US" sz="1800" dirty="0" smtClean="0"/>
              <a:t>, </a:t>
            </a:r>
            <a:r>
              <a:rPr lang="en-US" sz="1800" dirty="0" err="1"/>
              <a:t>hoặc</a:t>
            </a:r>
            <a:r>
              <a:rPr lang="en-US" sz="1800" dirty="0"/>
              <a:t> </a:t>
            </a:r>
            <a:r>
              <a:rPr lang="en-US" sz="1800" dirty="0" err="1" smtClean="0"/>
              <a:t>có</a:t>
            </a:r>
            <a:r>
              <a:rPr lang="en-US" sz="1800" dirty="0" smtClean="0"/>
              <a:t> </a:t>
            </a:r>
            <a:r>
              <a:rPr lang="en-US" sz="1800" dirty="0" err="1"/>
              <a:t>thể</a:t>
            </a:r>
            <a:r>
              <a:rPr lang="en-US" sz="1800" dirty="0"/>
              <a:t> in </a:t>
            </a:r>
            <a:r>
              <a:rPr lang="en-US" sz="1800" dirty="0" err="1"/>
              <a:t>hình</a:t>
            </a:r>
            <a:r>
              <a:rPr lang="en-US" sz="1800" dirty="0"/>
              <a:t> </a:t>
            </a:r>
            <a:r>
              <a:rPr lang="en-US" sz="1800" dirty="0" err="1"/>
              <a:t>bằng</a:t>
            </a:r>
            <a:r>
              <a:rPr lang="en-US" sz="1800" dirty="0"/>
              <a:t> </a:t>
            </a:r>
            <a:r>
              <a:rPr lang="en-US" sz="1800" dirty="0" err="1"/>
              <a:t>máy</a:t>
            </a:r>
            <a:r>
              <a:rPr lang="en-US" sz="1800" dirty="0"/>
              <a:t> in </a:t>
            </a:r>
            <a:r>
              <a:rPr lang="en-US" sz="1800" dirty="0" err="1"/>
              <a:t>ảnh</a:t>
            </a:r>
            <a:endParaRPr lang="en-US" sz="1800" dirty="0" smtClean="0"/>
          </a:p>
          <a:p>
            <a:pPr lvl="1">
              <a:spcBef>
                <a:spcPts val="400"/>
              </a:spcBef>
            </a:pPr>
            <a:r>
              <a:rPr lang="en-US" sz="1800" dirty="0" err="1" smtClean="0"/>
              <a:t>Dùng</a:t>
            </a:r>
            <a:r>
              <a:rPr lang="en-US" sz="1800" dirty="0" smtClean="0"/>
              <a:t> </a:t>
            </a:r>
            <a:r>
              <a:rPr lang="en-US" sz="1800" dirty="0" err="1"/>
              <a:t>thẻ</a:t>
            </a:r>
            <a:r>
              <a:rPr lang="en-US" sz="1800" dirty="0"/>
              <a:t> </a:t>
            </a:r>
            <a:r>
              <a:rPr lang="en-US" sz="1800" dirty="0" err="1" smtClean="0"/>
              <a:t>nhớ</a:t>
            </a:r>
            <a:r>
              <a:rPr lang="en-US" sz="1800" dirty="0" smtClean="0"/>
              <a:t> </a:t>
            </a:r>
            <a:r>
              <a:rPr lang="en-US" sz="1800" dirty="0" err="1"/>
              <a:t>để</a:t>
            </a:r>
            <a:r>
              <a:rPr lang="en-US" sz="1800" dirty="0"/>
              <a:t> </a:t>
            </a:r>
            <a:r>
              <a:rPr lang="en-US" sz="1800" dirty="0" err="1"/>
              <a:t>lưu</a:t>
            </a:r>
            <a:r>
              <a:rPr lang="en-US" sz="1800" dirty="0"/>
              <a:t> </a:t>
            </a:r>
            <a:r>
              <a:rPr lang="en-US" sz="1800" dirty="0" err="1"/>
              <a:t>nhiều</a:t>
            </a:r>
            <a:r>
              <a:rPr lang="en-US" sz="1800" dirty="0"/>
              <a:t> </a:t>
            </a:r>
            <a:r>
              <a:rPr lang="en-US" sz="1800" dirty="0" err="1" smtClean="0"/>
              <a:t>tập</a:t>
            </a:r>
            <a:r>
              <a:rPr lang="en-US" sz="1800" dirty="0" smtClean="0"/>
              <a:t> tin </a:t>
            </a:r>
            <a:r>
              <a:rPr lang="en-US" sz="1800" dirty="0" err="1"/>
              <a:t>hơn</a:t>
            </a:r>
            <a:r>
              <a:rPr lang="en-US" sz="1800" dirty="0" smtClean="0"/>
              <a:t> </a:t>
            </a:r>
          </a:p>
          <a:p>
            <a:pPr>
              <a:spcBef>
                <a:spcPts val="400"/>
              </a:spcBef>
            </a:pPr>
            <a:r>
              <a:rPr lang="en-US" sz="2400" b="1" dirty="0" smtClean="0"/>
              <a:t>Webcam</a:t>
            </a:r>
            <a:endParaRPr lang="en-US" sz="2400" dirty="0" smtClean="0"/>
          </a:p>
          <a:p>
            <a:pPr lvl="1">
              <a:spcBef>
                <a:spcPts val="400"/>
              </a:spcBef>
            </a:pPr>
            <a:r>
              <a:rPr lang="en-US" sz="1800" dirty="0" err="1"/>
              <a:t>L</a:t>
            </a:r>
            <a:r>
              <a:rPr lang="en-US" sz="1800" dirty="0" err="1" smtClean="0"/>
              <a:t>oại</a:t>
            </a:r>
            <a:r>
              <a:rPr lang="en-US" sz="1800" dirty="0" smtClean="0"/>
              <a:t> </a:t>
            </a:r>
            <a:r>
              <a:rPr lang="en-US" sz="1800" dirty="0" err="1"/>
              <a:t>máy</a:t>
            </a:r>
            <a:r>
              <a:rPr lang="en-US" sz="1800" dirty="0"/>
              <a:t> </a:t>
            </a:r>
            <a:r>
              <a:rPr lang="en-US" sz="1800" dirty="0" err="1"/>
              <a:t>chụp</a:t>
            </a:r>
            <a:r>
              <a:rPr lang="en-US" sz="1800" dirty="0"/>
              <a:t> </a:t>
            </a:r>
            <a:r>
              <a:rPr lang="en-US" sz="1800" dirty="0" err="1"/>
              <a:t>hình</a:t>
            </a:r>
            <a:r>
              <a:rPr lang="en-US" sz="1800" dirty="0"/>
              <a:t> </a:t>
            </a:r>
            <a:r>
              <a:rPr lang="en-US" sz="1800" dirty="0" err="1"/>
              <a:t>kỹ</a:t>
            </a:r>
            <a:r>
              <a:rPr lang="en-US" sz="1800" dirty="0"/>
              <a:t> </a:t>
            </a:r>
            <a:r>
              <a:rPr lang="en-US" sz="1800" dirty="0" err="1"/>
              <a:t>thuật</a:t>
            </a:r>
            <a:r>
              <a:rPr lang="en-US" sz="1800" dirty="0"/>
              <a:t> </a:t>
            </a:r>
            <a:r>
              <a:rPr lang="en-US" sz="1800" dirty="0" err="1"/>
              <a:t>số</a:t>
            </a:r>
            <a:r>
              <a:rPr lang="en-US" sz="1800" dirty="0"/>
              <a:t> </a:t>
            </a:r>
            <a:r>
              <a:rPr lang="en-US" sz="1800" dirty="0" err="1"/>
              <a:t>kết</a:t>
            </a:r>
            <a:r>
              <a:rPr lang="en-US" sz="1800" dirty="0"/>
              <a:t> </a:t>
            </a:r>
            <a:r>
              <a:rPr lang="en-US" sz="1800" dirty="0" err="1"/>
              <a:t>nối</a:t>
            </a:r>
            <a:r>
              <a:rPr lang="en-US" sz="1800" dirty="0"/>
              <a:t> </a:t>
            </a:r>
            <a:r>
              <a:rPr lang="en-US" sz="1800" dirty="0" err="1"/>
              <a:t>với</a:t>
            </a:r>
            <a:r>
              <a:rPr lang="en-US" sz="1800" dirty="0"/>
              <a:t> </a:t>
            </a:r>
            <a:r>
              <a:rPr lang="en-US" sz="1800" dirty="0" err="1"/>
              <a:t>máy</a:t>
            </a:r>
            <a:r>
              <a:rPr lang="en-US" sz="1800" dirty="0"/>
              <a:t> </a:t>
            </a:r>
            <a:r>
              <a:rPr lang="en-US" sz="1800" dirty="0" err="1" smtClean="0"/>
              <a:t>tính</a:t>
            </a:r>
            <a:r>
              <a:rPr lang="en-US" sz="1800" dirty="0" smtClean="0"/>
              <a:t>, </a:t>
            </a:r>
            <a:r>
              <a:rPr lang="en-US" sz="1800" dirty="0" err="1"/>
              <a:t>cho</a:t>
            </a:r>
            <a:r>
              <a:rPr lang="en-US" sz="1800" dirty="0"/>
              <a:t> </a:t>
            </a:r>
            <a:r>
              <a:rPr lang="en-US" sz="1800" dirty="0" err="1"/>
              <a:t>phép</a:t>
            </a:r>
            <a:r>
              <a:rPr lang="en-US" sz="1800" dirty="0"/>
              <a:t> </a:t>
            </a:r>
            <a:r>
              <a:rPr lang="en-US" sz="1800" dirty="0" err="1" smtClean="0"/>
              <a:t>chụp</a:t>
            </a:r>
            <a:r>
              <a:rPr lang="en-US" sz="1800" dirty="0" smtClean="0"/>
              <a:t> </a:t>
            </a:r>
            <a:r>
              <a:rPr lang="en-US" sz="1800" dirty="0" err="1"/>
              <a:t>hình</a:t>
            </a:r>
            <a:r>
              <a:rPr lang="en-US" sz="1800" dirty="0"/>
              <a:t> </a:t>
            </a:r>
            <a:r>
              <a:rPr lang="en-US" sz="1800" dirty="0" err="1"/>
              <a:t>ảnh</a:t>
            </a:r>
            <a:r>
              <a:rPr lang="en-US" sz="1800" dirty="0"/>
              <a:t> </a:t>
            </a:r>
            <a:r>
              <a:rPr lang="en-US" sz="1800" dirty="0" err="1"/>
              <a:t>và</a:t>
            </a:r>
            <a:r>
              <a:rPr lang="en-US" sz="1800" dirty="0"/>
              <a:t> video </a:t>
            </a:r>
            <a:r>
              <a:rPr lang="en-US" sz="1800" dirty="0" err="1"/>
              <a:t>và</a:t>
            </a:r>
            <a:r>
              <a:rPr lang="en-US" sz="1800" dirty="0"/>
              <a:t> chia </a:t>
            </a:r>
            <a:r>
              <a:rPr lang="en-US" sz="1800" dirty="0" err="1"/>
              <a:t>sẻ</a:t>
            </a:r>
            <a:r>
              <a:rPr lang="en-US" sz="1800" dirty="0"/>
              <a:t> </a:t>
            </a:r>
            <a:r>
              <a:rPr lang="en-US" sz="1800" dirty="0" err="1"/>
              <a:t>trực</a:t>
            </a:r>
            <a:r>
              <a:rPr lang="en-US" sz="1800" dirty="0"/>
              <a:t> </a:t>
            </a:r>
            <a:r>
              <a:rPr lang="en-US" sz="1800" dirty="0" err="1"/>
              <a:t>tiếp</a:t>
            </a:r>
            <a:r>
              <a:rPr lang="en-US" sz="1800" dirty="0"/>
              <a:t> </a:t>
            </a:r>
            <a:r>
              <a:rPr lang="en-US" sz="1800" dirty="0" err="1"/>
              <a:t>với</a:t>
            </a:r>
            <a:r>
              <a:rPr lang="en-US" sz="1800" dirty="0"/>
              <a:t> </a:t>
            </a:r>
            <a:r>
              <a:rPr lang="en-US" sz="1800" dirty="0" err="1" smtClean="0"/>
              <a:t>người</a:t>
            </a:r>
            <a:r>
              <a:rPr lang="en-US" sz="1800" dirty="0" smtClean="0"/>
              <a:t> </a:t>
            </a:r>
            <a:r>
              <a:rPr lang="en-US" sz="1800" dirty="0" err="1" smtClean="0"/>
              <a:t>khác</a:t>
            </a:r>
            <a:endParaRPr lang="en-US" sz="1800" dirty="0" smtClean="0"/>
          </a:p>
          <a:p>
            <a:pPr lvl="1">
              <a:spcBef>
                <a:spcPts val="400"/>
              </a:spcBef>
            </a:pPr>
            <a:r>
              <a:rPr lang="en-US" sz="1800" dirty="0" err="1"/>
              <a:t>cần</a:t>
            </a:r>
            <a:r>
              <a:rPr lang="en-US" sz="1800" dirty="0"/>
              <a:t> </a:t>
            </a:r>
            <a:r>
              <a:rPr lang="en-US" sz="1800" dirty="0" err="1"/>
              <a:t>có</a:t>
            </a:r>
            <a:r>
              <a:rPr lang="en-US" sz="1800" dirty="0"/>
              <a:t> </a:t>
            </a:r>
            <a:r>
              <a:rPr lang="en-US" sz="1800" dirty="0" err="1"/>
              <a:t>kết</a:t>
            </a:r>
            <a:r>
              <a:rPr lang="en-US" sz="1800" dirty="0"/>
              <a:t> </a:t>
            </a:r>
            <a:r>
              <a:rPr lang="en-US" sz="1800" dirty="0" err="1"/>
              <a:t>nối</a:t>
            </a:r>
            <a:r>
              <a:rPr lang="en-US" sz="1800" dirty="0"/>
              <a:t> Internet </a:t>
            </a:r>
            <a:r>
              <a:rPr lang="en-US" sz="1800" dirty="0" err="1"/>
              <a:t>và</a:t>
            </a:r>
            <a:r>
              <a:rPr lang="en-US" sz="1800" dirty="0"/>
              <a:t> </a:t>
            </a:r>
            <a:r>
              <a:rPr lang="en-US" sz="1800" dirty="0" err="1"/>
              <a:t>một</a:t>
            </a:r>
            <a:r>
              <a:rPr lang="en-US" sz="1800" dirty="0"/>
              <a:t> </a:t>
            </a:r>
            <a:r>
              <a:rPr lang="en-US" sz="1800" dirty="0" err="1"/>
              <a:t>phần</a:t>
            </a:r>
            <a:r>
              <a:rPr lang="en-US" sz="1800" dirty="0"/>
              <a:t> </a:t>
            </a:r>
            <a:r>
              <a:rPr lang="en-US" sz="1800" dirty="0" err="1"/>
              <a:t>mềm</a:t>
            </a:r>
            <a:r>
              <a:rPr lang="en-US" sz="1800" dirty="0"/>
              <a:t> </a:t>
            </a:r>
            <a:r>
              <a:rPr lang="en-US" sz="1800" dirty="0" err="1"/>
              <a:t>chuyên</a:t>
            </a:r>
            <a:r>
              <a:rPr lang="en-US" sz="1800" dirty="0"/>
              <a:t> </a:t>
            </a:r>
            <a:r>
              <a:rPr lang="en-US" sz="1800" dirty="0" err="1"/>
              <a:t>dụng</a:t>
            </a:r>
            <a:r>
              <a:rPr lang="en-US" sz="1800" dirty="0"/>
              <a:t> </a:t>
            </a:r>
            <a:endParaRPr lang="en-US" sz="1800" dirty="0" smtClean="0"/>
          </a:p>
          <a:p>
            <a:pPr lvl="1">
              <a:spcBef>
                <a:spcPts val="400"/>
              </a:spcBef>
            </a:pPr>
            <a:r>
              <a:rPr lang="en-US" sz="1800" dirty="0" err="1"/>
              <a:t>Một</a:t>
            </a:r>
            <a:r>
              <a:rPr lang="en-US" sz="1800" dirty="0"/>
              <a:t> </a:t>
            </a:r>
            <a:r>
              <a:rPr lang="en-US" sz="1800" dirty="0" err="1"/>
              <a:t>số</a:t>
            </a:r>
            <a:r>
              <a:rPr lang="en-US" sz="1800" dirty="0"/>
              <a:t> notebook </a:t>
            </a:r>
            <a:r>
              <a:rPr lang="en-US" sz="1800" dirty="0" err="1"/>
              <a:t>có</a:t>
            </a:r>
            <a:r>
              <a:rPr lang="en-US" sz="1800" dirty="0"/>
              <a:t> </a:t>
            </a:r>
            <a:r>
              <a:rPr lang="en-US" sz="1800" dirty="0" err="1"/>
              <a:t>gắn</a:t>
            </a:r>
            <a:r>
              <a:rPr lang="en-US" sz="1800" dirty="0"/>
              <a:t> Webcam; webcam </a:t>
            </a:r>
            <a:r>
              <a:rPr lang="en-US" sz="1800" dirty="0" err="1"/>
              <a:t>cũng</a:t>
            </a:r>
            <a:r>
              <a:rPr lang="en-US" sz="1800" dirty="0"/>
              <a:t> </a:t>
            </a:r>
            <a:r>
              <a:rPr lang="en-US" sz="1800" dirty="0" err="1"/>
              <a:t>có</a:t>
            </a:r>
            <a:r>
              <a:rPr lang="en-US" sz="1800" dirty="0"/>
              <a:t> </a:t>
            </a:r>
            <a:r>
              <a:rPr lang="en-US" sz="1800" dirty="0" err="1"/>
              <a:t>thể</a:t>
            </a:r>
            <a:r>
              <a:rPr lang="en-US" sz="1800" dirty="0"/>
              <a:t> </a:t>
            </a:r>
            <a:r>
              <a:rPr lang="en-US" sz="1800" dirty="0" err="1"/>
              <a:t>mua</a:t>
            </a:r>
            <a:r>
              <a:rPr lang="en-US" sz="1800" dirty="0"/>
              <a:t> </a:t>
            </a:r>
            <a:r>
              <a:rPr lang="en-US" sz="1800" dirty="0" err="1"/>
              <a:t>rời</a:t>
            </a:r>
            <a:endParaRPr lang="en-US" sz="1800" dirty="0" smtClean="0"/>
          </a:p>
        </p:txBody>
      </p:sp>
      <p:pic>
        <p:nvPicPr>
          <p:cNvPr id="47110" name="Picture 6" descr="touchscreen"/>
          <p:cNvPicPr>
            <a:picLocks noChangeAspect="1" noChangeArrowheads="1"/>
          </p:cNvPicPr>
          <p:nvPr/>
        </p:nvPicPr>
        <p:blipFill>
          <a:blip r:embed="rId3" cstate="print"/>
          <a:srcRect r="20529" b="6723"/>
          <a:stretch>
            <a:fillRect/>
          </a:stretch>
        </p:blipFill>
        <p:spPr bwMode="auto">
          <a:xfrm>
            <a:off x="6184114" y="1600200"/>
            <a:ext cx="1233487" cy="968375"/>
          </a:xfrm>
          <a:prstGeom prst="rect">
            <a:avLst/>
          </a:prstGeom>
          <a:noFill/>
          <a:ln w="9525">
            <a:noFill/>
            <a:miter lim="800000"/>
            <a:headEnd/>
            <a:tailEnd/>
          </a:ln>
        </p:spPr>
      </p:pic>
      <p:pic>
        <p:nvPicPr>
          <p:cNvPr id="47111" name="Picture 7" descr="digital camera2 clean"/>
          <p:cNvPicPr>
            <a:picLocks noChangeAspect="1" noChangeArrowheads="1"/>
          </p:cNvPicPr>
          <p:nvPr/>
        </p:nvPicPr>
        <p:blipFill>
          <a:blip r:embed="rId4" cstate="print"/>
          <a:srcRect/>
          <a:stretch>
            <a:fillRect/>
          </a:stretch>
        </p:blipFill>
        <p:spPr bwMode="auto">
          <a:xfrm>
            <a:off x="7010400" y="3810000"/>
            <a:ext cx="1117600" cy="855662"/>
          </a:xfrm>
          <a:prstGeom prst="rect">
            <a:avLst/>
          </a:prstGeom>
          <a:noFill/>
          <a:ln w="9525">
            <a:noFill/>
            <a:miter lim="800000"/>
            <a:headEnd/>
            <a:tailEnd/>
          </a:ln>
        </p:spPr>
      </p:pic>
      <p:pic>
        <p:nvPicPr>
          <p:cNvPr id="47112" name="Picture 8" descr="iStock_000002129584XSmall"/>
          <p:cNvPicPr>
            <a:picLocks noChangeAspect="1" noChangeArrowheads="1"/>
          </p:cNvPicPr>
          <p:nvPr/>
        </p:nvPicPr>
        <p:blipFill>
          <a:blip r:embed="rId5" cstate="print"/>
          <a:srcRect t="8273"/>
          <a:stretch>
            <a:fillRect/>
          </a:stretch>
        </p:blipFill>
        <p:spPr bwMode="auto">
          <a:xfrm>
            <a:off x="7924800" y="5410200"/>
            <a:ext cx="971550" cy="890588"/>
          </a:xfrm>
          <a:prstGeom prst="rect">
            <a:avLst/>
          </a:prstGeom>
          <a:noFill/>
          <a:ln w="9525">
            <a:noFill/>
            <a:miter lim="800000"/>
            <a:headEnd/>
            <a:tailEnd/>
          </a:ln>
        </p:spPr>
      </p:pic>
    </p:spTree>
    <p:extLst>
      <p:ext uri="{BB962C8B-B14F-4D97-AF65-F5344CB8AC3E}">
        <p14:creationId xmlns:p14="http://schemas.microsoft.com/office/powerpoint/2010/main" val="2690078526"/>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dirty="0" err="1"/>
              <a:t>Tìm</a:t>
            </a:r>
            <a:r>
              <a:rPr lang="en-US" dirty="0"/>
              <a:t> </a:t>
            </a:r>
            <a:r>
              <a:rPr lang="en-US" dirty="0" err="1"/>
              <a:t>hiểu</a:t>
            </a:r>
            <a:r>
              <a:rPr lang="en-US" dirty="0"/>
              <a:t> </a:t>
            </a:r>
            <a:r>
              <a:rPr lang="en-US" dirty="0" err="1"/>
              <a:t>các</a:t>
            </a:r>
            <a:r>
              <a:rPr lang="en-US" dirty="0"/>
              <a:t> </a:t>
            </a:r>
            <a:r>
              <a:rPr lang="en-US" dirty="0" err="1"/>
              <a:t>thiết</a:t>
            </a:r>
            <a:r>
              <a:rPr lang="en-US" dirty="0"/>
              <a:t> </a:t>
            </a:r>
            <a:r>
              <a:rPr lang="en-US" dirty="0" err="1"/>
              <a:t>bị</a:t>
            </a:r>
            <a:r>
              <a:rPr lang="en-US" dirty="0"/>
              <a:t> </a:t>
            </a:r>
            <a:r>
              <a:rPr lang="en-US" dirty="0" err="1"/>
              <a:t>chuyên</a:t>
            </a:r>
            <a:r>
              <a:rPr lang="en-US" dirty="0"/>
              <a:t> </a:t>
            </a:r>
            <a:r>
              <a:rPr lang="en-US" dirty="0" err="1"/>
              <a:t>dụng</a:t>
            </a:r>
            <a:endParaRPr lang="en-US" dirty="0" smtClean="0"/>
          </a:p>
        </p:txBody>
      </p:sp>
      <p:sp>
        <p:nvSpPr>
          <p:cNvPr id="48131" name="Content Placeholder 2"/>
          <p:cNvSpPr>
            <a:spLocks noGrp="1"/>
          </p:cNvSpPr>
          <p:nvPr>
            <p:ph sz="quarter" idx="12"/>
          </p:nvPr>
        </p:nvSpPr>
        <p:spPr>
          <a:xfrm>
            <a:off x="363538" y="1300163"/>
            <a:ext cx="8394700" cy="4968875"/>
          </a:xfrm>
        </p:spPr>
        <p:txBody>
          <a:bodyPr/>
          <a:lstStyle/>
          <a:p>
            <a:pPr>
              <a:spcBef>
                <a:spcPts val="0"/>
              </a:spcBef>
            </a:pPr>
            <a:r>
              <a:rPr lang="en-US" sz="2400" b="1" dirty="0" err="1" smtClean="0"/>
              <a:t>Điều</a:t>
            </a:r>
            <a:r>
              <a:rPr lang="en-US" sz="2400" b="1" dirty="0" smtClean="0"/>
              <a:t> </a:t>
            </a:r>
            <a:r>
              <a:rPr lang="en-US" sz="2400" b="1" dirty="0" err="1" smtClean="0"/>
              <a:t>khiển</a:t>
            </a:r>
            <a:r>
              <a:rPr lang="en-US" sz="2400" b="1" dirty="0" smtClean="0"/>
              <a:t> </a:t>
            </a:r>
            <a:r>
              <a:rPr lang="en-US" sz="2400" b="1" dirty="0" err="1" smtClean="0"/>
              <a:t>từ</a:t>
            </a:r>
            <a:r>
              <a:rPr lang="en-US" sz="2400" b="1" dirty="0" smtClean="0"/>
              <a:t> </a:t>
            </a:r>
            <a:r>
              <a:rPr lang="en-US" sz="2400" b="1" dirty="0" err="1" smtClean="0"/>
              <a:t>xa</a:t>
            </a:r>
            <a:endParaRPr lang="en-US" sz="2400" dirty="0" smtClean="0"/>
          </a:p>
          <a:p>
            <a:pPr lvl="1">
              <a:spcBef>
                <a:spcPts val="0"/>
              </a:spcBef>
            </a:pPr>
            <a:r>
              <a:rPr lang="en-US" sz="1800" dirty="0" err="1" smtClean="0"/>
              <a:t>Có</a:t>
            </a:r>
            <a:r>
              <a:rPr lang="en-US" sz="1800" dirty="0" smtClean="0"/>
              <a:t> </a:t>
            </a:r>
            <a:r>
              <a:rPr lang="en-US" sz="1800" dirty="0" err="1" smtClean="0"/>
              <a:t>thể</a:t>
            </a:r>
            <a:r>
              <a:rPr lang="en-US" sz="1800" dirty="0" smtClean="0"/>
              <a:t> </a:t>
            </a:r>
            <a:r>
              <a:rPr lang="en-US" sz="1800" dirty="0" err="1" smtClean="0"/>
              <a:t>được</a:t>
            </a:r>
            <a:r>
              <a:rPr lang="en-US" sz="1800" dirty="0" smtClean="0"/>
              <a:t> </a:t>
            </a:r>
            <a:r>
              <a:rPr lang="en-US" sz="1800" dirty="0" err="1" smtClean="0"/>
              <a:t>dùng</a:t>
            </a:r>
            <a:r>
              <a:rPr lang="en-US" sz="1800" dirty="0" smtClean="0"/>
              <a:t> </a:t>
            </a:r>
            <a:r>
              <a:rPr lang="en-US" sz="1800" dirty="0" err="1" smtClean="0"/>
              <a:t>để</a:t>
            </a:r>
            <a:r>
              <a:rPr lang="en-US" sz="1800" dirty="0" smtClean="0"/>
              <a:t> </a:t>
            </a:r>
            <a:r>
              <a:rPr lang="en-US" sz="1800" dirty="0" err="1" smtClean="0"/>
              <a:t>kích</a:t>
            </a:r>
            <a:r>
              <a:rPr lang="en-US" sz="1800" dirty="0" smtClean="0"/>
              <a:t> </a:t>
            </a:r>
            <a:r>
              <a:rPr lang="en-US" sz="1800" dirty="0" err="1" smtClean="0"/>
              <a:t>hoạt</a:t>
            </a:r>
            <a:r>
              <a:rPr lang="en-US" sz="1800" dirty="0" smtClean="0"/>
              <a:t> </a:t>
            </a:r>
            <a:r>
              <a:rPr lang="en-US" sz="1800" dirty="0" err="1" smtClean="0"/>
              <a:t>các</a:t>
            </a:r>
            <a:r>
              <a:rPr lang="en-US" sz="1800" dirty="0" smtClean="0"/>
              <a:t> </a:t>
            </a:r>
            <a:r>
              <a:rPr lang="en-US" sz="1800" dirty="0" err="1" smtClean="0"/>
              <a:t>câu</a:t>
            </a:r>
            <a:r>
              <a:rPr lang="en-US" sz="1800" dirty="0" smtClean="0"/>
              <a:t> </a:t>
            </a:r>
            <a:r>
              <a:rPr lang="en-US" sz="1800" dirty="0" err="1" smtClean="0"/>
              <a:t>lệnh</a:t>
            </a:r>
            <a:r>
              <a:rPr lang="en-US" sz="1800" dirty="0" smtClean="0"/>
              <a:t> </a:t>
            </a:r>
            <a:r>
              <a:rPr lang="en-US" sz="1800" dirty="0" err="1" smtClean="0"/>
              <a:t>trên</a:t>
            </a:r>
            <a:r>
              <a:rPr lang="en-US" sz="1800" dirty="0" smtClean="0"/>
              <a:t> </a:t>
            </a:r>
            <a:br>
              <a:rPr lang="en-US" sz="1800" dirty="0" smtClean="0"/>
            </a:br>
            <a:r>
              <a:rPr lang="en-US" sz="1800" dirty="0" err="1" smtClean="0"/>
              <a:t>máy</a:t>
            </a:r>
            <a:r>
              <a:rPr lang="en-US" sz="1800" dirty="0" smtClean="0"/>
              <a:t> </a:t>
            </a:r>
            <a:r>
              <a:rPr lang="en-US" sz="1800" dirty="0" err="1" smtClean="0"/>
              <a:t>chiếu</a:t>
            </a:r>
            <a:r>
              <a:rPr lang="en-US" sz="1800" dirty="0" smtClean="0"/>
              <a:t> </a:t>
            </a:r>
            <a:r>
              <a:rPr lang="en-US" sz="1800" dirty="0" err="1" smtClean="0"/>
              <a:t>hoặc</a:t>
            </a:r>
            <a:r>
              <a:rPr lang="en-US" sz="1800" dirty="0" smtClean="0"/>
              <a:t> </a:t>
            </a:r>
            <a:r>
              <a:rPr lang="en-US" sz="1800" dirty="0" err="1" smtClean="0"/>
              <a:t>cho</a:t>
            </a:r>
            <a:r>
              <a:rPr lang="en-US" sz="1800" dirty="0" smtClean="0"/>
              <a:t> </a:t>
            </a:r>
            <a:r>
              <a:rPr lang="en-US" sz="1800" dirty="0" err="1" smtClean="0"/>
              <a:t>chính</a:t>
            </a:r>
            <a:r>
              <a:rPr lang="en-US" sz="1800" dirty="0" smtClean="0"/>
              <a:t> </a:t>
            </a:r>
            <a:r>
              <a:rPr lang="en-US" sz="1800" dirty="0" err="1" smtClean="0"/>
              <a:t>máy</a:t>
            </a:r>
            <a:r>
              <a:rPr lang="en-US" sz="1800" dirty="0" smtClean="0"/>
              <a:t> </a:t>
            </a:r>
            <a:r>
              <a:rPr lang="en-US" sz="1800" dirty="0" err="1" smtClean="0"/>
              <a:t>tính</a:t>
            </a:r>
            <a:r>
              <a:rPr lang="en-US" sz="1800" dirty="0" smtClean="0"/>
              <a:t> </a:t>
            </a:r>
            <a:r>
              <a:rPr lang="en-US" sz="1800" dirty="0" err="1" smtClean="0"/>
              <a:t>trong</a:t>
            </a:r>
            <a:r>
              <a:rPr lang="en-US" sz="1800" dirty="0" smtClean="0"/>
              <a:t> </a:t>
            </a:r>
            <a:r>
              <a:rPr lang="en-US" sz="1800" dirty="0" err="1" smtClean="0"/>
              <a:t>khi</a:t>
            </a:r>
            <a:r>
              <a:rPr lang="en-US" sz="1800" dirty="0" smtClean="0"/>
              <a:t> </a:t>
            </a:r>
            <a:r>
              <a:rPr lang="en-US" sz="1800" dirty="0" err="1" smtClean="0"/>
              <a:t>chạy</a:t>
            </a:r>
            <a:r>
              <a:rPr lang="en-US" sz="1800" dirty="0" smtClean="0"/>
              <a:t> </a:t>
            </a:r>
            <a:br>
              <a:rPr lang="en-US" sz="1800" dirty="0" smtClean="0"/>
            </a:br>
            <a:r>
              <a:rPr lang="en-US" sz="1800" dirty="0" err="1" smtClean="0"/>
              <a:t>tập</a:t>
            </a:r>
            <a:r>
              <a:rPr lang="en-US" sz="1800" dirty="0" smtClean="0"/>
              <a:t> tin </a:t>
            </a:r>
            <a:r>
              <a:rPr lang="en-US" sz="1800" dirty="0" err="1" smtClean="0"/>
              <a:t>trình</a:t>
            </a:r>
            <a:r>
              <a:rPr lang="en-US" sz="1800" dirty="0" smtClean="0"/>
              <a:t> </a:t>
            </a:r>
            <a:r>
              <a:rPr lang="en-US" sz="1800" dirty="0" err="1" smtClean="0"/>
              <a:t>chiếu</a:t>
            </a:r>
            <a:r>
              <a:rPr lang="en-US" sz="1800" dirty="0" smtClean="0"/>
              <a:t> </a:t>
            </a:r>
            <a:r>
              <a:rPr lang="en-US" sz="1800" dirty="0" err="1" smtClean="0"/>
              <a:t>hình</a:t>
            </a:r>
            <a:r>
              <a:rPr lang="en-US" sz="1800" dirty="0" smtClean="0"/>
              <a:t> </a:t>
            </a:r>
            <a:r>
              <a:rPr lang="en-US" sz="1800" dirty="0" err="1" smtClean="0"/>
              <a:t>ảnh</a:t>
            </a:r>
            <a:r>
              <a:rPr lang="en-US" sz="1800" dirty="0" smtClean="0"/>
              <a:t> </a:t>
            </a:r>
          </a:p>
          <a:p>
            <a:pPr lvl="1">
              <a:spcBef>
                <a:spcPts val="0"/>
              </a:spcBef>
            </a:pPr>
            <a:r>
              <a:rPr lang="en-US" sz="1800" dirty="0" err="1" smtClean="0"/>
              <a:t>Tăng</a:t>
            </a:r>
            <a:r>
              <a:rPr lang="en-US" sz="1800" dirty="0" smtClean="0"/>
              <a:t> </a:t>
            </a:r>
            <a:r>
              <a:rPr lang="en-US" sz="1800" dirty="0" err="1" smtClean="0"/>
              <a:t>cường</a:t>
            </a:r>
            <a:r>
              <a:rPr lang="vi-VN" sz="1800" dirty="0" smtClean="0"/>
              <a:t> khả năng </a:t>
            </a:r>
            <a:r>
              <a:rPr lang="en-US" sz="1800" dirty="0" err="1" smtClean="0"/>
              <a:t>truy</a:t>
            </a:r>
            <a:r>
              <a:rPr lang="en-US" sz="1800" dirty="0" smtClean="0"/>
              <a:t> </a:t>
            </a:r>
            <a:r>
              <a:rPr lang="en-US" sz="1800" dirty="0" err="1" smtClean="0"/>
              <a:t>cập</a:t>
            </a:r>
            <a:r>
              <a:rPr lang="vi-VN" sz="1800" dirty="0" smtClean="0"/>
              <a:t> cho người khuyết tật</a:t>
            </a:r>
            <a:endParaRPr lang="en-US" sz="1800" dirty="0" smtClean="0"/>
          </a:p>
          <a:p>
            <a:pPr>
              <a:spcBef>
                <a:spcPts val="0"/>
              </a:spcBef>
            </a:pPr>
            <a:r>
              <a:rPr lang="en-US" sz="2400" b="1" dirty="0" err="1" smtClean="0"/>
              <a:t>Thiết</a:t>
            </a:r>
            <a:r>
              <a:rPr lang="en-US" sz="2400" b="1" dirty="0" smtClean="0"/>
              <a:t> </a:t>
            </a:r>
            <a:r>
              <a:rPr lang="en-US" sz="2400" b="1" dirty="0" err="1" smtClean="0"/>
              <a:t>bị</a:t>
            </a:r>
            <a:r>
              <a:rPr lang="en-US" sz="2400" b="1" dirty="0" smtClean="0"/>
              <a:t> </a:t>
            </a:r>
            <a:r>
              <a:rPr lang="en-US" sz="2400" b="1" dirty="0" err="1" smtClean="0"/>
              <a:t>đầu</a:t>
            </a:r>
            <a:r>
              <a:rPr lang="en-US" sz="2400" b="1" dirty="0" smtClean="0"/>
              <a:t> </a:t>
            </a:r>
            <a:r>
              <a:rPr lang="en-US" sz="2400" b="1" dirty="0" err="1" smtClean="0"/>
              <a:t>vào</a:t>
            </a:r>
            <a:r>
              <a:rPr lang="en-US" sz="2400" b="1" dirty="0" smtClean="0"/>
              <a:t> </a:t>
            </a:r>
            <a:r>
              <a:rPr lang="en-US" sz="2400" b="1" dirty="0" err="1" smtClean="0"/>
              <a:t>chuyên</a:t>
            </a:r>
            <a:r>
              <a:rPr lang="en-US" sz="2400" b="1" dirty="0" smtClean="0"/>
              <a:t> </a:t>
            </a:r>
            <a:r>
              <a:rPr lang="en-US" sz="2400" b="1" dirty="0" err="1" smtClean="0"/>
              <a:t>dụng</a:t>
            </a:r>
            <a:endParaRPr lang="en-US" sz="2400" dirty="0" smtClean="0"/>
          </a:p>
          <a:p>
            <a:pPr lvl="1">
              <a:spcBef>
                <a:spcPts val="0"/>
              </a:spcBef>
            </a:pPr>
            <a:r>
              <a:rPr lang="en-US" sz="1800" dirty="0" err="1" smtClean="0"/>
              <a:t>Một</a:t>
            </a:r>
            <a:r>
              <a:rPr lang="en-US" sz="1800" dirty="0" smtClean="0"/>
              <a:t> </a:t>
            </a:r>
            <a:r>
              <a:rPr lang="en-US" sz="1800" dirty="0" err="1" smtClean="0"/>
              <a:t>số</a:t>
            </a:r>
            <a:r>
              <a:rPr lang="en-US" sz="1800" dirty="0" smtClean="0"/>
              <a:t> </a:t>
            </a:r>
            <a:r>
              <a:rPr lang="en-US" sz="1800" dirty="0" err="1" smtClean="0"/>
              <a:t>ngành</a:t>
            </a:r>
            <a:r>
              <a:rPr lang="en-US" sz="1800" dirty="0" smtClean="0"/>
              <a:t> </a:t>
            </a:r>
            <a:r>
              <a:rPr lang="en-US" sz="1800" dirty="0" err="1" smtClean="0"/>
              <a:t>công</a:t>
            </a:r>
            <a:r>
              <a:rPr lang="en-US" sz="1800" dirty="0" smtClean="0"/>
              <a:t> </a:t>
            </a:r>
            <a:r>
              <a:rPr lang="en-US" sz="1800" dirty="0" err="1" smtClean="0"/>
              <a:t>nghiệp</a:t>
            </a:r>
            <a:r>
              <a:rPr lang="en-US" sz="1800" dirty="0" smtClean="0"/>
              <a:t> </a:t>
            </a:r>
            <a:r>
              <a:rPr lang="en-US" sz="1800" dirty="0" err="1" smtClean="0"/>
              <a:t>sử</a:t>
            </a:r>
            <a:r>
              <a:rPr lang="en-US" sz="1800" dirty="0" smtClean="0"/>
              <a:t> </a:t>
            </a:r>
            <a:r>
              <a:rPr lang="en-US" sz="1800" dirty="0" err="1" smtClean="0"/>
              <a:t>dụng</a:t>
            </a:r>
            <a:r>
              <a:rPr lang="en-US" sz="1800" dirty="0" smtClean="0"/>
              <a:t> </a:t>
            </a:r>
            <a:r>
              <a:rPr lang="en-US" sz="1800" dirty="0" err="1" smtClean="0"/>
              <a:t>các</a:t>
            </a:r>
            <a:r>
              <a:rPr lang="en-US" sz="1800" dirty="0" smtClean="0"/>
              <a:t> </a:t>
            </a:r>
            <a:r>
              <a:rPr lang="en-US" sz="1800" dirty="0" err="1" smtClean="0"/>
              <a:t>thiết</a:t>
            </a:r>
            <a:r>
              <a:rPr lang="en-US" sz="1800" dirty="0" smtClean="0"/>
              <a:t> </a:t>
            </a:r>
            <a:r>
              <a:rPr lang="en-US" sz="1800" dirty="0" err="1" smtClean="0"/>
              <a:t>bị</a:t>
            </a:r>
            <a:r>
              <a:rPr lang="en-US" sz="1800" dirty="0" smtClean="0"/>
              <a:t> </a:t>
            </a:r>
            <a:br>
              <a:rPr lang="en-US" sz="1800" dirty="0" smtClean="0"/>
            </a:br>
            <a:r>
              <a:rPr lang="en-US" sz="1800" dirty="0" err="1" smtClean="0"/>
              <a:t>đầu</a:t>
            </a:r>
            <a:r>
              <a:rPr lang="en-US" sz="1800" dirty="0" smtClean="0"/>
              <a:t> </a:t>
            </a:r>
            <a:r>
              <a:rPr lang="en-US" sz="1800" dirty="0" err="1" smtClean="0"/>
              <a:t>vào</a:t>
            </a:r>
            <a:r>
              <a:rPr lang="en-US" sz="1800" dirty="0" smtClean="0"/>
              <a:t> </a:t>
            </a:r>
            <a:r>
              <a:rPr lang="en-US" sz="1800" dirty="0" err="1" smtClean="0"/>
              <a:t>chuyên</a:t>
            </a:r>
            <a:r>
              <a:rPr lang="en-US" sz="1800" dirty="0" smtClean="0"/>
              <a:t> </a:t>
            </a:r>
            <a:r>
              <a:rPr lang="en-US" sz="1800" dirty="0" err="1" smtClean="0"/>
              <a:t>dụng</a:t>
            </a:r>
            <a:endParaRPr lang="en-US" sz="1800" dirty="0" smtClean="0"/>
          </a:p>
          <a:p>
            <a:pPr lvl="1">
              <a:spcBef>
                <a:spcPts val="0"/>
              </a:spcBef>
            </a:pPr>
            <a:r>
              <a:rPr lang="en-US" sz="1800" dirty="0" err="1" smtClean="0"/>
              <a:t>Hoạt</a:t>
            </a:r>
            <a:r>
              <a:rPr lang="en-US" sz="1800" dirty="0" smtClean="0"/>
              <a:t> </a:t>
            </a:r>
            <a:r>
              <a:rPr lang="en-US" sz="1800" dirty="0" err="1" smtClean="0"/>
              <a:t>động</a:t>
            </a:r>
            <a:r>
              <a:rPr lang="en-US" sz="1800" dirty="0" smtClean="0"/>
              <a:t> </a:t>
            </a:r>
            <a:r>
              <a:rPr lang="en-US" sz="1800" dirty="0" err="1" smtClean="0"/>
              <a:t>tương</a:t>
            </a:r>
            <a:r>
              <a:rPr lang="en-US" sz="1800" dirty="0" smtClean="0"/>
              <a:t> </a:t>
            </a:r>
            <a:r>
              <a:rPr lang="en-US" sz="1800" dirty="0" err="1" smtClean="0"/>
              <a:t>tự</a:t>
            </a:r>
            <a:r>
              <a:rPr lang="en-US" sz="1800" dirty="0" smtClean="0"/>
              <a:t> </a:t>
            </a:r>
            <a:r>
              <a:rPr lang="en-US" sz="1800" dirty="0" err="1" smtClean="0"/>
              <a:t>với</a:t>
            </a:r>
            <a:r>
              <a:rPr lang="en-US" sz="1800" dirty="0" smtClean="0"/>
              <a:t> </a:t>
            </a:r>
            <a:r>
              <a:rPr lang="en-US" sz="1800" dirty="0" err="1" smtClean="0"/>
              <a:t>các</a:t>
            </a:r>
            <a:r>
              <a:rPr lang="en-US" sz="1800" dirty="0" smtClean="0"/>
              <a:t> </a:t>
            </a:r>
            <a:r>
              <a:rPr lang="en-US" sz="1800" dirty="0" err="1" smtClean="0"/>
              <a:t>thiết</a:t>
            </a:r>
            <a:r>
              <a:rPr lang="en-US" sz="1800" dirty="0" smtClean="0"/>
              <a:t> </a:t>
            </a:r>
            <a:r>
              <a:rPr lang="en-US" sz="1800" dirty="0" err="1" smtClean="0"/>
              <a:t>bị</a:t>
            </a:r>
            <a:r>
              <a:rPr lang="en-US" sz="1800" dirty="0" smtClean="0"/>
              <a:t> </a:t>
            </a:r>
            <a:r>
              <a:rPr lang="en-US" sz="1800" dirty="0" err="1" smtClean="0"/>
              <a:t>đầu</a:t>
            </a:r>
            <a:r>
              <a:rPr lang="en-US" sz="1800" dirty="0" smtClean="0"/>
              <a:t> </a:t>
            </a:r>
            <a:r>
              <a:rPr lang="en-US" sz="1800" dirty="0" err="1" smtClean="0"/>
              <a:t>vào</a:t>
            </a:r>
            <a:r>
              <a:rPr lang="en-US" sz="1800" dirty="0" smtClean="0"/>
              <a:t> </a:t>
            </a:r>
            <a:r>
              <a:rPr lang="en-US" sz="1800" dirty="0" err="1" smtClean="0"/>
              <a:t>khác</a:t>
            </a:r>
            <a:r>
              <a:rPr lang="en-US" sz="1800" dirty="0" smtClean="0"/>
              <a:t> </a:t>
            </a:r>
            <a:br>
              <a:rPr lang="en-US" sz="1800" dirty="0" smtClean="0"/>
            </a:br>
            <a:r>
              <a:rPr lang="en-US" sz="1800" dirty="0" err="1" smtClean="0"/>
              <a:t>để</a:t>
            </a:r>
            <a:r>
              <a:rPr lang="en-US" sz="1800" dirty="0" smtClean="0"/>
              <a:t> </a:t>
            </a:r>
            <a:r>
              <a:rPr lang="en-US" sz="1800" dirty="0" err="1" smtClean="0"/>
              <a:t>phân</a:t>
            </a:r>
            <a:r>
              <a:rPr lang="en-US" sz="1800" dirty="0" smtClean="0"/>
              <a:t> </a:t>
            </a:r>
            <a:r>
              <a:rPr lang="en-US" sz="1800" dirty="0" err="1" smtClean="0"/>
              <a:t>tích</a:t>
            </a:r>
            <a:r>
              <a:rPr lang="en-US" sz="1800" dirty="0" smtClean="0"/>
              <a:t> </a:t>
            </a:r>
            <a:r>
              <a:rPr lang="en-US" sz="1800" dirty="0" err="1" smtClean="0"/>
              <a:t>dữ</a:t>
            </a:r>
            <a:r>
              <a:rPr lang="en-US" sz="1800" dirty="0" smtClean="0"/>
              <a:t> </a:t>
            </a:r>
            <a:r>
              <a:rPr lang="en-US" sz="1800" dirty="0" err="1" smtClean="0"/>
              <a:t>liệu</a:t>
            </a:r>
            <a:endParaRPr lang="en-US" sz="1800" dirty="0" smtClean="0"/>
          </a:p>
          <a:p>
            <a:pPr>
              <a:spcBef>
                <a:spcPts val="0"/>
              </a:spcBef>
            </a:pPr>
            <a:r>
              <a:rPr lang="en-US" sz="2400" b="1" dirty="0" err="1" smtClean="0"/>
              <a:t>Thiết</a:t>
            </a:r>
            <a:r>
              <a:rPr lang="en-US" sz="2400" b="1" dirty="0" smtClean="0"/>
              <a:t> </a:t>
            </a:r>
            <a:r>
              <a:rPr lang="en-US" sz="2400" b="1" dirty="0" err="1" smtClean="0"/>
              <a:t>bị</a:t>
            </a:r>
            <a:r>
              <a:rPr lang="en-US" sz="2400" b="1" dirty="0" smtClean="0"/>
              <a:t> an </a:t>
            </a:r>
            <a:r>
              <a:rPr lang="en-US" sz="2400" b="1" dirty="0" err="1" smtClean="0"/>
              <a:t>ninh</a:t>
            </a:r>
            <a:r>
              <a:rPr lang="en-US" sz="2400" b="1" dirty="0" smtClean="0"/>
              <a:t> </a:t>
            </a:r>
            <a:endParaRPr lang="en-US" sz="2400" dirty="0" smtClean="0"/>
          </a:p>
          <a:p>
            <a:pPr lvl="1">
              <a:spcBef>
                <a:spcPts val="0"/>
              </a:spcBef>
            </a:pPr>
            <a:r>
              <a:rPr lang="en-US" sz="1800" dirty="0" err="1" smtClean="0"/>
              <a:t>Sinh</a:t>
            </a:r>
            <a:r>
              <a:rPr lang="en-US" sz="1800" dirty="0" smtClean="0"/>
              <a:t> </a:t>
            </a:r>
            <a:r>
              <a:rPr lang="en-US" sz="1800" dirty="0" err="1" smtClean="0"/>
              <a:t>trắc</a:t>
            </a:r>
            <a:r>
              <a:rPr lang="en-US" sz="1800" dirty="0" smtClean="0"/>
              <a:t> </a:t>
            </a:r>
            <a:r>
              <a:rPr lang="en-US" sz="1800" dirty="0" err="1" smtClean="0"/>
              <a:t>học</a:t>
            </a:r>
            <a:r>
              <a:rPr lang="en-US" sz="1800" dirty="0" smtClean="0"/>
              <a:t> </a:t>
            </a:r>
            <a:r>
              <a:rPr lang="en-US" sz="1800" dirty="0" err="1" smtClean="0"/>
              <a:t>là</a:t>
            </a:r>
            <a:r>
              <a:rPr lang="en-US" sz="1800" dirty="0" smtClean="0"/>
              <a:t> </a:t>
            </a:r>
            <a:r>
              <a:rPr lang="en-US" sz="1800" dirty="0" err="1" smtClean="0"/>
              <a:t>cách</a:t>
            </a:r>
            <a:r>
              <a:rPr lang="en-US" sz="1800" dirty="0" smtClean="0"/>
              <a:t> </a:t>
            </a:r>
            <a:r>
              <a:rPr lang="en-US" sz="1800" dirty="0" err="1" smtClean="0"/>
              <a:t>phổ</a:t>
            </a:r>
            <a:r>
              <a:rPr lang="en-US" sz="1800" dirty="0" smtClean="0"/>
              <a:t> </a:t>
            </a:r>
            <a:r>
              <a:rPr lang="en-US" sz="1800" dirty="0" err="1" smtClean="0"/>
              <a:t>biến</a:t>
            </a:r>
            <a:r>
              <a:rPr lang="en-US" sz="1800" dirty="0" smtClean="0"/>
              <a:t> </a:t>
            </a:r>
            <a:r>
              <a:rPr lang="en-US" sz="1800" dirty="0" err="1" smtClean="0"/>
              <a:t>để</a:t>
            </a:r>
            <a:r>
              <a:rPr lang="en-US" sz="1800" dirty="0" smtClean="0"/>
              <a:t> </a:t>
            </a:r>
            <a:r>
              <a:rPr lang="en-US" sz="1800" dirty="0" err="1" smtClean="0"/>
              <a:t>xử</a:t>
            </a:r>
            <a:r>
              <a:rPr lang="en-US" sz="1800" dirty="0" smtClean="0"/>
              <a:t> </a:t>
            </a:r>
            <a:r>
              <a:rPr lang="en-US" sz="1800" dirty="0" err="1" smtClean="0"/>
              <a:t>lý</a:t>
            </a:r>
            <a:r>
              <a:rPr lang="en-US" sz="1800" dirty="0" smtClean="0"/>
              <a:t> </a:t>
            </a:r>
            <a:r>
              <a:rPr lang="en-US" sz="1800" dirty="0" err="1" smtClean="0"/>
              <a:t>các</a:t>
            </a:r>
            <a:r>
              <a:rPr lang="en-US" sz="1800" dirty="0" smtClean="0"/>
              <a:t> </a:t>
            </a:r>
            <a:r>
              <a:rPr lang="en-US" sz="1800" dirty="0" err="1" smtClean="0"/>
              <a:t>vấn</a:t>
            </a:r>
            <a:r>
              <a:rPr lang="en-US" sz="1800" dirty="0" smtClean="0"/>
              <a:t> </a:t>
            </a:r>
            <a:r>
              <a:rPr lang="en-US" sz="1800" dirty="0" err="1" smtClean="0"/>
              <a:t>đề</a:t>
            </a:r>
            <a:r>
              <a:rPr lang="en-US" sz="1800" dirty="0" smtClean="0"/>
              <a:t> </a:t>
            </a:r>
            <a:br>
              <a:rPr lang="en-US" sz="1800" dirty="0" smtClean="0"/>
            </a:br>
            <a:r>
              <a:rPr lang="en-US" sz="1800" dirty="0" smtClean="0"/>
              <a:t>an </a:t>
            </a:r>
            <a:r>
              <a:rPr lang="en-US" sz="1800" dirty="0" err="1" smtClean="0"/>
              <a:t>ninh</a:t>
            </a:r>
            <a:r>
              <a:rPr lang="en-US" sz="1800" dirty="0" smtClean="0"/>
              <a:t> </a:t>
            </a:r>
            <a:r>
              <a:rPr lang="en-US" sz="1800" dirty="0" err="1" smtClean="0"/>
              <a:t>như</a:t>
            </a:r>
            <a:r>
              <a:rPr lang="en-US" sz="1800" dirty="0" smtClean="0"/>
              <a:t> </a:t>
            </a:r>
            <a:r>
              <a:rPr lang="en-US" sz="1800" dirty="0" err="1" smtClean="0"/>
              <a:t>quá</a:t>
            </a:r>
            <a:r>
              <a:rPr lang="en-US" sz="1800" dirty="0" smtClean="0"/>
              <a:t> </a:t>
            </a:r>
            <a:r>
              <a:rPr lang="en-US" sz="1800" dirty="0" err="1" smtClean="0"/>
              <a:t>trình</a:t>
            </a:r>
            <a:r>
              <a:rPr lang="en-US" sz="1800" dirty="0" smtClean="0"/>
              <a:t> </a:t>
            </a:r>
            <a:r>
              <a:rPr lang="en-US" sz="1800" dirty="0" err="1" smtClean="0"/>
              <a:t>truy</a:t>
            </a:r>
            <a:r>
              <a:rPr lang="en-US" sz="1800" dirty="0" smtClean="0"/>
              <a:t> </a:t>
            </a:r>
            <a:r>
              <a:rPr lang="en-US" sz="1800" dirty="0" err="1" smtClean="0"/>
              <a:t>cập</a:t>
            </a:r>
            <a:r>
              <a:rPr lang="en-US" sz="1800" dirty="0" smtClean="0"/>
              <a:t> </a:t>
            </a:r>
            <a:r>
              <a:rPr lang="en-US" sz="1800" dirty="0" err="1" smtClean="0"/>
              <a:t>vào</a:t>
            </a:r>
            <a:r>
              <a:rPr lang="en-US" sz="1800" dirty="0" smtClean="0"/>
              <a:t> </a:t>
            </a:r>
            <a:r>
              <a:rPr lang="en-US" sz="1800" dirty="0" err="1" smtClean="0"/>
              <a:t>hệ</a:t>
            </a:r>
            <a:r>
              <a:rPr lang="en-US" sz="1800" dirty="0" smtClean="0"/>
              <a:t> </a:t>
            </a:r>
            <a:r>
              <a:rPr lang="en-US" sz="1800" dirty="0" err="1" smtClean="0"/>
              <a:t>thống</a:t>
            </a:r>
            <a:r>
              <a:rPr lang="en-US" sz="1800" dirty="0" smtClean="0"/>
              <a:t> </a:t>
            </a:r>
            <a:r>
              <a:rPr lang="en-US" sz="1800" dirty="0" err="1" smtClean="0"/>
              <a:t>hoặc</a:t>
            </a:r>
            <a:r>
              <a:rPr lang="en-US" sz="1800" dirty="0" smtClean="0"/>
              <a:t> </a:t>
            </a:r>
            <a:br>
              <a:rPr lang="en-US" sz="1800" dirty="0" smtClean="0"/>
            </a:br>
            <a:r>
              <a:rPr lang="en-US" sz="1800" dirty="0" err="1" smtClean="0"/>
              <a:t>đảm</a:t>
            </a:r>
            <a:r>
              <a:rPr lang="en-US" sz="1800" dirty="0" smtClean="0"/>
              <a:t> </a:t>
            </a:r>
            <a:r>
              <a:rPr lang="en-US" sz="1800" dirty="0" err="1" smtClean="0"/>
              <a:t>bảo</a:t>
            </a:r>
            <a:r>
              <a:rPr lang="en-US" sz="1800" dirty="0" smtClean="0"/>
              <a:t> </a:t>
            </a:r>
            <a:r>
              <a:rPr lang="en-US" sz="1800" dirty="0" err="1" smtClean="0"/>
              <a:t>bảo</a:t>
            </a:r>
            <a:r>
              <a:rPr lang="en-US" sz="1800" dirty="0" smtClean="0"/>
              <a:t> </a:t>
            </a:r>
            <a:r>
              <a:rPr lang="en-US" sz="1800" dirty="0" err="1" smtClean="0"/>
              <a:t>mật</a:t>
            </a:r>
            <a:r>
              <a:rPr lang="en-US" sz="1800" dirty="0" smtClean="0"/>
              <a:t> </a:t>
            </a:r>
            <a:r>
              <a:rPr lang="en-US" sz="1800" dirty="0" err="1" smtClean="0"/>
              <a:t>dữ</a:t>
            </a:r>
            <a:r>
              <a:rPr lang="en-US" sz="1800" dirty="0" smtClean="0"/>
              <a:t> </a:t>
            </a:r>
            <a:r>
              <a:rPr lang="en-US" sz="1800" dirty="0" err="1" smtClean="0"/>
              <a:t>liệu</a:t>
            </a:r>
            <a:r>
              <a:rPr lang="en-US" sz="1800" dirty="0" smtClean="0"/>
              <a:t> </a:t>
            </a:r>
            <a:r>
              <a:rPr lang="en-US" sz="1800" dirty="0" err="1" smtClean="0"/>
              <a:t>máy</a:t>
            </a:r>
            <a:r>
              <a:rPr lang="en-US" sz="1800" dirty="0" smtClean="0"/>
              <a:t> </a:t>
            </a:r>
            <a:r>
              <a:rPr lang="en-US" sz="1800" dirty="0" err="1" smtClean="0"/>
              <a:t>tính</a:t>
            </a:r>
            <a:endParaRPr lang="en-US" sz="1800" dirty="0" smtClean="0"/>
          </a:p>
          <a:p>
            <a:pPr lvl="1">
              <a:spcBef>
                <a:spcPts val="0"/>
              </a:spcBef>
            </a:pPr>
            <a:r>
              <a:rPr lang="en-US" sz="1800" dirty="0" err="1" smtClean="0"/>
              <a:t>Cần</a:t>
            </a:r>
            <a:r>
              <a:rPr lang="en-US" sz="1800" dirty="0" smtClean="0"/>
              <a:t> </a:t>
            </a:r>
            <a:r>
              <a:rPr lang="en-US" sz="1800" dirty="0" err="1" smtClean="0"/>
              <a:t>có</a:t>
            </a:r>
            <a:r>
              <a:rPr lang="en-US" sz="1800" dirty="0" smtClean="0"/>
              <a:t> </a:t>
            </a:r>
            <a:r>
              <a:rPr lang="en-US" sz="1800" dirty="0" err="1" smtClean="0"/>
              <a:t>các</a:t>
            </a:r>
            <a:r>
              <a:rPr lang="en-US" sz="1800" dirty="0" smtClean="0"/>
              <a:t> </a:t>
            </a:r>
            <a:r>
              <a:rPr lang="en-US" sz="1800" dirty="0" err="1" smtClean="0"/>
              <a:t>tín</a:t>
            </a:r>
            <a:r>
              <a:rPr lang="en-US" sz="1800" dirty="0" smtClean="0"/>
              <a:t> </a:t>
            </a:r>
            <a:r>
              <a:rPr lang="en-US" sz="1800" dirty="0" err="1" smtClean="0"/>
              <a:t>hiệu</a:t>
            </a:r>
            <a:r>
              <a:rPr lang="en-US" sz="1800" dirty="0" smtClean="0"/>
              <a:t> </a:t>
            </a:r>
            <a:r>
              <a:rPr lang="en-US" sz="1800" dirty="0" err="1" smtClean="0"/>
              <a:t>nhận</a:t>
            </a:r>
            <a:r>
              <a:rPr lang="en-US" sz="1800" dirty="0" smtClean="0"/>
              <a:t> </a:t>
            </a:r>
            <a:r>
              <a:rPr lang="en-US" sz="1800" dirty="0" err="1" smtClean="0"/>
              <a:t>dạng</a:t>
            </a:r>
            <a:r>
              <a:rPr lang="en-US" sz="1800" dirty="0" smtClean="0"/>
              <a:t> </a:t>
            </a:r>
            <a:r>
              <a:rPr lang="en-US" sz="1800" dirty="0" err="1" smtClean="0"/>
              <a:t>trước</a:t>
            </a:r>
            <a:r>
              <a:rPr lang="en-US" sz="1800" dirty="0" smtClean="0"/>
              <a:t> </a:t>
            </a:r>
            <a:r>
              <a:rPr lang="en-US" sz="1800" dirty="0" err="1" smtClean="0"/>
              <a:t>khi</a:t>
            </a:r>
            <a:r>
              <a:rPr lang="en-US" sz="1800" dirty="0" smtClean="0"/>
              <a:t> </a:t>
            </a:r>
            <a:r>
              <a:rPr lang="en-US" sz="1800" dirty="0" err="1" smtClean="0"/>
              <a:t>cho</a:t>
            </a:r>
            <a:r>
              <a:rPr lang="en-US" sz="1800" dirty="0" smtClean="0"/>
              <a:t> </a:t>
            </a:r>
            <a:r>
              <a:rPr lang="en-US" sz="1800" dirty="0" err="1" smtClean="0"/>
              <a:t>phép</a:t>
            </a:r>
            <a:r>
              <a:rPr lang="en-US" sz="1800" dirty="0" smtClean="0"/>
              <a:t> </a:t>
            </a:r>
            <a:r>
              <a:rPr lang="en-US" sz="1800" dirty="0" err="1" smtClean="0"/>
              <a:t>bạn</a:t>
            </a:r>
            <a:r>
              <a:rPr lang="en-US" sz="1800" dirty="0" smtClean="0"/>
              <a:t> </a:t>
            </a:r>
            <a:r>
              <a:rPr lang="en-US" sz="1800" dirty="0" err="1" smtClean="0"/>
              <a:t>truy</a:t>
            </a:r>
            <a:r>
              <a:rPr lang="en-US" sz="1800" dirty="0" smtClean="0"/>
              <a:t> </a:t>
            </a:r>
            <a:r>
              <a:rPr lang="en-US" sz="1800" dirty="0" err="1" smtClean="0"/>
              <a:t>cập</a:t>
            </a:r>
            <a:r>
              <a:rPr lang="en-US" sz="1800" dirty="0" smtClean="0"/>
              <a:t> </a:t>
            </a:r>
            <a:r>
              <a:rPr lang="en-US" sz="1800" dirty="0" err="1" smtClean="0"/>
              <a:t>vào</a:t>
            </a:r>
            <a:r>
              <a:rPr lang="en-US" sz="1800" dirty="0" smtClean="0"/>
              <a:t> </a:t>
            </a:r>
            <a:r>
              <a:rPr lang="en-US" sz="1800" dirty="0" err="1" smtClean="0"/>
              <a:t>máy</a:t>
            </a:r>
            <a:r>
              <a:rPr lang="en-US" sz="1800" dirty="0" smtClean="0"/>
              <a:t> </a:t>
            </a:r>
            <a:r>
              <a:rPr lang="en-US" sz="1800" dirty="0" err="1" smtClean="0"/>
              <a:t>tính</a:t>
            </a:r>
            <a:endParaRPr lang="en-US" sz="1800" dirty="0" smtClean="0"/>
          </a:p>
        </p:txBody>
      </p:sp>
      <p:sp>
        <p:nvSpPr>
          <p:cNvPr id="48133" name="Slide Number Placeholder 4"/>
          <p:cNvSpPr>
            <a:spLocks noGrp="1"/>
          </p:cNvSpPr>
          <p:nvPr>
            <p:ph type="sldNum" sz="quarter" idx="14"/>
          </p:nvPr>
        </p:nvSpPr>
        <p:spPr>
          <a:noFill/>
        </p:spPr>
        <p:txBody>
          <a:bodyPr/>
          <a:lstStyle/>
          <a:p>
            <a:fld id="{344498B9-5785-402A-9CA6-5BE4854DCA5A}" type="slidenum">
              <a:rPr lang="en-US" smtClean="0"/>
              <a:pPr/>
              <a:t>45</a:t>
            </a:fld>
            <a:endParaRPr lang="en-US" dirty="0" smtClean="0"/>
          </a:p>
        </p:txBody>
      </p:sp>
      <p:pic>
        <p:nvPicPr>
          <p:cNvPr id="48134" name="Picture 2" descr="iStock_000000585105XSmall"/>
          <p:cNvPicPr>
            <a:picLocks noChangeAspect="1" noChangeArrowheads="1"/>
          </p:cNvPicPr>
          <p:nvPr/>
        </p:nvPicPr>
        <p:blipFill>
          <a:blip r:embed="rId3" cstate="print"/>
          <a:srcRect r="17383" b="18900"/>
          <a:stretch>
            <a:fillRect/>
          </a:stretch>
        </p:blipFill>
        <p:spPr bwMode="auto">
          <a:xfrm>
            <a:off x="6976732" y="4343400"/>
            <a:ext cx="1604962" cy="1041400"/>
          </a:xfrm>
          <a:prstGeom prst="rect">
            <a:avLst/>
          </a:prstGeom>
          <a:noFill/>
          <a:ln w="9525">
            <a:noFill/>
            <a:miter lim="800000"/>
            <a:headEnd/>
            <a:tailEnd/>
          </a:ln>
        </p:spPr>
      </p:pic>
      <p:pic>
        <p:nvPicPr>
          <p:cNvPr id="48135" name="Picture 4" descr="specialized input device"/>
          <p:cNvPicPr>
            <a:picLocks noChangeAspect="1" noChangeArrowheads="1"/>
          </p:cNvPicPr>
          <p:nvPr/>
        </p:nvPicPr>
        <p:blipFill>
          <a:blip r:embed="rId4" cstate="print"/>
          <a:srcRect r="11873" b="6091"/>
          <a:stretch>
            <a:fillRect/>
          </a:stretch>
        </p:blipFill>
        <p:spPr bwMode="auto">
          <a:xfrm>
            <a:off x="7126288" y="2974975"/>
            <a:ext cx="1306512" cy="1001713"/>
          </a:xfrm>
          <a:prstGeom prst="rect">
            <a:avLst/>
          </a:prstGeom>
          <a:noFill/>
          <a:ln w="9525">
            <a:noFill/>
            <a:miter lim="800000"/>
            <a:headEnd/>
            <a:tailEnd/>
          </a:ln>
        </p:spPr>
      </p:pic>
      <p:pic>
        <p:nvPicPr>
          <p:cNvPr id="48136" name="Picture 5" descr="remote_control_iso"/>
          <p:cNvPicPr>
            <a:picLocks noChangeAspect="1" noChangeArrowheads="1"/>
          </p:cNvPicPr>
          <p:nvPr/>
        </p:nvPicPr>
        <p:blipFill>
          <a:blip r:embed="rId5" cstate="print"/>
          <a:srcRect/>
          <a:stretch>
            <a:fillRect/>
          </a:stretch>
        </p:blipFill>
        <p:spPr bwMode="auto">
          <a:xfrm>
            <a:off x="7343775" y="1684338"/>
            <a:ext cx="1060450" cy="935037"/>
          </a:xfrm>
          <a:prstGeom prst="rect">
            <a:avLst/>
          </a:prstGeom>
          <a:noFill/>
          <a:ln w="9525">
            <a:noFill/>
            <a:miter lim="800000"/>
            <a:headEnd/>
            <a:tailEnd/>
          </a:ln>
        </p:spPr>
      </p:pic>
    </p:spTree>
    <p:extLst>
      <p:ext uri="{BB962C8B-B14F-4D97-AF65-F5344CB8AC3E}">
        <p14:creationId xmlns:p14="http://schemas.microsoft.com/office/powerpoint/2010/main" val="1240599671"/>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dirty="0" err="1"/>
              <a:t>Tìm</a:t>
            </a:r>
            <a:r>
              <a:rPr lang="en-US" dirty="0"/>
              <a:t> </a:t>
            </a:r>
            <a:r>
              <a:rPr lang="en-US" dirty="0" err="1"/>
              <a:t>hiểu</a:t>
            </a:r>
            <a:r>
              <a:rPr lang="en-US" dirty="0"/>
              <a:t> </a:t>
            </a:r>
            <a:r>
              <a:rPr lang="en-US" dirty="0" err="1"/>
              <a:t>các</a:t>
            </a:r>
            <a:r>
              <a:rPr lang="en-US" dirty="0"/>
              <a:t> </a:t>
            </a:r>
            <a:r>
              <a:rPr lang="en-US" dirty="0" err="1"/>
              <a:t>thiết</a:t>
            </a:r>
            <a:r>
              <a:rPr lang="en-US" dirty="0"/>
              <a:t> </a:t>
            </a:r>
            <a:r>
              <a:rPr lang="en-US" dirty="0" err="1"/>
              <a:t>bị</a:t>
            </a:r>
            <a:r>
              <a:rPr lang="en-US" dirty="0"/>
              <a:t> </a:t>
            </a:r>
            <a:r>
              <a:rPr lang="en-US" dirty="0" err="1"/>
              <a:t>chuyên</a:t>
            </a:r>
            <a:r>
              <a:rPr lang="en-US" dirty="0"/>
              <a:t> </a:t>
            </a:r>
            <a:r>
              <a:rPr lang="en-US" dirty="0" err="1"/>
              <a:t>dụng</a:t>
            </a:r>
            <a:endParaRPr lang="en-US" dirty="0" smtClean="0"/>
          </a:p>
        </p:txBody>
      </p:sp>
      <p:sp>
        <p:nvSpPr>
          <p:cNvPr id="49155" name="Content Placeholder 2"/>
          <p:cNvSpPr>
            <a:spLocks noGrp="1"/>
          </p:cNvSpPr>
          <p:nvPr>
            <p:ph sz="quarter" idx="12"/>
          </p:nvPr>
        </p:nvSpPr>
        <p:spPr>
          <a:xfrm>
            <a:off x="363538" y="1300163"/>
            <a:ext cx="8394700" cy="4968875"/>
          </a:xfrm>
        </p:spPr>
        <p:txBody>
          <a:bodyPr/>
          <a:lstStyle/>
          <a:p>
            <a:r>
              <a:rPr lang="en-US" sz="2400" b="1" dirty="0" err="1"/>
              <a:t>Các</a:t>
            </a:r>
            <a:r>
              <a:rPr lang="en-US" sz="2400" b="1" dirty="0"/>
              <a:t> </a:t>
            </a:r>
            <a:r>
              <a:rPr lang="en-US" sz="2400" b="1" dirty="0" err="1"/>
              <a:t>thiết</a:t>
            </a:r>
            <a:r>
              <a:rPr lang="en-US" sz="2400" b="1" dirty="0"/>
              <a:t> </a:t>
            </a:r>
            <a:r>
              <a:rPr lang="en-US" sz="2400" b="1" dirty="0" err="1"/>
              <a:t>bị</a:t>
            </a:r>
            <a:r>
              <a:rPr lang="en-US" sz="2400" b="1" dirty="0"/>
              <a:t> </a:t>
            </a:r>
            <a:r>
              <a:rPr lang="en-US" sz="2400" b="1" dirty="0" err="1"/>
              <a:t>truy</a:t>
            </a:r>
            <a:r>
              <a:rPr lang="en-US" sz="2400" b="1" dirty="0"/>
              <a:t> </a:t>
            </a:r>
            <a:r>
              <a:rPr lang="en-US" sz="2400" b="1" dirty="0" err="1"/>
              <a:t>cập</a:t>
            </a:r>
            <a:endParaRPr lang="en-US" sz="2400" dirty="0" smtClean="0"/>
          </a:p>
          <a:p>
            <a:pPr lvl="1"/>
            <a:r>
              <a:rPr lang="en-US" sz="2000" dirty="0" err="1"/>
              <a:t>Có</a:t>
            </a:r>
            <a:r>
              <a:rPr lang="en-US" sz="2000" dirty="0"/>
              <a:t> </a:t>
            </a:r>
            <a:r>
              <a:rPr lang="en-US" sz="2000" dirty="0" err="1"/>
              <a:t>vô</a:t>
            </a:r>
            <a:r>
              <a:rPr lang="en-US" sz="2000" dirty="0"/>
              <a:t> </a:t>
            </a:r>
            <a:r>
              <a:rPr lang="en-US" sz="2000" dirty="0" err="1"/>
              <a:t>số</a:t>
            </a:r>
            <a:r>
              <a:rPr lang="en-US" sz="2000" dirty="0"/>
              <a:t> </a:t>
            </a:r>
            <a:r>
              <a:rPr lang="en-US" sz="2000" dirty="0" err="1"/>
              <a:t>các</a:t>
            </a:r>
            <a:r>
              <a:rPr lang="en-US" sz="2000" dirty="0"/>
              <a:t> </a:t>
            </a:r>
            <a:r>
              <a:rPr lang="en-US" sz="2000" dirty="0" err="1"/>
              <a:t>thiết</a:t>
            </a:r>
            <a:r>
              <a:rPr lang="en-US" sz="2000" dirty="0"/>
              <a:t> </a:t>
            </a:r>
            <a:r>
              <a:rPr lang="en-US" sz="2000" dirty="0" err="1"/>
              <a:t>bị</a:t>
            </a:r>
            <a:r>
              <a:rPr lang="en-US" sz="2000" dirty="0"/>
              <a:t> </a:t>
            </a:r>
            <a:r>
              <a:rPr lang="en-US" sz="2000" dirty="0" err="1"/>
              <a:t>để</a:t>
            </a:r>
            <a:r>
              <a:rPr lang="en-US" sz="2000" dirty="0"/>
              <a:t> </a:t>
            </a:r>
            <a:r>
              <a:rPr lang="en-US" sz="2000" dirty="0" err="1"/>
              <a:t>những</a:t>
            </a:r>
            <a:r>
              <a:rPr lang="en-US" sz="2000" dirty="0"/>
              <a:t> </a:t>
            </a:r>
            <a:r>
              <a:rPr lang="en-US" sz="2000" dirty="0" err="1"/>
              <a:t>người</a:t>
            </a:r>
            <a:r>
              <a:rPr lang="en-US" sz="2000" dirty="0"/>
              <a:t> </a:t>
            </a:r>
            <a:r>
              <a:rPr lang="en-US" sz="2000" dirty="0" err="1"/>
              <a:t>khuyết</a:t>
            </a:r>
            <a:r>
              <a:rPr lang="en-US" sz="2000" dirty="0"/>
              <a:t> </a:t>
            </a:r>
            <a:r>
              <a:rPr lang="en-US" sz="2000" dirty="0" err="1"/>
              <a:t>tật</a:t>
            </a:r>
            <a:r>
              <a:rPr lang="en-US" sz="2000" dirty="0"/>
              <a:t> </a:t>
            </a:r>
            <a:r>
              <a:rPr lang="en-US" sz="2000" dirty="0" err="1"/>
              <a:t>có</a:t>
            </a:r>
            <a:r>
              <a:rPr lang="en-US" sz="2000" dirty="0"/>
              <a:t> </a:t>
            </a:r>
            <a:r>
              <a:rPr lang="en-US" sz="2000" dirty="0" err="1"/>
              <a:t>thể</a:t>
            </a:r>
            <a:r>
              <a:rPr lang="en-US" sz="2000" dirty="0"/>
              <a:t> </a:t>
            </a:r>
            <a:r>
              <a:rPr lang="en-US" sz="2000" dirty="0" err="1"/>
              <a:t>cải</a:t>
            </a:r>
            <a:r>
              <a:rPr lang="en-US" sz="2000" dirty="0"/>
              <a:t> </a:t>
            </a:r>
            <a:r>
              <a:rPr lang="en-US" sz="2000" dirty="0" err="1"/>
              <a:t>thiện</a:t>
            </a:r>
            <a:r>
              <a:rPr lang="en-US" sz="2000" dirty="0"/>
              <a:t> </a:t>
            </a:r>
            <a:r>
              <a:rPr lang="en-US" sz="2000" dirty="0" err="1"/>
              <a:t>khả</a:t>
            </a:r>
            <a:r>
              <a:rPr lang="en-US" sz="2000" dirty="0"/>
              <a:t> </a:t>
            </a:r>
            <a:r>
              <a:rPr lang="en-US" sz="2000" dirty="0" err="1"/>
              <a:t>năng</a:t>
            </a:r>
            <a:r>
              <a:rPr lang="en-US" sz="2000" dirty="0"/>
              <a:t> </a:t>
            </a:r>
            <a:r>
              <a:rPr lang="en-US" sz="2000" dirty="0" err="1"/>
              <a:t>sử</a:t>
            </a:r>
            <a:r>
              <a:rPr lang="en-US" sz="2000" dirty="0"/>
              <a:t> </a:t>
            </a:r>
            <a:r>
              <a:rPr lang="en-US" sz="2000" dirty="0" err="1"/>
              <a:t>dụng</a:t>
            </a:r>
            <a:r>
              <a:rPr lang="en-US" sz="2000" dirty="0"/>
              <a:t> </a:t>
            </a:r>
            <a:r>
              <a:rPr lang="en-US" sz="2000" dirty="0" err="1"/>
              <a:t>máy</a:t>
            </a:r>
            <a:r>
              <a:rPr lang="en-US" sz="2000" dirty="0"/>
              <a:t> </a:t>
            </a:r>
            <a:r>
              <a:rPr lang="en-US" sz="2000" dirty="0" err="1"/>
              <a:t>tính</a:t>
            </a:r>
            <a:endParaRPr lang="en-US" sz="2000" dirty="0" smtClean="0"/>
          </a:p>
          <a:p>
            <a:pPr lvl="2"/>
            <a:r>
              <a:rPr lang="en-US" sz="1800" dirty="0" err="1"/>
              <a:t>P</a:t>
            </a:r>
            <a:r>
              <a:rPr lang="en-US" sz="1800" dirty="0" err="1" smtClean="0"/>
              <a:t>hần</a:t>
            </a:r>
            <a:r>
              <a:rPr lang="en-US" sz="1800" dirty="0" smtClean="0"/>
              <a:t> </a:t>
            </a:r>
            <a:r>
              <a:rPr lang="en-US" sz="1800" dirty="0" err="1"/>
              <a:t>mềm</a:t>
            </a:r>
            <a:r>
              <a:rPr lang="en-US" sz="1800" dirty="0"/>
              <a:t> </a:t>
            </a:r>
            <a:r>
              <a:rPr lang="en-US" sz="1800" dirty="0" err="1"/>
              <a:t>nhận</a:t>
            </a:r>
            <a:r>
              <a:rPr lang="en-US" sz="1800" dirty="0"/>
              <a:t> </a:t>
            </a:r>
            <a:r>
              <a:rPr lang="en-US" sz="1800" dirty="0" err="1"/>
              <a:t>dạng</a:t>
            </a:r>
            <a:r>
              <a:rPr lang="en-US" sz="1800" dirty="0"/>
              <a:t> </a:t>
            </a:r>
            <a:r>
              <a:rPr lang="en-US" sz="1800" dirty="0" err="1"/>
              <a:t>giọng</a:t>
            </a:r>
            <a:r>
              <a:rPr lang="en-US" sz="1800" dirty="0"/>
              <a:t> </a:t>
            </a:r>
            <a:r>
              <a:rPr lang="en-US" sz="1800" dirty="0" err="1"/>
              <a:t>nói</a:t>
            </a:r>
            <a:endParaRPr lang="en-US" sz="1800" dirty="0" smtClean="0"/>
          </a:p>
          <a:p>
            <a:pPr lvl="2"/>
            <a:r>
              <a:rPr lang="en-US" sz="1800" dirty="0" err="1" smtClean="0"/>
              <a:t>Bàn</a:t>
            </a:r>
            <a:r>
              <a:rPr lang="en-US" sz="1800" dirty="0" smtClean="0"/>
              <a:t> </a:t>
            </a:r>
            <a:r>
              <a:rPr lang="en-US" sz="1800" dirty="0" err="1" smtClean="0"/>
              <a:t>phím</a:t>
            </a:r>
            <a:r>
              <a:rPr lang="en-US" sz="1800" dirty="0" smtClean="0"/>
              <a:t> </a:t>
            </a:r>
            <a:r>
              <a:rPr lang="en-US" sz="1800" dirty="0" err="1"/>
              <a:t>chuyên</a:t>
            </a:r>
            <a:r>
              <a:rPr lang="en-US" sz="1800" dirty="0"/>
              <a:t> </a:t>
            </a:r>
            <a:r>
              <a:rPr lang="en-US" sz="1800" dirty="0" err="1"/>
              <a:t>dụng</a:t>
            </a:r>
            <a:r>
              <a:rPr lang="en-US" sz="1800" dirty="0"/>
              <a:t> </a:t>
            </a:r>
            <a:r>
              <a:rPr lang="en-US" sz="1800" dirty="0" err="1"/>
              <a:t>có</a:t>
            </a:r>
            <a:r>
              <a:rPr lang="en-US" sz="1800" dirty="0"/>
              <a:t> </a:t>
            </a:r>
            <a:r>
              <a:rPr lang="en-US" sz="1800" dirty="0" err="1"/>
              <a:t>lớp</a:t>
            </a:r>
            <a:r>
              <a:rPr lang="en-US" sz="1800" dirty="0"/>
              <a:t> </a:t>
            </a:r>
            <a:r>
              <a:rPr lang="en-US" sz="1800" dirty="0" err="1"/>
              <a:t>phủ</a:t>
            </a:r>
            <a:r>
              <a:rPr lang="en-US" sz="1800" dirty="0"/>
              <a:t> </a:t>
            </a:r>
            <a:r>
              <a:rPr lang="en-US" sz="1800" dirty="0" err="1"/>
              <a:t>để</a:t>
            </a:r>
            <a:r>
              <a:rPr lang="en-US" sz="1800" dirty="0"/>
              <a:t> </a:t>
            </a:r>
            <a:r>
              <a:rPr lang="en-US" sz="1800" dirty="0" err="1"/>
              <a:t>thực</a:t>
            </a:r>
            <a:r>
              <a:rPr lang="en-US" sz="1800" dirty="0"/>
              <a:t> </a:t>
            </a:r>
            <a:r>
              <a:rPr lang="en-US" sz="1800" dirty="0" err="1"/>
              <a:t>hiện</a:t>
            </a:r>
            <a:r>
              <a:rPr lang="en-US" sz="1800" dirty="0"/>
              <a:t> </a:t>
            </a:r>
            <a:r>
              <a:rPr lang="en-US" sz="1800" dirty="0" err="1"/>
              <a:t>các</a:t>
            </a:r>
            <a:r>
              <a:rPr lang="en-US" sz="1800" dirty="0"/>
              <a:t> </a:t>
            </a:r>
            <a:r>
              <a:rPr lang="en-US" sz="1800" dirty="0" err="1"/>
              <a:t>nhiệm</a:t>
            </a:r>
            <a:r>
              <a:rPr lang="en-US" sz="1800" dirty="0"/>
              <a:t> </a:t>
            </a:r>
            <a:r>
              <a:rPr lang="en-US" sz="1800" dirty="0" err="1"/>
              <a:t>vụ</a:t>
            </a:r>
            <a:r>
              <a:rPr lang="en-US" sz="1800" dirty="0"/>
              <a:t> </a:t>
            </a:r>
            <a:r>
              <a:rPr lang="en-US" sz="1800" dirty="0" err="1" smtClean="0"/>
              <a:t>đặc</a:t>
            </a:r>
            <a:r>
              <a:rPr lang="en-US" sz="1800" dirty="0" smtClean="0"/>
              <a:t> </a:t>
            </a:r>
            <a:r>
              <a:rPr lang="en-US" sz="1800" dirty="0" err="1" smtClean="0"/>
              <a:t>biệt</a:t>
            </a:r>
            <a:r>
              <a:rPr lang="en-US" sz="1800" dirty="0" smtClean="0"/>
              <a:t> </a:t>
            </a:r>
          </a:p>
          <a:p>
            <a:pPr lvl="2"/>
            <a:r>
              <a:rPr lang="en-US" sz="1800" dirty="0" err="1" smtClean="0"/>
              <a:t>Các</a:t>
            </a:r>
            <a:r>
              <a:rPr lang="en-US" sz="1800" dirty="0" smtClean="0"/>
              <a:t> </a:t>
            </a:r>
            <a:r>
              <a:rPr lang="en-US" sz="1800" dirty="0" err="1" smtClean="0"/>
              <a:t>nhãn</a:t>
            </a:r>
            <a:r>
              <a:rPr lang="en-US" sz="1800" dirty="0" smtClean="0"/>
              <a:t> </a:t>
            </a:r>
            <a:r>
              <a:rPr lang="en-US" sz="1800" dirty="0" err="1" smtClean="0"/>
              <a:t>với</a:t>
            </a:r>
            <a:r>
              <a:rPr lang="en-US" sz="1800" dirty="0" smtClean="0"/>
              <a:t> </a:t>
            </a:r>
            <a:r>
              <a:rPr lang="en-US" sz="1800" dirty="0" err="1"/>
              <a:t>chữ</a:t>
            </a:r>
            <a:r>
              <a:rPr lang="en-US" sz="1800" dirty="0"/>
              <a:t> </a:t>
            </a:r>
            <a:r>
              <a:rPr lang="en-US" sz="1800" dirty="0" err="1"/>
              <a:t>nổi</a:t>
            </a:r>
            <a:r>
              <a:rPr lang="en-US" sz="1800" dirty="0"/>
              <a:t> Braille</a:t>
            </a:r>
            <a:r>
              <a:rPr lang="en-US" sz="1800" dirty="0" smtClean="0"/>
              <a:t> </a:t>
            </a:r>
          </a:p>
        </p:txBody>
      </p:sp>
      <p:sp>
        <p:nvSpPr>
          <p:cNvPr id="49157" name="Slide Number Placeholder 4"/>
          <p:cNvSpPr>
            <a:spLocks noGrp="1"/>
          </p:cNvSpPr>
          <p:nvPr>
            <p:ph type="sldNum" sz="quarter" idx="14"/>
          </p:nvPr>
        </p:nvSpPr>
        <p:spPr>
          <a:noFill/>
        </p:spPr>
        <p:txBody>
          <a:bodyPr/>
          <a:lstStyle/>
          <a:p>
            <a:fld id="{4FF4B926-B29B-468C-96E3-90E0A18356A2}" type="slidenum">
              <a:rPr lang="en-US" smtClean="0"/>
              <a:pPr/>
              <a:t>46</a:t>
            </a:fld>
            <a:endParaRPr lang="en-US" dirty="0" smtClean="0"/>
          </a:p>
        </p:txBody>
      </p:sp>
    </p:spTree>
    <p:extLst>
      <p:ext uri="{BB962C8B-B14F-4D97-AF65-F5344CB8AC3E}">
        <p14:creationId xmlns:p14="http://schemas.microsoft.com/office/powerpoint/2010/main" val="1599504432"/>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dirty="0" err="1"/>
              <a:t>Tìm</a:t>
            </a:r>
            <a:r>
              <a:rPr lang="en-US" dirty="0"/>
              <a:t> </a:t>
            </a:r>
            <a:r>
              <a:rPr lang="en-US" dirty="0" err="1"/>
              <a:t>hiểu</a:t>
            </a:r>
            <a:r>
              <a:rPr lang="en-US" dirty="0"/>
              <a:t> </a:t>
            </a:r>
            <a:r>
              <a:rPr lang="en-US" dirty="0" err="1"/>
              <a:t>các</a:t>
            </a:r>
            <a:r>
              <a:rPr lang="en-US" dirty="0"/>
              <a:t> </a:t>
            </a:r>
            <a:r>
              <a:rPr lang="en-US" dirty="0" err="1"/>
              <a:t>thiết</a:t>
            </a:r>
            <a:r>
              <a:rPr lang="en-US" dirty="0"/>
              <a:t> </a:t>
            </a:r>
            <a:r>
              <a:rPr lang="en-US" dirty="0" err="1"/>
              <a:t>bị</a:t>
            </a:r>
            <a:r>
              <a:rPr lang="en-US" dirty="0"/>
              <a:t> </a:t>
            </a:r>
            <a:r>
              <a:rPr lang="en-US" dirty="0" err="1"/>
              <a:t>chuyên</a:t>
            </a:r>
            <a:r>
              <a:rPr lang="en-US" dirty="0"/>
              <a:t> </a:t>
            </a:r>
            <a:r>
              <a:rPr lang="en-US" dirty="0" err="1"/>
              <a:t>dụng</a:t>
            </a:r>
            <a:endParaRPr lang="en-US" dirty="0" smtClean="0"/>
          </a:p>
        </p:txBody>
      </p:sp>
      <p:sp>
        <p:nvSpPr>
          <p:cNvPr id="50179" name="Content Placeholder 2"/>
          <p:cNvSpPr>
            <a:spLocks noGrp="1"/>
          </p:cNvSpPr>
          <p:nvPr>
            <p:ph sz="quarter" idx="12"/>
          </p:nvPr>
        </p:nvSpPr>
        <p:spPr>
          <a:xfrm>
            <a:off x="363538" y="1300163"/>
            <a:ext cx="8394700" cy="4968875"/>
          </a:xfrm>
        </p:spPr>
        <p:txBody>
          <a:bodyPr/>
          <a:lstStyle/>
          <a:p>
            <a:pPr>
              <a:spcBef>
                <a:spcPts val="400"/>
              </a:spcBef>
            </a:pPr>
            <a:r>
              <a:rPr lang="en-US" sz="2400" b="1" dirty="0" err="1"/>
              <a:t>Máy</a:t>
            </a:r>
            <a:r>
              <a:rPr lang="en-US" sz="2400" b="1" dirty="0"/>
              <a:t> </a:t>
            </a:r>
            <a:r>
              <a:rPr lang="en-US" sz="2400" b="1" dirty="0" err="1"/>
              <a:t>chiếu</a:t>
            </a:r>
            <a:endParaRPr lang="en-US" sz="2400" dirty="0" smtClean="0"/>
          </a:p>
          <a:p>
            <a:pPr lvl="1">
              <a:spcBef>
                <a:spcPts val="400"/>
              </a:spcBef>
            </a:pPr>
            <a:r>
              <a:rPr lang="en-US" sz="1800" dirty="0" err="1"/>
              <a:t>K</a:t>
            </a:r>
            <a:r>
              <a:rPr lang="en-US" sz="1800" dirty="0" err="1" smtClean="0"/>
              <a:t>ết</a:t>
            </a:r>
            <a:r>
              <a:rPr lang="en-US" sz="1800" dirty="0" smtClean="0"/>
              <a:t> </a:t>
            </a:r>
            <a:r>
              <a:rPr lang="en-US" sz="1800" dirty="0" err="1"/>
              <a:t>nối</a:t>
            </a:r>
            <a:r>
              <a:rPr lang="en-US" sz="1800" dirty="0"/>
              <a:t> </a:t>
            </a:r>
            <a:r>
              <a:rPr lang="en-US" sz="1800" dirty="0" err="1"/>
              <a:t>máy</a:t>
            </a:r>
            <a:r>
              <a:rPr lang="en-US" sz="1800" dirty="0"/>
              <a:t> </a:t>
            </a:r>
            <a:r>
              <a:rPr lang="en-US" sz="1800" dirty="0" err="1"/>
              <a:t>tính</a:t>
            </a:r>
            <a:r>
              <a:rPr lang="en-US" sz="1800" dirty="0"/>
              <a:t> </a:t>
            </a:r>
            <a:r>
              <a:rPr lang="en-US" sz="1800" dirty="0" err="1"/>
              <a:t>với</a:t>
            </a:r>
            <a:r>
              <a:rPr lang="en-US" sz="1800" dirty="0"/>
              <a:t> </a:t>
            </a:r>
            <a:r>
              <a:rPr lang="en-US" sz="1800" dirty="0" err="1"/>
              <a:t>máy</a:t>
            </a:r>
            <a:r>
              <a:rPr lang="en-US" sz="1800" dirty="0"/>
              <a:t> </a:t>
            </a:r>
            <a:r>
              <a:rPr lang="en-US" sz="1800" dirty="0" err="1"/>
              <a:t>chiếu</a:t>
            </a:r>
            <a:r>
              <a:rPr lang="en-US" sz="1800" dirty="0"/>
              <a:t> </a:t>
            </a:r>
            <a:r>
              <a:rPr lang="en-US" sz="1800" dirty="0" err="1"/>
              <a:t>để</a:t>
            </a:r>
            <a:r>
              <a:rPr lang="en-US" sz="1800" dirty="0"/>
              <a:t> </a:t>
            </a:r>
            <a:r>
              <a:rPr lang="en-US" sz="1800" dirty="0" err="1"/>
              <a:t>hiển</a:t>
            </a:r>
            <a:r>
              <a:rPr lang="en-US" sz="1800" dirty="0"/>
              <a:t> </a:t>
            </a:r>
            <a:r>
              <a:rPr lang="en-US" sz="1800" dirty="0" err="1"/>
              <a:t>thị</a:t>
            </a:r>
            <a:r>
              <a:rPr lang="en-US" sz="1800" dirty="0"/>
              <a:t> </a:t>
            </a:r>
            <a:r>
              <a:rPr lang="en-US" sz="1800" dirty="0" err="1"/>
              <a:t>bài</a:t>
            </a:r>
            <a:r>
              <a:rPr lang="en-US" sz="1800" dirty="0"/>
              <a:t> </a:t>
            </a:r>
            <a:r>
              <a:rPr lang="en-US" sz="1800" dirty="0" smtClean="0"/>
              <a:t/>
            </a:r>
            <a:br>
              <a:rPr lang="en-US" sz="1800" dirty="0" smtClean="0"/>
            </a:br>
            <a:r>
              <a:rPr lang="en-US" sz="1800" dirty="0" err="1" smtClean="0"/>
              <a:t>trình</a:t>
            </a:r>
            <a:r>
              <a:rPr lang="en-US" sz="1800" dirty="0" smtClean="0"/>
              <a:t> </a:t>
            </a:r>
            <a:r>
              <a:rPr lang="en-US" sz="1800" dirty="0" err="1"/>
              <a:t>bày</a:t>
            </a:r>
            <a:r>
              <a:rPr lang="en-US" sz="1800" dirty="0"/>
              <a:t> </a:t>
            </a:r>
            <a:r>
              <a:rPr lang="en-US" sz="1800" dirty="0" err="1"/>
              <a:t>trên</a:t>
            </a:r>
            <a:r>
              <a:rPr lang="en-US" sz="1800" dirty="0"/>
              <a:t> </a:t>
            </a:r>
            <a:r>
              <a:rPr lang="en-US" sz="1800" dirty="0" err="1"/>
              <a:t>máy</a:t>
            </a:r>
            <a:r>
              <a:rPr lang="en-US" sz="1800" dirty="0"/>
              <a:t> </a:t>
            </a:r>
            <a:r>
              <a:rPr lang="en-US" sz="1800" dirty="0" err="1"/>
              <a:t>tính</a:t>
            </a:r>
            <a:r>
              <a:rPr lang="en-US" sz="1800" dirty="0"/>
              <a:t>, </a:t>
            </a:r>
            <a:r>
              <a:rPr lang="en-US" sz="1800" dirty="0" err="1"/>
              <a:t>trên</a:t>
            </a:r>
            <a:r>
              <a:rPr lang="en-US" sz="1800" dirty="0"/>
              <a:t> </a:t>
            </a:r>
            <a:r>
              <a:rPr lang="en-US" sz="1800" dirty="0" err="1"/>
              <a:t>một</a:t>
            </a:r>
            <a:r>
              <a:rPr lang="en-US" sz="1800" dirty="0"/>
              <a:t> </a:t>
            </a:r>
            <a:r>
              <a:rPr lang="en-US" sz="1800" dirty="0" err="1"/>
              <a:t>bề</a:t>
            </a:r>
            <a:r>
              <a:rPr lang="en-US" sz="1800" dirty="0"/>
              <a:t> </a:t>
            </a:r>
            <a:r>
              <a:rPr lang="en-US" sz="1800" dirty="0" err="1" smtClean="0"/>
              <a:t>mặt</a:t>
            </a:r>
            <a:r>
              <a:rPr lang="en-US" sz="1800" dirty="0" smtClean="0"/>
              <a:t> </a:t>
            </a:r>
            <a:r>
              <a:rPr lang="en-US" sz="1800" dirty="0" err="1"/>
              <a:t>như</a:t>
            </a:r>
            <a:r>
              <a:rPr lang="en-US" sz="1800" dirty="0"/>
              <a:t> </a:t>
            </a:r>
            <a:r>
              <a:rPr lang="en-US" sz="1800" dirty="0" smtClean="0"/>
              <a:t/>
            </a:r>
            <a:br>
              <a:rPr lang="en-US" sz="1800" dirty="0" smtClean="0"/>
            </a:br>
            <a:r>
              <a:rPr lang="en-US" sz="1800" dirty="0" err="1" smtClean="0"/>
              <a:t>màn</a:t>
            </a:r>
            <a:r>
              <a:rPr lang="en-US" sz="1800" dirty="0" smtClean="0"/>
              <a:t> </a:t>
            </a:r>
            <a:r>
              <a:rPr lang="en-US" sz="1800" dirty="0" err="1"/>
              <a:t>hình</a:t>
            </a:r>
            <a:r>
              <a:rPr lang="en-US" sz="1800" dirty="0"/>
              <a:t> </a:t>
            </a:r>
            <a:r>
              <a:rPr lang="en-US" sz="1800" dirty="0" err="1"/>
              <a:t>treo</a:t>
            </a:r>
            <a:r>
              <a:rPr lang="en-US" sz="1800" dirty="0"/>
              <a:t> </a:t>
            </a:r>
            <a:r>
              <a:rPr lang="en-US" sz="1800" dirty="0" err="1"/>
              <a:t>trên</a:t>
            </a:r>
            <a:r>
              <a:rPr lang="en-US" sz="1800" dirty="0"/>
              <a:t> </a:t>
            </a:r>
            <a:r>
              <a:rPr lang="en-US" sz="1800" dirty="0" err="1" smtClean="0"/>
              <a:t>tường</a:t>
            </a:r>
            <a:r>
              <a:rPr lang="en-US" sz="1800" dirty="0" smtClean="0"/>
              <a:t> </a:t>
            </a:r>
            <a:r>
              <a:rPr lang="en-US" sz="1800" dirty="0" err="1"/>
              <a:t>hoặc</a:t>
            </a:r>
            <a:r>
              <a:rPr lang="en-US" sz="1800" dirty="0"/>
              <a:t> </a:t>
            </a:r>
            <a:r>
              <a:rPr lang="en-US" sz="1800" dirty="0" err="1"/>
              <a:t>cả</a:t>
            </a:r>
            <a:r>
              <a:rPr lang="en-US" sz="1800" dirty="0"/>
              <a:t> </a:t>
            </a:r>
            <a:r>
              <a:rPr lang="en-US" sz="1800" dirty="0" err="1"/>
              <a:t>hai</a:t>
            </a:r>
            <a:r>
              <a:rPr lang="en-US" sz="1800" dirty="0"/>
              <a:t> </a:t>
            </a:r>
            <a:r>
              <a:rPr lang="en-US" sz="1800" dirty="0" smtClean="0"/>
              <a:t> </a:t>
            </a:r>
          </a:p>
          <a:p>
            <a:pPr>
              <a:spcBef>
                <a:spcPts val="400"/>
              </a:spcBef>
            </a:pPr>
            <a:r>
              <a:rPr lang="en-US" sz="2400" b="1" dirty="0" err="1"/>
              <a:t>Máy</a:t>
            </a:r>
            <a:r>
              <a:rPr lang="en-US" sz="2400" b="1" dirty="0"/>
              <a:t> in </a:t>
            </a:r>
            <a:r>
              <a:rPr lang="en-US" sz="2400" b="1" dirty="0" err="1"/>
              <a:t>ảnh</a:t>
            </a:r>
            <a:endParaRPr lang="en-US" sz="2400" dirty="0" smtClean="0"/>
          </a:p>
          <a:p>
            <a:pPr lvl="1">
              <a:spcBef>
                <a:spcPts val="400"/>
              </a:spcBef>
            </a:pPr>
            <a:r>
              <a:rPr lang="en-US" sz="1800" dirty="0"/>
              <a:t>I</a:t>
            </a:r>
            <a:r>
              <a:rPr lang="en-US" sz="1800" dirty="0" smtClean="0"/>
              <a:t>n </a:t>
            </a:r>
            <a:r>
              <a:rPr lang="en-US" sz="1800" dirty="0" err="1"/>
              <a:t>ra</a:t>
            </a:r>
            <a:r>
              <a:rPr lang="en-US" sz="1800" dirty="0"/>
              <a:t> </a:t>
            </a:r>
            <a:r>
              <a:rPr lang="en-US" sz="1800" dirty="0" err="1"/>
              <a:t>những</a:t>
            </a:r>
            <a:r>
              <a:rPr lang="en-US" sz="1800" dirty="0"/>
              <a:t> </a:t>
            </a:r>
            <a:r>
              <a:rPr lang="en-US" sz="1800" dirty="0" err="1"/>
              <a:t>bức</a:t>
            </a:r>
            <a:r>
              <a:rPr lang="en-US" sz="1800" dirty="0"/>
              <a:t> </a:t>
            </a:r>
            <a:r>
              <a:rPr lang="en-US" sz="1800" dirty="0" err="1"/>
              <a:t>hình</a:t>
            </a:r>
            <a:r>
              <a:rPr lang="en-US" sz="1800" dirty="0"/>
              <a:t> </a:t>
            </a:r>
            <a:r>
              <a:rPr lang="en-US" sz="1800" dirty="0" err="1"/>
              <a:t>trên</a:t>
            </a:r>
            <a:r>
              <a:rPr lang="en-US" sz="1800" dirty="0"/>
              <a:t> </a:t>
            </a:r>
            <a:r>
              <a:rPr lang="en-US" sz="1800" dirty="0" err="1"/>
              <a:t>loại</a:t>
            </a:r>
            <a:r>
              <a:rPr lang="en-US" sz="1800" dirty="0"/>
              <a:t> </a:t>
            </a:r>
            <a:r>
              <a:rPr lang="en-US" sz="1800" dirty="0" err="1"/>
              <a:t>giấy</a:t>
            </a:r>
            <a:r>
              <a:rPr lang="en-US" sz="1800" dirty="0"/>
              <a:t> </a:t>
            </a:r>
            <a:r>
              <a:rPr lang="en-US" sz="1800" dirty="0" err="1"/>
              <a:t>ảnh</a:t>
            </a:r>
            <a:r>
              <a:rPr lang="en-US" sz="1800" dirty="0"/>
              <a:t> </a:t>
            </a:r>
            <a:r>
              <a:rPr lang="en-US" sz="1800" dirty="0" err="1"/>
              <a:t>đặc</a:t>
            </a:r>
            <a:r>
              <a:rPr lang="en-US" sz="1800" dirty="0"/>
              <a:t> </a:t>
            </a:r>
            <a:r>
              <a:rPr lang="en-US" sz="1800" dirty="0" err="1"/>
              <a:t>biệt</a:t>
            </a:r>
            <a:endParaRPr lang="en-US" sz="1800" dirty="0" smtClean="0"/>
          </a:p>
          <a:p>
            <a:pPr>
              <a:spcBef>
                <a:spcPts val="400"/>
              </a:spcBef>
            </a:pPr>
            <a:r>
              <a:rPr lang="en-US" sz="2400" b="1" dirty="0" err="1"/>
              <a:t>Máy</a:t>
            </a:r>
            <a:r>
              <a:rPr lang="en-US" sz="2400" b="1" dirty="0"/>
              <a:t> in </a:t>
            </a:r>
            <a:r>
              <a:rPr lang="en-US" sz="2400" b="1" dirty="0" err="1"/>
              <a:t>đồ</a:t>
            </a:r>
            <a:r>
              <a:rPr lang="en-US" sz="2400" b="1" dirty="0"/>
              <a:t> </a:t>
            </a:r>
            <a:r>
              <a:rPr lang="en-US" sz="2400" b="1" dirty="0" err="1" smtClean="0"/>
              <a:t>họa</a:t>
            </a:r>
            <a:r>
              <a:rPr lang="en-US" sz="2400" b="1" dirty="0" smtClean="0"/>
              <a:t> (Plotters)</a:t>
            </a:r>
            <a:endParaRPr lang="en-US" sz="2400" dirty="0" smtClean="0"/>
          </a:p>
          <a:p>
            <a:pPr lvl="1">
              <a:spcBef>
                <a:spcPts val="400"/>
              </a:spcBef>
            </a:pPr>
            <a:r>
              <a:rPr lang="en-US" sz="1800" dirty="0" err="1"/>
              <a:t>M</a:t>
            </a:r>
            <a:r>
              <a:rPr lang="en-US" sz="1800" dirty="0" err="1" smtClean="0"/>
              <a:t>áy</a:t>
            </a:r>
            <a:r>
              <a:rPr lang="en-US" sz="1800" dirty="0" smtClean="0"/>
              <a:t> in </a:t>
            </a:r>
            <a:r>
              <a:rPr lang="en-US" sz="1800" dirty="0" err="1" smtClean="0"/>
              <a:t>chuyên</a:t>
            </a:r>
            <a:r>
              <a:rPr lang="en-US" sz="1800" dirty="0" smtClean="0"/>
              <a:t> </a:t>
            </a:r>
            <a:r>
              <a:rPr lang="en-US" sz="1800" dirty="0" err="1"/>
              <a:t>dụng</a:t>
            </a:r>
            <a:r>
              <a:rPr lang="en-US" sz="1800" dirty="0"/>
              <a:t> </a:t>
            </a:r>
            <a:r>
              <a:rPr lang="en-US" sz="1800" dirty="0" err="1"/>
              <a:t>được</a:t>
            </a:r>
            <a:r>
              <a:rPr lang="en-US" sz="1800" dirty="0"/>
              <a:t> </a:t>
            </a:r>
            <a:r>
              <a:rPr lang="en-US" sz="1800" dirty="0" err="1"/>
              <a:t>thiết</a:t>
            </a:r>
            <a:r>
              <a:rPr lang="en-US" sz="1800" dirty="0"/>
              <a:t> </a:t>
            </a:r>
            <a:r>
              <a:rPr lang="en-US" sz="1800" dirty="0" err="1"/>
              <a:t>kế</a:t>
            </a:r>
            <a:r>
              <a:rPr lang="en-US" sz="1800" dirty="0"/>
              <a:t> </a:t>
            </a:r>
            <a:r>
              <a:rPr lang="en-US" sz="1800" dirty="0" err="1"/>
              <a:t>để</a:t>
            </a:r>
            <a:r>
              <a:rPr lang="en-US" sz="1800" dirty="0"/>
              <a:t> in </a:t>
            </a:r>
            <a:r>
              <a:rPr lang="en-US" sz="1800" dirty="0" err="1"/>
              <a:t>hình</a:t>
            </a:r>
            <a:r>
              <a:rPr lang="en-US" sz="1800" dirty="0"/>
              <a:t> </a:t>
            </a:r>
            <a:r>
              <a:rPr lang="en-US" sz="1800" dirty="0" err="1"/>
              <a:t>ảnh</a:t>
            </a:r>
            <a:r>
              <a:rPr lang="en-US" sz="1800" dirty="0"/>
              <a:t> </a:t>
            </a:r>
            <a:r>
              <a:rPr lang="en-US" sz="1800" dirty="0" smtClean="0"/>
              <a:t/>
            </a:r>
            <a:br>
              <a:rPr lang="en-US" sz="1800" dirty="0" smtClean="0"/>
            </a:br>
            <a:r>
              <a:rPr lang="en-US" sz="1800" dirty="0" err="1" smtClean="0"/>
              <a:t>trên</a:t>
            </a:r>
            <a:r>
              <a:rPr lang="en-US" sz="1800" dirty="0" smtClean="0"/>
              <a:t> </a:t>
            </a:r>
            <a:r>
              <a:rPr lang="en-US" sz="1800" dirty="0" err="1"/>
              <a:t>khổ</a:t>
            </a:r>
            <a:r>
              <a:rPr lang="en-US" sz="1800" dirty="0"/>
              <a:t> </a:t>
            </a:r>
            <a:r>
              <a:rPr lang="en-US" sz="1800" dirty="0" err="1"/>
              <a:t>giấy</a:t>
            </a:r>
            <a:r>
              <a:rPr lang="en-US" sz="1800" dirty="0"/>
              <a:t> </a:t>
            </a:r>
            <a:r>
              <a:rPr lang="en-US" sz="1800" dirty="0" err="1"/>
              <a:t>cực</a:t>
            </a:r>
            <a:r>
              <a:rPr lang="en-US" sz="1800" dirty="0"/>
              <a:t> </a:t>
            </a:r>
            <a:r>
              <a:rPr lang="en-US" sz="1800" dirty="0" err="1"/>
              <a:t>lớn</a:t>
            </a:r>
            <a:r>
              <a:rPr lang="en-US" sz="1800" dirty="0"/>
              <a:t> </a:t>
            </a:r>
            <a:r>
              <a:rPr lang="en-US" sz="1800" dirty="0" smtClean="0"/>
              <a:t> </a:t>
            </a:r>
          </a:p>
          <a:p>
            <a:pPr>
              <a:spcBef>
                <a:spcPts val="400"/>
              </a:spcBef>
            </a:pPr>
            <a:r>
              <a:rPr lang="en-US" sz="2400" b="1" dirty="0" err="1"/>
              <a:t>Các</a:t>
            </a:r>
            <a:r>
              <a:rPr lang="en-US" sz="2400" b="1" dirty="0"/>
              <a:t> </a:t>
            </a:r>
            <a:r>
              <a:rPr lang="en-US" sz="2400" b="1" dirty="0" err="1"/>
              <a:t>thiết</a:t>
            </a:r>
            <a:r>
              <a:rPr lang="en-US" sz="2400" b="1" dirty="0"/>
              <a:t> </a:t>
            </a:r>
            <a:r>
              <a:rPr lang="en-US" sz="2400" b="1" dirty="0" err="1"/>
              <a:t>bị</a:t>
            </a:r>
            <a:r>
              <a:rPr lang="en-US" sz="2400" b="1" dirty="0"/>
              <a:t> </a:t>
            </a:r>
            <a:r>
              <a:rPr lang="en-US" sz="2400" b="1" dirty="0" err="1"/>
              <a:t>đầu</a:t>
            </a:r>
            <a:r>
              <a:rPr lang="en-US" sz="2400" b="1" dirty="0"/>
              <a:t> </a:t>
            </a:r>
            <a:r>
              <a:rPr lang="en-US" sz="2400" b="1" dirty="0" err="1"/>
              <a:t>ra</a:t>
            </a:r>
            <a:r>
              <a:rPr lang="en-US" sz="2400" b="1" dirty="0"/>
              <a:t> </a:t>
            </a:r>
            <a:r>
              <a:rPr lang="en-US" sz="2400" b="1" dirty="0" err="1"/>
              <a:t>chuyên</a:t>
            </a:r>
            <a:r>
              <a:rPr lang="en-US" sz="2400" b="1" dirty="0"/>
              <a:t> </a:t>
            </a:r>
            <a:r>
              <a:rPr lang="en-US" sz="2400" b="1" dirty="0" err="1"/>
              <a:t>dụng</a:t>
            </a:r>
            <a:endParaRPr lang="en-US" sz="2400" dirty="0" smtClean="0"/>
          </a:p>
          <a:p>
            <a:pPr lvl="1">
              <a:spcBef>
                <a:spcPts val="400"/>
              </a:spcBef>
            </a:pPr>
            <a:r>
              <a:rPr lang="en-US" sz="1800" dirty="0" err="1" smtClean="0"/>
              <a:t>Các</a:t>
            </a:r>
            <a:r>
              <a:rPr lang="en-US" sz="1800" dirty="0" smtClean="0"/>
              <a:t> </a:t>
            </a:r>
            <a:r>
              <a:rPr lang="en-US" sz="1800" dirty="0" err="1"/>
              <a:t>thiết</a:t>
            </a:r>
            <a:r>
              <a:rPr lang="en-US" sz="1800" dirty="0"/>
              <a:t> </a:t>
            </a:r>
            <a:r>
              <a:rPr lang="en-US" sz="1800" dirty="0" err="1"/>
              <a:t>bị</a:t>
            </a:r>
            <a:r>
              <a:rPr lang="en-US" sz="1800" dirty="0"/>
              <a:t> </a:t>
            </a:r>
            <a:r>
              <a:rPr lang="en-US" sz="1800" dirty="0" err="1"/>
              <a:t>kiểm</a:t>
            </a:r>
            <a:r>
              <a:rPr lang="en-US" sz="1800" dirty="0"/>
              <a:t> </a:t>
            </a:r>
            <a:r>
              <a:rPr lang="en-US" sz="1800" dirty="0" err="1"/>
              <a:t>soát</a:t>
            </a:r>
            <a:r>
              <a:rPr lang="en-US" sz="1800" dirty="0"/>
              <a:t> </a:t>
            </a:r>
            <a:r>
              <a:rPr lang="en-US" sz="1800" dirty="0" err="1"/>
              <a:t>để</a:t>
            </a:r>
            <a:r>
              <a:rPr lang="en-US" sz="1800" dirty="0"/>
              <a:t> </a:t>
            </a:r>
            <a:r>
              <a:rPr lang="en-US" sz="1800" dirty="0" err="1"/>
              <a:t>quản</a:t>
            </a:r>
            <a:r>
              <a:rPr lang="en-US" sz="1800" dirty="0"/>
              <a:t> </a:t>
            </a:r>
            <a:r>
              <a:rPr lang="en-US" sz="1800" dirty="0" err="1"/>
              <a:t>lý</a:t>
            </a:r>
            <a:r>
              <a:rPr lang="en-US" sz="1800" dirty="0"/>
              <a:t> </a:t>
            </a:r>
            <a:r>
              <a:rPr lang="en-US" sz="1800" dirty="0" err="1"/>
              <a:t>hoặc</a:t>
            </a:r>
            <a:r>
              <a:rPr lang="en-US" sz="1800" dirty="0"/>
              <a:t> </a:t>
            </a:r>
            <a:r>
              <a:rPr lang="en-US" sz="1800" dirty="0" err="1"/>
              <a:t>kiểm</a:t>
            </a:r>
            <a:r>
              <a:rPr lang="en-US" sz="1800" dirty="0"/>
              <a:t> </a:t>
            </a:r>
            <a:r>
              <a:rPr lang="en-US" sz="1800" dirty="0" err="1"/>
              <a:t>soát</a:t>
            </a:r>
            <a:r>
              <a:rPr lang="en-US" sz="1800" dirty="0"/>
              <a:t>  </a:t>
            </a:r>
            <a:r>
              <a:rPr lang="en-US" sz="1800" dirty="0" err="1"/>
              <a:t>việc</a:t>
            </a:r>
            <a:r>
              <a:rPr lang="en-US" sz="1800" dirty="0"/>
              <a:t> </a:t>
            </a:r>
            <a:r>
              <a:rPr lang="en-US" sz="1800" dirty="0" err="1"/>
              <a:t>thực</a:t>
            </a:r>
            <a:r>
              <a:rPr lang="en-US" sz="1800" dirty="0"/>
              <a:t> </a:t>
            </a:r>
            <a:r>
              <a:rPr lang="en-US" sz="1800" dirty="0" err="1"/>
              <a:t>hiện</a:t>
            </a:r>
            <a:r>
              <a:rPr lang="en-US" sz="1800" dirty="0"/>
              <a:t> </a:t>
            </a:r>
            <a:r>
              <a:rPr lang="en-US" sz="1800" dirty="0" smtClean="0"/>
              <a:t/>
            </a:r>
            <a:br>
              <a:rPr lang="en-US" sz="1800" dirty="0" smtClean="0"/>
            </a:br>
            <a:r>
              <a:rPr lang="en-US" sz="1800" dirty="0" err="1" smtClean="0"/>
              <a:t>tác</a:t>
            </a:r>
            <a:r>
              <a:rPr lang="en-US" sz="1800" dirty="0" smtClean="0"/>
              <a:t> </a:t>
            </a:r>
            <a:r>
              <a:rPr lang="en-US" sz="1800" dirty="0" err="1"/>
              <a:t>vụ</a:t>
            </a:r>
            <a:endParaRPr lang="en-US" sz="1800" dirty="0" smtClean="0"/>
          </a:p>
          <a:p>
            <a:pPr>
              <a:spcBef>
                <a:spcPts val="400"/>
              </a:spcBef>
            </a:pPr>
            <a:r>
              <a:rPr lang="en-US" sz="2400" b="1" dirty="0" err="1"/>
              <a:t>Thiết</a:t>
            </a:r>
            <a:r>
              <a:rPr lang="en-US" sz="2400" b="1" dirty="0"/>
              <a:t> </a:t>
            </a:r>
            <a:r>
              <a:rPr lang="en-US" sz="2400" b="1" dirty="0" err="1"/>
              <a:t>bị</a:t>
            </a:r>
            <a:r>
              <a:rPr lang="en-US" sz="2400" b="1" dirty="0"/>
              <a:t> </a:t>
            </a:r>
            <a:r>
              <a:rPr lang="en-US" sz="2400" b="1" dirty="0" err="1"/>
              <a:t>hợp</a:t>
            </a:r>
            <a:r>
              <a:rPr lang="en-US" sz="2400" b="1" dirty="0"/>
              <a:t> </a:t>
            </a:r>
            <a:r>
              <a:rPr lang="en-US" sz="2400" b="1" dirty="0" err="1"/>
              <a:t>âm</a:t>
            </a:r>
            <a:r>
              <a:rPr lang="en-US" sz="2400" b="1" dirty="0"/>
              <a:t> (</a:t>
            </a:r>
            <a:r>
              <a:rPr lang="en-US" sz="2400" b="1" dirty="0" err="1"/>
              <a:t>tổng</a:t>
            </a:r>
            <a:r>
              <a:rPr lang="en-US" sz="2400" b="1" dirty="0"/>
              <a:t> </a:t>
            </a:r>
            <a:r>
              <a:rPr lang="en-US" sz="2400" b="1" dirty="0" err="1"/>
              <a:t>hợp</a:t>
            </a:r>
            <a:r>
              <a:rPr lang="en-US" sz="2400" b="1" dirty="0"/>
              <a:t> </a:t>
            </a:r>
            <a:r>
              <a:rPr lang="en-US" sz="2400" b="1" dirty="0" err="1"/>
              <a:t>giọng</a:t>
            </a:r>
            <a:r>
              <a:rPr lang="en-US" sz="2400" b="1" dirty="0"/>
              <a:t> </a:t>
            </a:r>
            <a:r>
              <a:rPr lang="en-US" sz="2400" b="1" dirty="0" err="1"/>
              <a:t>nói</a:t>
            </a:r>
            <a:r>
              <a:rPr lang="en-US" sz="2400" b="1" dirty="0"/>
              <a:t>)</a:t>
            </a:r>
            <a:endParaRPr lang="en-US" sz="2400" dirty="0"/>
          </a:p>
          <a:p>
            <a:pPr lvl="1">
              <a:spcBef>
                <a:spcPts val="400"/>
              </a:spcBef>
            </a:pPr>
            <a:r>
              <a:rPr lang="en-US" sz="1800" dirty="0" err="1"/>
              <a:t>H</a:t>
            </a:r>
            <a:r>
              <a:rPr lang="en-US" sz="1800" dirty="0" err="1" smtClean="0"/>
              <a:t>ỗ</a:t>
            </a:r>
            <a:r>
              <a:rPr lang="en-US" sz="1800" dirty="0" smtClean="0"/>
              <a:t> </a:t>
            </a:r>
            <a:r>
              <a:rPr lang="en-US" sz="1800" dirty="0" err="1"/>
              <a:t>trợ</a:t>
            </a:r>
            <a:r>
              <a:rPr lang="en-US" sz="1800" dirty="0"/>
              <a:t> </a:t>
            </a:r>
            <a:r>
              <a:rPr lang="en-US" sz="1800" dirty="0" err="1"/>
              <a:t>những</a:t>
            </a:r>
            <a:r>
              <a:rPr lang="en-US" sz="1800" dirty="0"/>
              <a:t> </a:t>
            </a:r>
            <a:r>
              <a:rPr lang="en-US" sz="1800" dirty="0" err="1"/>
              <a:t>người</a:t>
            </a:r>
            <a:r>
              <a:rPr lang="en-US" sz="1800" dirty="0"/>
              <a:t> </a:t>
            </a:r>
            <a:r>
              <a:rPr lang="en-US" sz="1800" dirty="0" err="1" smtClean="0"/>
              <a:t>khuyết</a:t>
            </a:r>
            <a:r>
              <a:rPr lang="en-US" sz="1800" dirty="0" smtClean="0"/>
              <a:t> </a:t>
            </a:r>
            <a:r>
              <a:rPr lang="en-US" sz="1800" dirty="0" err="1" smtClean="0"/>
              <a:t>tật</a:t>
            </a:r>
            <a:endParaRPr lang="en-US" sz="1800" dirty="0" smtClean="0"/>
          </a:p>
        </p:txBody>
      </p:sp>
      <p:sp>
        <p:nvSpPr>
          <p:cNvPr id="50181" name="Slide Number Placeholder 4"/>
          <p:cNvSpPr>
            <a:spLocks noGrp="1"/>
          </p:cNvSpPr>
          <p:nvPr>
            <p:ph type="sldNum" sz="quarter" idx="14"/>
          </p:nvPr>
        </p:nvSpPr>
        <p:spPr>
          <a:noFill/>
        </p:spPr>
        <p:txBody>
          <a:bodyPr/>
          <a:lstStyle/>
          <a:p>
            <a:fld id="{6D77DF35-9D60-4774-8A23-720DE8353317}" type="slidenum">
              <a:rPr lang="en-US" smtClean="0"/>
              <a:pPr/>
              <a:t>47</a:t>
            </a:fld>
            <a:endParaRPr lang="en-US" dirty="0" smtClean="0"/>
          </a:p>
        </p:txBody>
      </p:sp>
      <p:pic>
        <p:nvPicPr>
          <p:cNvPr id="50182" name="Picture 2" descr="projector"/>
          <p:cNvPicPr>
            <a:picLocks noChangeAspect="1" noChangeArrowheads="1"/>
          </p:cNvPicPr>
          <p:nvPr/>
        </p:nvPicPr>
        <p:blipFill>
          <a:blip r:embed="rId3" cstate="print">
            <a:lum bright="6000"/>
          </a:blip>
          <a:srcRect t="20160" b="22079"/>
          <a:stretch>
            <a:fillRect/>
          </a:stretch>
        </p:blipFill>
        <p:spPr bwMode="auto">
          <a:xfrm>
            <a:off x="6685723" y="1706207"/>
            <a:ext cx="1416050" cy="827088"/>
          </a:xfrm>
          <a:prstGeom prst="rect">
            <a:avLst/>
          </a:prstGeom>
          <a:noFill/>
          <a:ln w="9525">
            <a:noFill/>
            <a:miter lim="800000"/>
            <a:headEnd/>
            <a:tailEnd/>
          </a:ln>
        </p:spPr>
      </p:pic>
      <p:pic>
        <p:nvPicPr>
          <p:cNvPr id="50183" name="Picture 3"/>
          <p:cNvPicPr>
            <a:picLocks noChangeAspect="1" noChangeArrowheads="1"/>
          </p:cNvPicPr>
          <p:nvPr/>
        </p:nvPicPr>
        <p:blipFill>
          <a:blip r:embed="rId4" cstate="print"/>
          <a:srcRect/>
          <a:stretch>
            <a:fillRect/>
          </a:stretch>
        </p:blipFill>
        <p:spPr bwMode="auto">
          <a:xfrm>
            <a:off x="6718850" y="2597150"/>
            <a:ext cx="1298575" cy="809625"/>
          </a:xfrm>
          <a:prstGeom prst="rect">
            <a:avLst/>
          </a:prstGeom>
          <a:noFill/>
          <a:ln w="9525">
            <a:noFill/>
            <a:miter lim="800000"/>
            <a:headEnd/>
            <a:tailEnd/>
          </a:ln>
        </p:spPr>
      </p:pic>
      <p:pic>
        <p:nvPicPr>
          <p:cNvPr id="50184" name="Picture 4" descr="iStock_000000090812XSmall cropped"/>
          <p:cNvPicPr>
            <a:picLocks noChangeAspect="1" noChangeArrowheads="1"/>
          </p:cNvPicPr>
          <p:nvPr/>
        </p:nvPicPr>
        <p:blipFill>
          <a:blip r:embed="rId5" cstate="print"/>
          <a:srcRect/>
          <a:stretch>
            <a:fillRect/>
          </a:stretch>
        </p:blipFill>
        <p:spPr bwMode="auto">
          <a:xfrm>
            <a:off x="6700678" y="3733800"/>
            <a:ext cx="1460500" cy="900112"/>
          </a:xfrm>
          <a:prstGeom prst="rect">
            <a:avLst/>
          </a:prstGeom>
          <a:noFill/>
          <a:ln w="9525">
            <a:noFill/>
            <a:miter lim="800000"/>
            <a:headEnd/>
            <a:tailEnd/>
          </a:ln>
        </p:spPr>
      </p:pic>
    </p:spTree>
    <p:extLst>
      <p:ext uri="{BB962C8B-B14F-4D97-AF65-F5344CB8AC3E}">
        <p14:creationId xmlns:p14="http://schemas.microsoft.com/office/powerpoint/2010/main" val="1645651499"/>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dirty="0" err="1" smtClean="0"/>
              <a:t>Các</a:t>
            </a:r>
            <a:r>
              <a:rPr lang="en-US" dirty="0" smtClean="0"/>
              <a:t> </a:t>
            </a:r>
            <a:r>
              <a:rPr lang="en-US" dirty="0" err="1" smtClean="0"/>
              <a:t>cổng</a:t>
            </a:r>
            <a:r>
              <a:rPr lang="en-US" dirty="0" smtClean="0"/>
              <a:t> </a:t>
            </a:r>
            <a:r>
              <a:rPr lang="en-US" dirty="0" err="1" smtClean="0"/>
              <a:t>kết</a:t>
            </a:r>
            <a:r>
              <a:rPr lang="en-US" dirty="0" smtClean="0"/>
              <a:t> </a:t>
            </a:r>
            <a:r>
              <a:rPr lang="en-US" dirty="0" err="1" smtClean="0"/>
              <a:t>nối</a:t>
            </a:r>
            <a:endParaRPr lang="en-US" dirty="0" smtClean="0"/>
          </a:p>
        </p:txBody>
      </p:sp>
      <p:sp>
        <p:nvSpPr>
          <p:cNvPr id="51203" name="Text Placeholder 15"/>
          <p:cNvSpPr>
            <a:spLocks noGrp="1"/>
          </p:cNvSpPr>
          <p:nvPr>
            <p:ph sz="quarter" idx="12"/>
          </p:nvPr>
        </p:nvSpPr>
        <p:spPr>
          <a:xfrm>
            <a:off x="363538" y="1289050"/>
            <a:ext cx="4110037" cy="4991100"/>
          </a:xfrm>
        </p:spPr>
        <p:txBody>
          <a:bodyPr/>
          <a:lstStyle/>
          <a:p>
            <a:pPr eaLnBrk="1" hangingPunct="1">
              <a:spcAft>
                <a:spcPts val="400"/>
              </a:spcAft>
            </a:pPr>
            <a:r>
              <a:rPr lang="en-US" dirty="0" err="1"/>
              <a:t>Cổng</a:t>
            </a:r>
            <a:r>
              <a:rPr lang="en-US" dirty="0"/>
              <a:t> song </a:t>
            </a:r>
            <a:r>
              <a:rPr lang="en-US" dirty="0" err="1" smtClean="0"/>
              <a:t>song</a:t>
            </a:r>
            <a:r>
              <a:rPr lang="en-US" dirty="0" smtClean="0"/>
              <a:t> (Parallel)</a:t>
            </a:r>
          </a:p>
          <a:p>
            <a:pPr eaLnBrk="1" hangingPunct="1">
              <a:spcAft>
                <a:spcPts val="400"/>
              </a:spcAft>
            </a:pPr>
            <a:r>
              <a:rPr lang="en-US" dirty="0" err="1"/>
              <a:t>Cổng</a:t>
            </a:r>
            <a:r>
              <a:rPr lang="en-US" dirty="0"/>
              <a:t> </a:t>
            </a:r>
            <a:r>
              <a:rPr lang="en-US" dirty="0" err="1"/>
              <a:t>nối</a:t>
            </a:r>
            <a:r>
              <a:rPr lang="en-US" dirty="0"/>
              <a:t> </a:t>
            </a:r>
            <a:r>
              <a:rPr lang="en-US" dirty="0" err="1"/>
              <a:t>tiếp</a:t>
            </a:r>
            <a:r>
              <a:rPr lang="en-US" b="1" dirty="0" smtClean="0"/>
              <a:t> (</a:t>
            </a:r>
            <a:r>
              <a:rPr lang="en-US" dirty="0" smtClean="0"/>
              <a:t>Serial)	</a:t>
            </a:r>
          </a:p>
          <a:p>
            <a:pPr eaLnBrk="1" hangingPunct="1">
              <a:spcAft>
                <a:spcPts val="400"/>
              </a:spcAft>
            </a:pPr>
            <a:r>
              <a:rPr lang="en-US" dirty="0" err="1" smtClean="0"/>
              <a:t>Cổng</a:t>
            </a:r>
            <a:r>
              <a:rPr lang="en-US" dirty="0" smtClean="0"/>
              <a:t> SCSI (Small Computer System Interface)</a:t>
            </a:r>
          </a:p>
          <a:p>
            <a:pPr eaLnBrk="1" hangingPunct="1">
              <a:spcAft>
                <a:spcPts val="400"/>
              </a:spcAft>
            </a:pPr>
            <a:r>
              <a:rPr lang="en-US" dirty="0" err="1" smtClean="0"/>
              <a:t>Cổng</a:t>
            </a:r>
            <a:r>
              <a:rPr lang="en-US" dirty="0" smtClean="0"/>
              <a:t> USB (Universal Serial Bus</a:t>
            </a:r>
            <a:r>
              <a:rPr lang="en-US" i="1" dirty="0" smtClean="0"/>
              <a:t>)</a:t>
            </a:r>
            <a:endParaRPr lang="en-US" dirty="0" smtClean="0"/>
          </a:p>
        </p:txBody>
      </p:sp>
      <p:sp>
        <p:nvSpPr>
          <p:cNvPr id="51204" name="Content Placeholder 16"/>
          <p:cNvSpPr>
            <a:spLocks noGrp="1"/>
          </p:cNvSpPr>
          <p:nvPr>
            <p:ph sz="quarter" idx="13"/>
          </p:nvPr>
        </p:nvSpPr>
        <p:spPr>
          <a:xfrm>
            <a:off x="4646613" y="1287463"/>
            <a:ext cx="4110037" cy="4991100"/>
          </a:xfrm>
        </p:spPr>
        <p:txBody>
          <a:bodyPr/>
          <a:lstStyle/>
          <a:p>
            <a:pPr eaLnBrk="1" hangingPunct="1">
              <a:spcAft>
                <a:spcPts val="400"/>
              </a:spcAft>
            </a:pPr>
            <a:r>
              <a:rPr lang="en-US" dirty="0" err="1"/>
              <a:t>Cổng</a:t>
            </a:r>
            <a:r>
              <a:rPr lang="en-US" dirty="0"/>
              <a:t> </a:t>
            </a:r>
            <a:r>
              <a:rPr lang="en-US" dirty="0" err="1"/>
              <a:t>kết</a:t>
            </a:r>
            <a:r>
              <a:rPr lang="en-US" dirty="0"/>
              <a:t> </a:t>
            </a:r>
            <a:r>
              <a:rPr lang="en-US" dirty="0" err="1"/>
              <a:t>nối</a:t>
            </a:r>
            <a:r>
              <a:rPr lang="en-US" dirty="0"/>
              <a:t> </a:t>
            </a:r>
            <a:r>
              <a:rPr lang="en-US" dirty="0" err="1"/>
              <a:t>mạng</a:t>
            </a:r>
            <a:r>
              <a:rPr lang="en-US" dirty="0"/>
              <a:t> (Network)</a:t>
            </a:r>
          </a:p>
          <a:p>
            <a:pPr eaLnBrk="1" hangingPunct="1">
              <a:spcAft>
                <a:spcPts val="200"/>
              </a:spcAft>
            </a:pPr>
            <a:r>
              <a:rPr lang="en-US" dirty="0" err="1" smtClean="0"/>
              <a:t>Cổng</a:t>
            </a:r>
            <a:r>
              <a:rPr lang="en-US" dirty="0" smtClean="0"/>
              <a:t> Midi (musical instrument digitized interface)</a:t>
            </a:r>
          </a:p>
          <a:p>
            <a:pPr eaLnBrk="1" hangingPunct="1">
              <a:spcAft>
                <a:spcPts val="200"/>
              </a:spcAft>
            </a:pPr>
            <a:r>
              <a:rPr lang="en-US" dirty="0" err="1"/>
              <a:t>Các</a:t>
            </a:r>
            <a:r>
              <a:rPr lang="en-US" dirty="0"/>
              <a:t> </a:t>
            </a:r>
            <a:r>
              <a:rPr lang="en-US" dirty="0" err="1"/>
              <a:t>thiết</a:t>
            </a:r>
            <a:r>
              <a:rPr lang="en-US" dirty="0"/>
              <a:t> </a:t>
            </a:r>
            <a:r>
              <a:rPr lang="en-US" dirty="0" err="1"/>
              <a:t>bị</a:t>
            </a:r>
            <a:r>
              <a:rPr lang="en-US" dirty="0"/>
              <a:t> </a:t>
            </a:r>
            <a:r>
              <a:rPr lang="en-US" dirty="0" err="1"/>
              <a:t>không</a:t>
            </a:r>
            <a:r>
              <a:rPr lang="en-US" dirty="0"/>
              <a:t> </a:t>
            </a:r>
            <a:r>
              <a:rPr lang="en-US" dirty="0" err="1"/>
              <a:t>dây</a:t>
            </a:r>
            <a:r>
              <a:rPr lang="en-US" dirty="0"/>
              <a:t> </a:t>
            </a:r>
          </a:p>
          <a:p>
            <a:pPr eaLnBrk="1" hangingPunct="1">
              <a:spcAft>
                <a:spcPts val="200"/>
              </a:spcAft>
            </a:pPr>
            <a:r>
              <a:rPr lang="en-US" dirty="0" err="1"/>
              <a:t>Bộ</a:t>
            </a:r>
            <a:r>
              <a:rPr lang="en-US" dirty="0"/>
              <a:t> </a:t>
            </a:r>
            <a:r>
              <a:rPr lang="en-US" dirty="0" err="1"/>
              <a:t>điều</a:t>
            </a:r>
            <a:r>
              <a:rPr lang="en-US" dirty="0"/>
              <a:t> </a:t>
            </a:r>
            <a:r>
              <a:rPr lang="en-US" dirty="0" err="1"/>
              <a:t>hợp</a:t>
            </a:r>
            <a:r>
              <a:rPr lang="en-US" dirty="0"/>
              <a:t> (Adapters)</a:t>
            </a:r>
          </a:p>
          <a:p>
            <a:r>
              <a:rPr lang="en-US" dirty="0" err="1"/>
              <a:t>Các</a:t>
            </a:r>
            <a:r>
              <a:rPr lang="en-US" dirty="0"/>
              <a:t> </a:t>
            </a:r>
            <a:r>
              <a:rPr lang="en-US" dirty="0" err="1"/>
              <a:t>thiết</a:t>
            </a:r>
            <a:r>
              <a:rPr lang="en-US" dirty="0"/>
              <a:t> </a:t>
            </a:r>
            <a:r>
              <a:rPr lang="en-US" dirty="0" err="1"/>
              <a:t>bị</a:t>
            </a:r>
            <a:r>
              <a:rPr lang="en-US" dirty="0"/>
              <a:t> </a:t>
            </a:r>
            <a:r>
              <a:rPr lang="en-US" dirty="0" err="1"/>
              <a:t>đấu</a:t>
            </a:r>
            <a:r>
              <a:rPr lang="en-US" dirty="0"/>
              <a:t> </a:t>
            </a:r>
            <a:r>
              <a:rPr lang="en-US" dirty="0" err="1"/>
              <a:t>nối</a:t>
            </a:r>
            <a:r>
              <a:rPr lang="en-US" dirty="0"/>
              <a:t> (Hubs</a:t>
            </a:r>
            <a:r>
              <a:rPr lang="en-US" dirty="0" smtClean="0"/>
              <a:t>)</a:t>
            </a:r>
            <a:endParaRPr lang="en-US" dirty="0"/>
          </a:p>
        </p:txBody>
      </p:sp>
      <p:sp>
        <p:nvSpPr>
          <p:cNvPr id="51206" name="Rectangle 6"/>
          <p:cNvSpPr>
            <a:spLocks noGrp="1" noChangeArrowheads="1"/>
          </p:cNvSpPr>
          <p:nvPr>
            <p:ph type="sldNum" sz="quarter" idx="15"/>
          </p:nvPr>
        </p:nvSpPr>
        <p:spPr>
          <a:noFill/>
        </p:spPr>
        <p:txBody>
          <a:bodyPr/>
          <a:lstStyle/>
          <a:p>
            <a:fld id="{1A61E6B9-DF2C-41CE-BD95-48F8D2B2DAFB}" type="slidenum">
              <a:rPr lang="en-US" smtClean="0">
                <a:latin typeface="Arial" pitchFamily="34" charset="0"/>
              </a:rPr>
              <a:pPr/>
              <a:t>48</a:t>
            </a:fld>
            <a:endParaRPr lang="en-US" dirty="0" smtClean="0">
              <a:latin typeface="Arial" pitchFamily="34" charset="0"/>
            </a:endParaRPr>
          </a:p>
        </p:txBody>
      </p:sp>
    </p:spTree>
    <p:extLst>
      <p:ext uri="{BB962C8B-B14F-4D97-AF65-F5344CB8AC3E}">
        <p14:creationId xmlns:p14="http://schemas.microsoft.com/office/powerpoint/2010/main" val="78567075"/>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dirty="0"/>
              <a:t>S</a:t>
            </a:r>
            <a:r>
              <a:rPr lang="vi-VN" dirty="0"/>
              <a:t>ử dụng phần mềm</a:t>
            </a:r>
            <a:endParaRPr lang="en-US" dirty="0" smtClean="0"/>
          </a:p>
        </p:txBody>
      </p:sp>
      <p:sp>
        <p:nvSpPr>
          <p:cNvPr id="52227" name="Content Placeholder 2"/>
          <p:cNvSpPr>
            <a:spLocks noGrp="1"/>
          </p:cNvSpPr>
          <p:nvPr>
            <p:ph sz="quarter" idx="12"/>
          </p:nvPr>
        </p:nvSpPr>
        <p:spPr>
          <a:xfrm>
            <a:off x="363538" y="1300163"/>
            <a:ext cx="8394700" cy="4968875"/>
          </a:xfrm>
        </p:spPr>
        <p:txBody>
          <a:bodyPr/>
          <a:lstStyle/>
          <a:p>
            <a:pPr>
              <a:spcBef>
                <a:spcPts val="400"/>
              </a:spcBef>
            </a:pPr>
            <a:r>
              <a:rPr lang="en-US" sz="2400" dirty="0" err="1"/>
              <a:t>Trình</a:t>
            </a:r>
            <a:r>
              <a:rPr lang="en-US" sz="2400" dirty="0"/>
              <a:t> </a:t>
            </a:r>
            <a:r>
              <a:rPr lang="en-US" sz="2400" dirty="0" err="1"/>
              <a:t>điều</a:t>
            </a:r>
            <a:r>
              <a:rPr lang="en-US" sz="2400" dirty="0"/>
              <a:t> </a:t>
            </a:r>
            <a:r>
              <a:rPr lang="en-US" sz="2400" dirty="0" err="1"/>
              <a:t>khiển</a:t>
            </a:r>
            <a:r>
              <a:rPr lang="en-US" sz="2400" dirty="0"/>
              <a:t> </a:t>
            </a:r>
            <a:r>
              <a:rPr lang="en-US" sz="2400" dirty="0" err="1"/>
              <a:t>thiết</a:t>
            </a:r>
            <a:r>
              <a:rPr lang="en-US" sz="2400" dirty="0"/>
              <a:t> </a:t>
            </a:r>
            <a:r>
              <a:rPr lang="en-US" sz="2400" dirty="0" err="1" smtClean="0"/>
              <a:t>bị</a:t>
            </a:r>
            <a:endParaRPr lang="en-US" sz="2400" dirty="0" smtClean="0"/>
          </a:p>
          <a:p>
            <a:pPr lvl="1">
              <a:spcBef>
                <a:spcPts val="400"/>
              </a:spcBef>
            </a:pPr>
            <a:r>
              <a:rPr lang="en-US" sz="1800" dirty="0" err="1"/>
              <a:t>C</a:t>
            </a:r>
            <a:r>
              <a:rPr lang="en-US" sz="1800" dirty="0" err="1" smtClean="0"/>
              <a:t>hương</a:t>
            </a:r>
            <a:r>
              <a:rPr lang="en-US" sz="1800" dirty="0" smtClean="0"/>
              <a:t> </a:t>
            </a:r>
            <a:r>
              <a:rPr lang="en-US" sz="1800" dirty="0" err="1"/>
              <a:t>trình</a:t>
            </a:r>
            <a:r>
              <a:rPr lang="en-US" sz="1800" dirty="0"/>
              <a:t> </a:t>
            </a:r>
            <a:r>
              <a:rPr lang="en-US" sz="1800" dirty="0" err="1" smtClean="0"/>
              <a:t>nhỏ</a:t>
            </a:r>
            <a:r>
              <a:rPr lang="en-US" sz="1800" dirty="0" smtClean="0"/>
              <a:t> </a:t>
            </a:r>
            <a:r>
              <a:rPr lang="en-US" sz="1800" dirty="0" err="1" smtClean="0"/>
              <a:t>hướng</a:t>
            </a:r>
            <a:r>
              <a:rPr lang="en-US" sz="1800" dirty="0" smtClean="0"/>
              <a:t> </a:t>
            </a:r>
            <a:r>
              <a:rPr lang="en-US" sz="1800" dirty="0" err="1"/>
              <a:t>dẫn</a:t>
            </a:r>
            <a:r>
              <a:rPr lang="en-US" sz="1800" dirty="0"/>
              <a:t> </a:t>
            </a:r>
            <a:r>
              <a:rPr lang="en-US" sz="1800" dirty="0" err="1"/>
              <a:t>hệ</a:t>
            </a:r>
            <a:r>
              <a:rPr lang="en-US" sz="1800" dirty="0"/>
              <a:t> </a:t>
            </a:r>
            <a:r>
              <a:rPr lang="en-US" sz="1800" dirty="0" err="1"/>
              <a:t>điều</a:t>
            </a:r>
            <a:r>
              <a:rPr lang="en-US" sz="1800" dirty="0"/>
              <a:t> </a:t>
            </a:r>
            <a:r>
              <a:rPr lang="en-US" sz="1800" dirty="0" err="1"/>
              <a:t>hành</a:t>
            </a:r>
            <a:r>
              <a:rPr lang="en-US" sz="1800" dirty="0"/>
              <a:t> </a:t>
            </a:r>
            <a:r>
              <a:rPr lang="en-US" sz="1800" dirty="0" err="1"/>
              <a:t>về</a:t>
            </a:r>
            <a:r>
              <a:rPr lang="en-US" sz="1800" dirty="0"/>
              <a:t> </a:t>
            </a:r>
            <a:r>
              <a:rPr lang="en-US" sz="1800" dirty="0" err="1"/>
              <a:t>loại</a:t>
            </a:r>
            <a:r>
              <a:rPr lang="en-US" sz="1800" dirty="0"/>
              <a:t> </a:t>
            </a:r>
            <a:r>
              <a:rPr lang="en-US" sz="1800" dirty="0" err="1"/>
              <a:t>thiết</a:t>
            </a:r>
            <a:r>
              <a:rPr lang="en-US" sz="1800" dirty="0"/>
              <a:t> </a:t>
            </a:r>
            <a:r>
              <a:rPr lang="en-US" sz="1800" dirty="0" err="1"/>
              <a:t>bị</a:t>
            </a:r>
            <a:r>
              <a:rPr lang="en-US" sz="1800" dirty="0"/>
              <a:t>, </a:t>
            </a:r>
            <a:r>
              <a:rPr lang="en-US" sz="1800" dirty="0" err="1"/>
              <a:t>nhãn</a:t>
            </a:r>
            <a:r>
              <a:rPr lang="en-US" sz="1800" dirty="0"/>
              <a:t> </a:t>
            </a:r>
            <a:r>
              <a:rPr lang="en-US" sz="1800" dirty="0" err="1"/>
              <a:t>hiệu</a:t>
            </a:r>
            <a:r>
              <a:rPr lang="en-US" sz="1800" dirty="0"/>
              <a:t> </a:t>
            </a:r>
            <a:r>
              <a:rPr lang="en-US" sz="1800" dirty="0" err="1"/>
              <a:t>hoặc</a:t>
            </a:r>
            <a:r>
              <a:rPr lang="en-US" sz="1800" dirty="0"/>
              <a:t> </a:t>
            </a:r>
            <a:r>
              <a:rPr lang="en-US" sz="1800" dirty="0" err="1"/>
              <a:t>nhà</a:t>
            </a:r>
            <a:r>
              <a:rPr lang="en-US" sz="1800" dirty="0"/>
              <a:t> </a:t>
            </a:r>
            <a:r>
              <a:rPr lang="en-US" sz="1800" dirty="0" err="1"/>
              <a:t>sản</a:t>
            </a:r>
            <a:r>
              <a:rPr lang="en-US" sz="1800" dirty="0"/>
              <a:t> </a:t>
            </a:r>
            <a:r>
              <a:rPr lang="en-US" sz="1800" dirty="0" err="1"/>
              <a:t>xuất</a:t>
            </a:r>
            <a:r>
              <a:rPr lang="en-US" sz="1800" dirty="0"/>
              <a:t> </a:t>
            </a:r>
            <a:r>
              <a:rPr lang="en-US" sz="1800" dirty="0" err="1"/>
              <a:t>và</a:t>
            </a:r>
            <a:r>
              <a:rPr lang="en-US" sz="1800" dirty="0"/>
              <a:t> </a:t>
            </a:r>
            <a:r>
              <a:rPr lang="en-US" sz="1800" dirty="0" err="1"/>
              <a:t>chức</a:t>
            </a:r>
            <a:r>
              <a:rPr lang="en-US" sz="1800" dirty="0"/>
              <a:t> </a:t>
            </a:r>
            <a:r>
              <a:rPr lang="en-US" sz="1800" dirty="0" err="1"/>
              <a:t>năng</a:t>
            </a:r>
            <a:r>
              <a:rPr lang="en-US" sz="1800" dirty="0"/>
              <a:t> </a:t>
            </a:r>
            <a:r>
              <a:rPr lang="en-US" sz="1800" dirty="0" err="1"/>
              <a:t>của</a:t>
            </a:r>
            <a:r>
              <a:rPr lang="en-US" sz="1800" dirty="0"/>
              <a:t> </a:t>
            </a:r>
            <a:r>
              <a:rPr lang="en-US" sz="1800" dirty="0" err="1" smtClean="0"/>
              <a:t>nó</a:t>
            </a:r>
            <a:r>
              <a:rPr lang="en-US" sz="1800" dirty="0" smtClean="0"/>
              <a:t> </a:t>
            </a:r>
          </a:p>
          <a:p>
            <a:pPr lvl="1">
              <a:spcBef>
                <a:spcPts val="400"/>
              </a:spcBef>
            </a:pPr>
            <a:r>
              <a:rPr lang="en-US" sz="1800" dirty="0" err="1"/>
              <a:t>Mục</a:t>
            </a:r>
            <a:r>
              <a:rPr lang="en-US" sz="1800" dirty="0"/>
              <a:t> </a:t>
            </a:r>
            <a:r>
              <a:rPr lang="en-US" sz="1800" dirty="0" err="1"/>
              <a:t>đích</a:t>
            </a:r>
            <a:r>
              <a:rPr lang="en-US" sz="1800" dirty="0"/>
              <a:t> </a:t>
            </a:r>
            <a:r>
              <a:rPr lang="en-US" sz="1800" dirty="0" err="1"/>
              <a:t>chính</a:t>
            </a:r>
            <a:r>
              <a:rPr lang="en-US" sz="1800" dirty="0"/>
              <a:t> </a:t>
            </a:r>
            <a:r>
              <a:rPr lang="en-US" sz="1800" dirty="0" err="1"/>
              <a:t>là</a:t>
            </a:r>
            <a:r>
              <a:rPr lang="en-US" sz="1800" dirty="0"/>
              <a:t> </a:t>
            </a:r>
            <a:r>
              <a:rPr lang="en-US" sz="1800" dirty="0" err="1"/>
              <a:t>cho</a:t>
            </a:r>
            <a:r>
              <a:rPr lang="en-US" sz="1800" dirty="0"/>
              <a:t> </a:t>
            </a:r>
            <a:r>
              <a:rPr lang="en-US" sz="1800" dirty="0" err="1"/>
              <a:t>phép</a:t>
            </a:r>
            <a:r>
              <a:rPr lang="en-US" sz="1800" dirty="0"/>
              <a:t> </a:t>
            </a:r>
            <a:r>
              <a:rPr lang="en-US" sz="1800" dirty="0" err="1"/>
              <a:t>hệ</a:t>
            </a:r>
            <a:r>
              <a:rPr lang="en-US" sz="1800" dirty="0"/>
              <a:t> </a:t>
            </a:r>
            <a:r>
              <a:rPr lang="en-US" sz="1800" dirty="0" err="1"/>
              <a:t>điều</a:t>
            </a:r>
            <a:r>
              <a:rPr lang="en-US" sz="1800" dirty="0"/>
              <a:t> </a:t>
            </a:r>
            <a:r>
              <a:rPr lang="en-US" sz="1800" dirty="0" err="1"/>
              <a:t>hành</a:t>
            </a:r>
            <a:r>
              <a:rPr lang="en-US" sz="1800" dirty="0"/>
              <a:t> </a:t>
            </a:r>
            <a:r>
              <a:rPr lang="en-US" sz="1800" dirty="0" err="1"/>
              <a:t>và</a:t>
            </a:r>
            <a:r>
              <a:rPr lang="en-US" sz="1800" dirty="0"/>
              <a:t> </a:t>
            </a:r>
            <a:r>
              <a:rPr lang="en-US" sz="1800" dirty="0" err="1"/>
              <a:t>thiết</a:t>
            </a:r>
            <a:r>
              <a:rPr lang="en-US" sz="1800" dirty="0"/>
              <a:t> </a:t>
            </a:r>
            <a:r>
              <a:rPr lang="en-US" sz="1800" dirty="0" err="1"/>
              <a:t>bị</a:t>
            </a:r>
            <a:r>
              <a:rPr lang="en-US" sz="1800" dirty="0"/>
              <a:t> </a:t>
            </a:r>
            <a:r>
              <a:rPr lang="en-US" sz="1800" dirty="0" err="1"/>
              <a:t>giao</a:t>
            </a:r>
            <a:r>
              <a:rPr lang="en-US" sz="1800" dirty="0"/>
              <a:t> </a:t>
            </a:r>
            <a:r>
              <a:rPr lang="en-US" sz="1800" dirty="0" err="1"/>
              <a:t>tiếp</a:t>
            </a:r>
            <a:r>
              <a:rPr lang="en-US" sz="1800" dirty="0"/>
              <a:t> </a:t>
            </a:r>
            <a:r>
              <a:rPr lang="en-US" sz="1800" dirty="0" err="1"/>
              <a:t>được</a:t>
            </a:r>
            <a:r>
              <a:rPr lang="en-US" sz="1800" dirty="0"/>
              <a:t> </a:t>
            </a:r>
            <a:r>
              <a:rPr lang="en-US" sz="1800" dirty="0" err="1"/>
              <a:t>với</a:t>
            </a:r>
            <a:r>
              <a:rPr lang="en-US" sz="1800" dirty="0"/>
              <a:t> </a:t>
            </a:r>
            <a:r>
              <a:rPr lang="en-US" sz="1800" dirty="0" err="1"/>
              <a:t>nhau</a:t>
            </a:r>
            <a:endParaRPr lang="en-US" sz="1800" dirty="0" smtClean="0"/>
          </a:p>
          <a:p>
            <a:pPr>
              <a:spcBef>
                <a:spcPts val="400"/>
              </a:spcBef>
            </a:pPr>
            <a:r>
              <a:rPr lang="en-US" sz="2400" dirty="0" err="1"/>
              <a:t>C</a:t>
            </a:r>
            <a:r>
              <a:rPr lang="en-US" sz="2400" dirty="0" err="1" smtClean="0"/>
              <a:t>ắm</a:t>
            </a:r>
            <a:r>
              <a:rPr lang="en-US" sz="2400" dirty="0" smtClean="0"/>
              <a:t> </a:t>
            </a:r>
            <a:r>
              <a:rPr lang="en-US" sz="2400" dirty="0" err="1"/>
              <a:t>là</a:t>
            </a:r>
            <a:r>
              <a:rPr lang="en-US" sz="2400" dirty="0"/>
              <a:t> </a:t>
            </a:r>
            <a:r>
              <a:rPr lang="en-US" sz="2400" dirty="0" err="1"/>
              <a:t>chạy</a:t>
            </a:r>
            <a:r>
              <a:rPr lang="en-US" sz="2400" dirty="0"/>
              <a:t> (P</a:t>
            </a:r>
            <a:r>
              <a:rPr lang="en-US" sz="2400" dirty="0" smtClean="0"/>
              <a:t>lug-and-play)</a:t>
            </a:r>
          </a:p>
          <a:p>
            <a:pPr lvl="1">
              <a:spcBef>
                <a:spcPts val="400"/>
              </a:spcBef>
            </a:pPr>
            <a:r>
              <a:rPr lang="en-US" sz="1800" dirty="0" err="1"/>
              <a:t>T</a:t>
            </a:r>
            <a:r>
              <a:rPr lang="en-US" sz="1800" dirty="0" err="1" smtClean="0"/>
              <a:t>ự</a:t>
            </a:r>
            <a:r>
              <a:rPr lang="en-US" sz="1800" dirty="0" smtClean="0"/>
              <a:t> </a:t>
            </a:r>
            <a:r>
              <a:rPr lang="en-US" sz="1800" dirty="0" err="1"/>
              <a:t>động</a:t>
            </a:r>
            <a:r>
              <a:rPr lang="en-US" sz="1800" dirty="0"/>
              <a:t> </a:t>
            </a:r>
            <a:r>
              <a:rPr lang="en-US" sz="1800" dirty="0" err="1"/>
              <a:t>nhận</a:t>
            </a:r>
            <a:r>
              <a:rPr lang="en-US" sz="1800" dirty="0"/>
              <a:t> </a:t>
            </a:r>
            <a:r>
              <a:rPr lang="en-US" sz="1800" dirty="0" err="1"/>
              <a:t>diện</a:t>
            </a:r>
            <a:r>
              <a:rPr lang="en-US" sz="1800" dirty="0"/>
              <a:t> </a:t>
            </a:r>
            <a:r>
              <a:rPr lang="en-US" sz="1800" dirty="0" err="1"/>
              <a:t>thiết</a:t>
            </a:r>
            <a:r>
              <a:rPr lang="en-US" sz="1800" dirty="0"/>
              <a:t> </a:t>
            </a:r>
            <a:r>
              <a:rPr lang="en-US" sz="1800" dirty="0" err="1"/>
              <a:t>bị</a:t>
            </a:r>
            <a:r>
              <a:rPr lang="en-US" sz="1800" dirty="0"/>
              <a:t> </a:t>
            </a:r>
            <a:r>
              <a:rPr lang="en-US" sz="1800" dirty="0" err="1"/>
              <a:t>mới</a:t>
            </a:r>
            <a:r>
              <a:rPr lang="en-US" sz="1800" dirty="0"/>
              <a:t> </a:t>
            </a:r>
            <a:r>
              <a:rPr lang="en-US" sz="1800" dirty="0" err="1"/>
              <a:t>được</a:t>
            </a:r>
            <a:r>
              <a:rPr lang="en-US" sz="1800" dirty="0"/>
              <a:t> </a:t>
            </a:r>
            <a:r>
              <a:rPr lang="en-US" sz="1800" dirty="0" err="1"/>
              <a:t>kết</a:t>
            </a:r>
            <a:r>
              <a:rPr lang="en-US" sz="1800" dirty="0"/>
              <a:t> </a:t>
            </a:r>
            <a:r>
              <a:rPr lang="en-US" sz="1800" dirty="0" err="1"/>
              <a:t>nối</a:t>
            </a:r>
            <a:r>
              <a:rPr lang="en-US" sz="1800" dirty="0"/>
              <a:t> </a:t>
            </a:r>
            <a:r>
              <a:rPr lang="en-US" sz="1800" dirty="0" err="1"/>
              <a:t>để</a:t>
            </a:r>
            <a:r>
              <a:rPr lang="en-US" sz="1800" dirty="0"/>
              <a:t> </a:t>
            </a:r>
            <a:r>
              <a:rPr lang="en-US" sz="1800" dirty="0" err="1"/>
              <a:t>hệ</a:t>
            </a:r>
            <a:r>
              <a:rPr lang="en-US" sz="1800" dirty="0"/>
              <a:t> </a:t>
            </a:r>
            <a:r>
              <a:rPr lang="en-US" sz="1800" dirty="0" err="1"/>
              <a:t>điều</a:t>
            </a:r>
            <a:r>
              <a:rPr lang="en-US" sz="1800" dirty="0"/>
              <a:t> </a:t>
            </a:r>
            <a:r>
              <a:rPr lang="en-US" sz="1800" dirty="0" err="1"/>
              <a:t>hành</a:t>
            </a:r>
            <a:r>
              <a:rPr lang="en-US" sz="1800" dirty="0"/>
              <a:t> </a:t>
            </a:r>
            <a:r>
              <a:rPr lang="en-US" sz="1800" dirty="0" err="1"/>
              <a:t>tự</a:t>
            </a:r>
            <a:r>
              <a:rPr lang="en-US" sz="1800" dirty="0"/>
              <a:t> </a:t>
            </a:r>
            <a:r>
              <a:rPr lang="en-US" sz="1800" dirty="0" err="1"/>
              <a:t>động</a:t>
            </a:r>
            <a:r>
              <a:rPr lang="en-US" sz="1800" dirty="0"/>
              <a:t> </a:t>
            </a:r>
            <a:r>
              <a:rPr lang="en-US" sz="1800" dirty="0" err="1"/>
              <a:t>tìm</a:t>
            </a:r>
            <a:r>
              <a:rPr lang="en-US" sz="1800" dirty="0"/>
              <a:t> </a:t>
            </a:r>
            <a:r>
              <a:rPr lang="en-US" sz="1800" dirty="0" err="1"/>
              <a:t>kiếm</a:t>
            </a:r>
            <a:r>
              <a:rPr lang="en-US" sz="1800" dirty="0"/>
              <a:t> </a:t>
            </a:r>
            <a:r>
              <a:rPr lang="en-US" sz="1800" dirty="0" err="1"/>
              <a:t>và</a:t>
            </a:r>
            <a:r>
              <a:rPr lang="en-US" sz="1800" dirty="0"/>
              <a:t> </a:t>
            </a:r>
            <a:r>
              <a:rPr lang="en-US" sz="1800" dirty="0" err="1"/>
              <a:t>cài</a:t>
            </a:r>
            <a:r>
              <a:rPr lang="en-US" sz="1800" dirty="0"/>
              <a:t> </a:t>
            </a:r>
            <a:r>
              <a:rPr lang="en-US" sz="1800" dirty="0" err="1"/>
              <a:t>đặt</a:t>
            </a:r>
            <a:r>
              <a:rPr lang="en-US" sz="1800" dirty="0"/>
              <a:t> </a:t>
            </a:r>
            <a:r>
              <a:rPr lang="en-US" sz="1800" dirty="0" err="1"/>
              <a:t>thiết</a:t>
            </a:r>
            <a:r>
              <a:rPr lang="en-US" sz="1800" dirty="0"/>
              <a:t> </a:t>
            </a:r>
            <a:r>
              <a:rPr lang="en-US" sz="1800" dirty="0" err="1"/>
              <a:t>bị</a:t>
            </a:r>
            <a:r>
              <a:rPr lang="en-US" sz="1800" dirty="0"/>
              <a:t> </a:t>
            </a:r>
            <a:r>
              <a:rPr lang="en-US" sz="1800" dirty="0" err="1"/>
              <a:t>đó</a:t>
            </a:r>
            <a:endParaRPr lang="en-US" sz="1800" dirty="0" smtClean="0"/>
          </a:p>
          <a:p>
            <a:pPr lvl="1">
              <a:spcBef>
                <a:spcPts val="400"/>
              </a:spcBef>
            </a:pPr>
            <a:r>
              <a:rPr lang="en-US" sz="1800" dirty="0" err="1"/>
              <a:t>Nếu</a:t>
            </a:r>
            <a:r>
              <a:rPr lang="en-US" sz="1800" dirty="0"/>
              <a:t> </a:t>
            </a:r>
            <a:r>
              <a:rPr lang="en-US" sz="1800" dirty="0" err="1" smtClean="0"/>
              <a:t>không</a:t>
            </a:r>
            <a:r>
              <a:rPr lang="en-US" sz="1800" dirty="0" smtClean="0"/>
              <a:t> </a:t>
            </a:r>
            <a:r>
              <a:rPr lang="en-US" sz="1800" dirty="0" err="1"/>
              <a:t>tìm</a:t>
            </a:r>
            <a:r>
              <a:rPr lang="en-US" sz="1800" dirty="0"/>
              <a:t> </a:t>
            </a:r>
            <a:r>
              <a:rPr lang="en-US" sz="1800" dirty="0" err="1"/>
              <a:t>được</a:t>
            </a:r>
            <a:r>
              <a:rPr lang="en-US" sz="1800" dirty="0"/>
              <a:t> </a:t>
            </a:r>
            <a:r>
              <a:rPr lang="en-US" sz="1800" dirty="0" err="1"/>
              <a:t>đúng</a:t>
            </a:r>
            <a:r>
              <a:rPr lang="en-US" sz="1800" dirty="0"/>
              <a:t> </a:t>
            </a:r>
            <a:r>
              <a:rPr lang="en-US" sz="1800" dirty="0" err="1"/>
              <a:t>trình</a:t>
            </a:r>
            <a:r>
              <a:rPr lang="en-US" sz="1800" dirty="0"/>
              <a:t> </a:t>
            </a:r>
            <a:r>
              <a:rPr lang="en-US" sz="1800" dirty="0" err="1"/>
              <a:t>điều</a:t>
            </a:r>
            <a:r>
              <a:rPr lang="en-US" sz="1800" dirty="0"/>
              <a:t> </a:t>
            </a:r>
            <a:r>
              <a:rPr lang="en-US" sz="1800" dirty="0" err="1"/>
              <a:t>khiển</a:t>
            </a:r>
            <a:r>
              <a:rPr lang="en-US" sz="1800" dirty="0"/>
              <a:t>, </a:t>
            </a:r>
            <a:r>
              <a:rPr lang="en-US" sz="1800" dirty="0" err="1" smtClean="0"/>
              <a:t>cần</a:t>
            </a:r>
            <a:r>
              <a:rPr lang="en-US" sz="1800" dirty="0" smtClean="0"/>
              <a:t> </a:t>
            </a:r>
            <a:r>
              <a:rPr lang="en-US" sz="1800" dirty="0" err="1"/>
              <a:t>phải</a:t>
            </a:r>
            <a:r>
              <a:rPr lang="en-US" sz="1800" dirty="0"/>
              <a:t> </a:t>
            </a:r>
            <a:r>
              <a:rPr lang="en-US" sz="1800" dirty="0" err="1"/>
              <a:t>thao</a:t>
            </a:r>
            <a:r>
              <a:rPr lang="en-US" sz="1800" dirty="0"/>
              <a:t> </a:t>
            </a:r>
            <a:r>
              <a:rPr lang="en-US" sz="1800" dirty="0" err="1"/>
              <a:t>tác</a:t>
            </a:r>
            <a:r>
              <a:rPr lang="en-US" sz="1800" dirty="0"/>
              <a:t> </a:t>
            </a:r>
            <a:r>
              <a:rPr lang="en-US" sz="1800" dirty="0" err="1"/>
              <a:t>bằng</a:t>
            </a:r>
            <a:r>
              <a:rPr lang="en-US" sz="1800" dirty="0"/>
              <a:t> </a:t>
            </a:r>
            <a:r>
              <a:rPr lang="en-US" sz="1800" dirty="0" err="1"/>
              <a:t>tay</a:t>
            </a:r>
            <a:r>
              <a:rPr lang="en-US" sz="1800" dirty="0"/>
              <a:t> </a:t>
            </a:r>
            <a:r>
              <a:rPr lang="en-US" sz="1800" dirty="0" err="1"/>
              <a:t>hoặc</a:t>
            </a:r>
            <a:r>
              <a:rPr lang="en-US" sz="1800" dirty="0"/>
              <a:t> </a:t>
            </a:r>
            <a:r>
              <a:rPr lang="en-US" sz="1800" dirty="0" err="1"/>
              <a:t>bằng</a:t>
            </a:r>
            <a:r>
              <a:rPr lang="en-US" sz="1800" dirty="0"/>
              <a:t> </a:t>
            </a:r>
            <a:r>
              <a:rPr lang="en-US" sz="1800" dirty="0" err="1"/>
              <a:t>cách</a:t>
            </a:r>
            <a:r>
              <a:rPr lang="en-US" sz="1800" dirty="0"/>
              <a:t> </a:t>
            </a:r>
            <a:r>
              <a:rPr lang="en-US" sz="1800" dirty="0" err="1"/>
              <a:t>dùng</a:t>
            </a:r>
            <a:r>
              <a:rPr lang="en-US" sz="1800" dirty="0"/>
              <a:t> </a:t>
            </a:r>
            <a:r>
              <a:rPr lang="en-US" sz="1800" dirty="0" err="1"/>
              <a:t>phần</a:t>
            </a:r>
            <a:r>
              <a:rPr lang="en-US" sz="1800" dirty="0"/>
              <a:t> </a:t>
            </a:r>
            <a:r>
              <a:rPr lang="en-US" sz="1800" dirty="0" err="1"/>
              <a:t>mềm</a:t>
            </a:r>
            <a:r>
              <a:rPr lang="en-US" sz="1800" dirty="0"/>
              <a:t> </a:t>
            </a:r>
            <a:r>
              <a:rPr lang="en-US" sz="1800" dirty="0" err="1"/>
              <a:t>cung</a:t>
            </a:r>
            <a:r>
              <a:rPr lang="en-US" sz="1800" dirty="0"/>
              <a:t> </a:t>
            </a:r>
            <a:r>
              <a:rPr lang="en-US" sz="1800" dirty="0" err="1"/>
              <a:t>cấp</a:t>
            </a:r>
            <a:r>
              <a:rPr lang="en-US" sz="1800" dirty="0"/>
              <a:t> </a:t>
            </a:r>
            <a:r>
              <a:rPr lang="en-US" sz="1800" dirty="0" err="1"/>
              <a:t>kèm</a:t>
            </a:r>
            <a:r>
              <a:rPr lang="en-US" sz="1800" dirty="0"/>
              <a:t> </a:t>
            </a:r>
            <a:r>
              <a:rPr lang="en-US" sz="1800" dirty="0" err="1"/>
              <a:t>thiết</a:t>
            </a:r>
            <a:r>
              <a:rPr lang="en-US" sz="1800" dirty="0"/>
              <a:t> </a:t>
            </a:r>
            <a:r>
              <a:rPr lang="en-US" sz="1800" dirty="0" err="1"/>
              <a:t>bị</a:t>
            </a:r>
            <a:r>
              <a:rPr lang="en-US" sz="1800" dirty="0"/>
              <a:t> </a:t>
            </a:r>
            <a:r>
              <a:rPr lang="en-US" sz="1800" dirty="0" err="1"/>
              <a:t>hoặc</a:t>
            </a:r>
            <a:r>
              <a:rPr lang="en-US" sz="1800" dirty="0"/>
              <a:t> </a:t>
            </a:r>
            <a:r>
              <a:rPr lang="en-US" sz="1800" dirty="0" err="1"/>
              <a:t>tìm</a:t>
            </a:r>
            <a:r>
              <a:rPr lang="en-US" sz="1800" dirty="0"/>
              <a:t> </a:t>
            </a:r>
            <a:r>
              <a:rPr lang="en-US" sz="1800" dirty="0" err="1"/>
              <a:t>kiếm</a:t>
            </a:r>
            <a:r>
              <a:rPr lang="en-US" sz="1800" dirty="0"/>
              <a:t> </a:t>
            </a:r>
            <a:r>
              <a:rPr lang="en-US" sz="1800" dirty="0" err="1"/>
              <a:t>trên</a:t>
            </a:r>
            <a:r>
              <a:rPr lang="en-US" sz="1800" dirty="0"/>
              <a:t> Internet</a:t>
            </a:r>
            <a:endParaRPr lang="en-US" sz="1800" dirty="0" smtClean="0"/>
          </a:p>
          <a:p>
            <a:pPr>
              <a:spcBef>
                <a:spcPts val="400"/>
              </a:spcBef>
            </a:pPr>
            <a:r>
              <a:rPr lang="en-US" sz="2400" dirty="0" err="1"/>
              <a:t>Để</a:t>
            </a:r>
            <a:r>
              <a:rPr lang="en-US" sz="2400" dirty="0"/>
              <a:t> </a:t>
            </a:r>
            <a:r>
              <a:rPr lang="en-US" sz="2400" dirty="0" err="1"/>
              <a:t>thiết</a:t>
            </a:r>
            <a:r>
              <a:rPr lang="en-US" sz="2400" dirty="0"/>
              <a:t> </a:t>
            </a:r>
            <a:r>
              <a:rPr lang="en-US" sz="2400" dirty="0" err="1"/>
              <a:t>bị</a:t>
            </a:r>
            <a:r>
              <a:rPr lang="en-US" sz="2400" dirty="0"/>
              <a:t> </a:t>
            </a:r>
            <a:r>
              <a:rPr lang="en-US" sz="2400" dirty="0" err="1"/>
              <a:t>hoạt</a:t>
            </a:r>
            <a:r>
              <a:rPr lang="en-US" sz="2400" dirty="0"/>
              <a:t> </a:t>
            </a:r>
            <a:r>
              <a:rPr lang="en-US" sz="2400" dirty="0" err="1"/>
              <a:t>động</a:t>
            </a:r>
            <a:r>
              <a:rPr lang="en-US" sz="2400" dirty="0"/>
              <a:t> </a:t>
            </a:r>
            <a:r>
              <a:rPr lang="en-US" sz="2400" dirty="0" err="1"/>
              <a:t>tốt</a:t>
            </a:r>
            <a:r>
              <a:rPr lang="en-US" sz="2400" dirty="0"/>
              <a:t> </a:t>
            </a:r>
            <a:r>
              <a:rPr lang="en-US" sz="2400" dirty="0" err="1"/>
              <a:t>thì</a:t>
            </a:r>
            <a:r>
              <a:rPr lang="en-US" sz="2400" dirty="0"/>
              <a:t> </a:t>
            </a:r>
            <a:r>
              <a:rPr lang="en-US" sz="2400" dirty="0" err="1"/>
              <a:t>điều</a:t>
            </a:r>
            <a:r>
              <a:rPr lang="en-US" sz="2400" dirty="0"/>
              <a:t> </a:t>
            </a:r>
            <a:r>
              <a:rPr lang="en-US" sz="2400" dirty="0" err="1"/>
              <a:t>quan</a:t>
            </a:r>
            <a:r>
              <a:rPr lang="en-US" sz="2400" dirty="0"/>
              <a:t> </a:t>
            </a:r>
            <a:r>
              <a:rPr lang="en-US" sz="2400" dirty="0" err="1"/>
              <a:t>trọng</a:t>
            </a:r>
            <a:r>
              <a:rPr lang="en-US" sz="2400" dirty="0"/>
              <a:t> </a:t>
            </a:r>
            <a:r>
              <a:rPr lang="en-US" sz="2400" dirty="0" err="1"/>
              <a:t>là</a:t>
            </a:r>
            <a:r>
              <a:rPr lang="en-US" sz="2400" dirty="0"/>
              <a:t> </a:t>
            </a:r>
            <a:r>
              <a:rPr lang="en-US" sz="2400" dirty="0" err="1"/>
              <a:t>trình</a:t>
            </a:r>
            <a:r>
              <a:rPr lang="en-US" sz="2400" dirty="0"/>
              <a:t> </a:t>
            </a:r>
            <a:r>
              <a:rPr lang="en-US" sz="2400" dirty="0" err="1"/>
              <a:t>điều</a:t>
            </a:r>
            <a:r>
              <a:rPr lang="en-US" sz="2400" dirty="0"/>
              <a:t> </a:t>
            </a:r>
            <a:r>
              <a:rPr lang="en-US" sz="2400" dirty="0" err="1"/>
              <a:t>khiển</a:t>
            </a:r>
            <a:r>
              <a:rPr lang="en-US" sz="2400" dirty="0"/>
              <a:t> </a:t>
            </a:r>
            <a:r>
              <a:rPr lang="en-US" sz="2400" dirty="0" err="1"/>
              <a:t>phải</a:t>
            </a:r>
            <a:r>
              <a:rPr lang="en-US" sz="2400" dirty="0"/>
              <a:t> </a:t>
            </a:r>
            <a:r>
              <a:rPr lang="en-US" sz="2400" dirty="0" err="1"/>
              <a:t>đúng</a:t>
            </a:r>
            <a:endParaRPr lang="en-US" sz="2400" dirty="0" smtClean="0"/>
          </a:p>
          <a:p>
            <a:pPr lvl="1">
              <a:spcBef>
                <a:spcPts val="400"/>
              </a:spcBef>
            </a:pPr>
            <a:r>
              <a:rPr lang="en-US" sz="1800" dirty="0" err="1"/>
              <a:t>Nếu</a:t>
            </a:r>
            <a:r>
              <a:rPr lang="en-US" sz="1800" dirty="0"/>
              <a:t> </a:t>
            </a:r>
            <a:r>
              <a:rPr lang="en-US" sz="1800" dirty="0" err="1"/>
              <a:t>thiết</a:t>
            </a:r>
            <a:r>
              <a:rPr lang="en-US" sz="1800" dirty="0"/>
              <a:t> </a:t>
            </a:r>
            <a:r>
              <a:rPr lang="en-US" sz="1800" dirty="0" err="1"/>
              <a:t>bị</a:t>
            </a:r>
            <a:r>
              <a:rPr lang="en-US" sz="1800" dirty="0"/>
              <a:t> </a:t>
            </a:r>
            <a:r>
              <a:rPr lang="en-US" sz="1800" dirty="0" err="1"/>
              <a:t>có</a:t>
            </a:r>
            <a:r>
              <a:rPr lang="en-US" sz="1800" dirty="0"/>
              <a:t> </a:t>
            </a:r>
            <a:r>
              <a:rPr lang="en-US" sz="1800" dirty="0" err="1"/>
              <a:t>các</a:t>
            </a:r>
            <a:r>
              <a:rPr lang="en-US" sz="1800" dirty="0"/>
              <a:t> </a:t>
            </a:r>
            <a:r>
              <a:rPr lang="en-US" sz="1800" dirty="0" err="1"/>
              <a:t>tính</a:t>
            </a:r>
            <a:r>
              <a:rPr lang="en-US" sz="1800" dirty="0"/>
              <a:t> </a:t>
            </a:r>
            <a:r>
              <a:rPr lang="en-US" sz="1800" dirty="0" err="1"/>
              <a:t>năng</a:t>
            </a:r>
            <a:r>
              <a:rPr lang="en-US" sz="1800" dirty="0"/>
              <a:t> </a:t>
            </a:r>
            <a:r>
              <a:rPr lang="en-US" sz="1800" dirty="0" err="1"/>
              <a:t>đặc</a:t>
            </a:r>
            <a:r>
              <a:rPr lang="en-US" sz="1800" dirty="0"/>
              <a:t> </a:t>
            </a:r>
            <a:r>
              <a:rPr lang="en-US" sz="1800" dirty="0" err="1"/>
              <a:t>biệt</a:t>
            </a:r>
            <a:r>
              <a:rPr lang="en-US" sz="1800" dirty="0"/>
              <a:t> </a:t>
            </a:r>
            <a:r>
              <a:rPr lang="en-US" sz="1800" dirty="0" err="1"/>
              <a:t>thì</a:t>
            </a:r>
            <a:r>
              <a:rPr lang="en-US" sz="1800" dirty="0"/>
              <a:t> </a:t>
            </a:r>
            <a:r>
              <a:rPr lang="en-US" sz="1800" dirty="0" err="1"/>
              <a:t>việc</a:t>
            </a:r>
            <a:r>
              <a:rPr lang="en-US" sz="1800" dirty="0"/>
              <a:t> </a:t>
            </a:r>
            <a:r>
              <a:rPr lang="en-US" sz="1800" dirty="0" err="1"/>
              <a:t>chạy</a:t>
            </a:r>
            <a:r>
              <a:rPr lang="en-US" sz="1800" dirty="0"/>
              <a:t> </a:t>
            </a:r>
            <a:r>
              <a:rPr lang="en-US" sz="1800" dirty="0" err="1"/>
              <a:t>đúng</a:t>
            </a:r>
            <a:r>
              <a:rPr lang="en-US" sz="1800" dirty="0"/>
              <a:t> </a:t>
            </a:r>
            <a:r>
              <a:rPr lang="en-US" sz="1800" dirty="0" err="1"/>
              <a:t>trình</a:t>
            </a:r>
            <a:r>
              <a:rPr lang="en-US" sz="1800" dirty="0"/>
              <a:t> </a:t>
            </a:r>
            <a:r>
              <a:rPr lang="en-US" sz="1800" dirty="0" err="1"/>
              <a:t>điều</a:t>
            </a:r>
            <a:r>
              <a:rPr lang="en-US" sz="1800" dirty="0"/>
              <a:t> </a:t>
            </a:r>
            <a:r>
              <a:rPr lang="en-US" sz="1800" dirty="0" err="1"/>
              <a:t>khiển</a:t>
            </a:r>
            <a:r>
              <a:rPr lang="en-US" sz="1800" dirty="0"/>
              <a:t> </a:t>
            </a:r>
            <a:r>
              <a:rPr lang="en-US" sz="1800" dirty="0" err="1"/>
              <a:t>giúp</a:t>
            </a:r>
            <a:r>
              <a:rPr lang="en-US" sz="1800" dirty="0"/>
              <a:t> </a:t>
            </a:r>
            <a:r>
              <a:rPr lang="en-US" sz="1800" dirty="0" err="1"/>
              <a:t>bạn</a:t>
            </a:r>
            <a:r>
              <a:rPr lang="en-US" sz="1800" dirty="0"/>
              <a:t> </a:t>
            </a:r>
            <a:r>
              <a:rPr lang="en-US" sz="1800" dirty="0" err="1"/>
              <a:t>có</a:t>
            </a:r>
            <a:r>
              <a:rPr lang="en-US" sz="1800" dirty="0"/>
              <a:t> </a:t>
            </a:r>
            <a:r>
              <a:rPr lang="en-US" sz="1800" dirty="0" err="1"/>
              <a:t>thể</a:t>
            </a:r>
            <a:r>
              <a:rPr lang="en-US" sz="1800" dirty="0"/>
              <a:t> </a:t>
            </a:r>
            <a:r>
              <a:rPr lang="en-US" sz="1800" dirty="0" err="1"/>
              <a:t>sử</a:t>
            </a:r>
            <a:r>
              <a:rPr lang="en-US" sz="1800" dirty="0"/>
              <a:t> </a:t>
            </a:r>
            <a:r>
              <a:rPr lang="en-US" sz="1800" dirty="0" err="1"/>
              <a:t>dụng</a:t>
            </a:r>
            <a:r>
              <a:rPr lang="en-US" sz="1800" dirty="0"/>
              <a:t> </a:t>
            </a:r>
            <a:r>
              <a:rPr lang="en-US" sz="1800" dirty="0" err="1"/>
              <a:t>được</a:t>
            </a:r>
            <a:r>
              <a:rPr lang="en-US" sz="1800" dirty="0"/>
              <a:t> </a:t>
            </a:r>
            <a:r>
              <a:rPr lang="en-US" sz="1800" dirty="0" err="1"/>
              <a:t>tất</a:t>
            </a:r>
            <a:r>
              <a:rPr lang="en-US" sz="1800" dirty="0"/>
              <a:t> </a:t>
            </a:r>
            <a:r>
              <a:rPr lang="en-US" sz="1800" dirty="0" err="1"/>
              <a:t>cả</a:t>
            </a:r>
            <a:r>
              <a:rPr lang="en-US" sz="1800" dirty="0"/>
              <a:t> </a:t>
            </a:r>
            <a:r>
              <a:rPr lang="en-US" sz="1800" dirty="0" err="1"/>
              <a:t>những</a:t>
            </a:r>
            <a:r>
              <a:rPr lang="en-US" sz="1800" dirty="0"/>
              <a:t> </a:t>
            </a:r>
            <a:r>
              <a:rPr lang="en-US" sz="1800" dirty="0" err="1"/>
              <a:t>tính</a:t>
            </a:r>
            <a:r>
              <a:rPr lang="en-US" sz="1800" dirty="0"/>
              <a:t> </a:t>
            </a:r>
            <a:r>
              <a:rPr lang="en-US" sz="1800" dirty="0" err="1"/>
              <a:t>năng</a:t>
            </a:r>
            <a:r>
              <a:rPr lang="en-US" sz="1800" dirty="0"/>
              <a:t> </a:t>
            </a:r>
            <a:r>
              <a:rPr lang="en-US" sz="1800" dirty="0" err="1"/>
              <a:t>đó</a:t>
            </a:r>
            <a:endParaRPr lang="en-US" sz="1800" dirty="0" smtClean="0"/>
          </a:p>
        </p:txBody>
      </p:sp>
      <p:sp>
        <p:nvSpPr>
          <p:cNvPr id="52229" name="Slide Number Placeholder 4"/>
          <p:cNvSpPr>
            <a:spLocks noGrp="1"/>
          </p:cNvSpPr>
          <p:nvPr>
            <p:ph type="sldNum" sz="quarter" idx="14"/>
          </p:nvPr>
        </p:nvSpPr>
        <p:spPr>
          <a:noFill/>
        </p:spPr>
        <p:txBody>
          <a:bodyPr/>
          <a:lstStyle/>
          <a:p>
            <a:fld id="{62E23504-B0F3-40DD-8903-AD16D59FF12A}" type="slidenum">
              <a:rPr lang="en-US" smtClean="0"/>
              <a:pPr/>
              <a:t>49</a:t>
            </a:fld>
            <a:endParaRPr lang="en-US" dirty="0" smtClean="0"/>
          </a:p>
        </p:txBody>
      </p:sp>
    </p:spTree>
    <p:extLst>
      <p:ext uri="{BB962C8B-B14F-4D97-AF65-F5344CB8AC3E}">
        <p14:creationId xmlns:p14="http://schemas.microsoft.com/office/powerpoint/2010/main" val="308184318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sz="quarter" idx="12"/>
          </p:nvPr>
        </p:nvSpPr>
        <p:spPr>
          <a:xfrm>
            <a:off x="363538" y="1300163"/>
            <a:ext cx="8394700" cy="4968875"/>
          </a:xfrm>
        </p:spPr>
        <p:txBody>
          <a:bodyPr/>
          <a:lstStyle/>
          <a:p>
            <a:r>
              <a:rPr lang="en-US" sz="2400" dirty="0" err="1" smtClean="0"/>
              <a:t>Được</a:t>
            </a:r>
            <a:r>
              <a:rPr lang="en-US" sz="2400" dirty="0" smtClean="0"/>
              <a:t> </a:t>
            </a:r>
            <a:r>
              <a:rPr lang="en-US" sz="2400" dirty="0" err="1" smtClean="0"/>
              <a:t>đặt</a:t>
            </a:r>
            <a:r>
              <a:rPr lang="en-US" sz="2400" dirty="0" smtClean="0"/>
              <a:t> </a:t>
            </a:r>
            <a:r>
              <a:rPr lang="en-US" sz="2400" dirty="0" err="1"/>
              <a:t>trên</a:t>
            </a:r>
            <a:r>
              <a:rPr lang="en-US" sz="2400" dirty="0"/>
              <a:t> </a:t>
            </a:r>
            <a:r>
              <a:rPr lang="en-US" sz="2400" dirty="0" err="1"/>
              <a:t>bàn</a:t>
            </a:r>
            <a:r>
              <a:rPr lang="en-US" sz="2400" dirty="0"/>
              <a:t>, </a:t>
            </a:r>
            <a:r>
              <a:rPr lang="en-US" sz="2400" dirty="0" err="1"/>
              <a:t>bên</a:t>
            </a:r>
            <a:r>
              <a:rPr lang="en-US" sz="2400" dirty="0"/>
              <a:t> </a:t>
            </a:r>
            <a:r>
              <a:rPr lang="en-US" sz="2400" dirty="0" err="1"/>
              <a:t>cạnh</a:t>
            </a:r>
            <a:r>
              <a:rPr lang="en-US" sz="2400" dirty="0"/>
              <a:t> </a:t>
            </a:r>
            <a:r>
              <a:rPr lang="en-US" sz="2400" dirty="0" err="1"/>
              <a:t>hoặc</a:t>
            </a:r>
            <a:r>
              <a:rPr lang="en-US" sz="2400" dirty="0"/>
              <a:t> </a:t>
            </a:r>
            <a:r>
              <a:rPr lang="en-US" sz="2400" dirty="0" err="1"/>
              <a:t>dưới</a:t>
            </a:r>
            <a:r>
              <a:rPr lang="en-US" sz="2400" dirty="0"/>
              <a:t> </a:t>
            </a:r>
            <a:r>
              <a:rPr lang="en-US" sz="2400" dirty="0" err="1"/>
              <a:t>mặt</a:t>
            </a:r>
            <a:r>
              <a:rPr lang="en-US" sz="2400" dirty="0"/>
              <a:t> </a:t>
            </a:r>
            <a:r>
              <a:rPr lang="en-US" sz="2400" dirty="0" err="1" smtClean="0"/>
              <a:t>bàn</a:t>
            </a:r>
            <a:r>
              <a:rPr lang="en-US" sz="2400" dirty="0" smtClean="0"/>
              <a:t> </a:t>
            </a:r>
          </a:p>
          <a:p>
            <a:r>
              <a:rPr lang="en-US" sz="2400" dirty="0" err="1" smtClean="0"/>
              <a:t>Xử</a:t>
            </a:r>
            <a:r>
              <a:rPr lang="en-US" sz="2400" dirty="0" smtClean="0"/>
              <a:t> </a:t>
            </a:r>
            <a:r>
              <a:rPr lang="en-US" sz="2400" dirty="0" err="1" smtClean="0"/>
              <a:t>lý</a:t>
            </a:r>
            <a:r>
              <a:rPr lang="en-US" sz="2400" dirty="0" smtClean="0"/>
              <a:t> </a:t>
            </a:r>
            <a:r>
              <a:rPr lang="en-US" sz="2400" dirty="0" err="1" smtClean="0"/>
              <a:t>dữ</a:t>
            </a:r>
            <a:r>
              <a:rPr lang="en-US" sz="2400" dirty="0" smtClean="0"/>
              <a:t> </a:t>
            </a:r>
            <a:r>
              <a:rPr lang="en-US" sz="2400" dirty="0" err="1" smtClean="0"/>
              <a:t>liệu</a:t>
            </a:r>
            <a:r>
              <a:rPr lang="en-US" sz="2400" dirty="0" smtClean="0"/>
              <a:t> </a:t>
            </a:r>
            <a:r>
              <a:rPr lang="en-US" sz="2400" dirty="0" err="1" smtClean="0"/>
              <a:t>nhanh</a:t>
            </a:r>
            <a:r>
              <a:rPr lang="en-US" sz="2400" dirty="0" smtClean="0"/>
              <a:t> </a:t>
            </a:r>
            <a:r>
              <a:rPr lang="en-US" sz="2400" dirty="0" err="1" smtClean="0"/>
              <a:t>chóng</a:t>
            </a:r>
            <a:endParaRPr lang="en-US" sz="2400" dirty="0" smtClean="0"/>
          </a:p>
          <a:p>
            <a:r>
              <a:rPr lang="en-US" sz="2400" dirty="0" err="1" smtClean="0"/>
              <a:t>Được</a:t>
            </a:r>
            <a:r>
              <a:rPr lang="en-US" sz="2400" dirty="0" smtClean="0"/>
              <a:t> </a:t>
            </a:r>
            <a:r>
              <a:rPr lang="en-US" sz="2400" dirty="0" err="1"/>
              <a:t>sử</a:t>
            </a:r>
            <a:r>
              <a:rPr lang="en-US" sz="2400" dirty="0"/>
              <a:t> </a:t>
            </a:r>
            <a:r>
              <a:rPr lang="en-US" sz="2400" dirty="0" err="1"/>
              <a:t>dụng</a:t>
            </a:r>
            <a:r>
              <a:rPr lang="en-US" sz="2400" dirty="0"/>
              <a:t> </a:t>
            </a:r>
            <a:r>
              <a:rPr lang="en-US" sz="2400" dirty="0" err="1"/>
              <a:t>phổ</a:t>
            </a:r>
            <a:r>
              <a:rPr lang="en-US" sz="2400" dirty="0"/>
              <a:t> </a:t>
            </a:r>
            <a:r>
              <a:rPr lang="en-US" sz="2400" dirty="0" err="1"/>
              <a:t>biến</a:t>
            </a:r>
            <a:r>
              <a:rPr lang="en-US" sz="2400" dirty="0"/>
              <a:t> ở </a:t>
            </a:r>
            <a:r>
              <a:rPr lang="en-US" sz="2400" dirty="0" err="1"/>
              <a:t>các</a:t>
            </a:r>
            <a:r>
              <a:rPr lang="en-US" sz="2400" dirty="0"/>
              <a:t> </a:t>
            </a:r>
            <a:r>
              <a:rPr lang="en-US" sz="2400" dirty="0" err="1"/>
              <a:t>doanh</a:t>
            </a:r>
            <a:r>
              <a:rPr lang="en-US" sz="2400" dirty="0"/>
              <a:t> </a:t>
            </a:r>
            <a:r>
              <a:rPr lang="en-US" sz="2400" dirty="0" err="1"/>
              <a:t>nghiệp</a:t>
            </a:r>
            <a:r>
              <a:rPr lang="en-US" sz="2400" dirty="0"/>
              <a:t> </a:t>
            </a:r>
            <a:r>
              <a:rPr lang="en-US" sz="2400" dirty="0" err="1"/>
              <a:t>nhỏ</a:t>
            </a:r>
            <a:r>
              <a:rPr lang="en-US" sz="2400" dirty="0"/>
              <a:t>, </a:t>
            </a:r>
            <a:r>
              <a:rPr lang="en-US" sz="2400" dirty="0" err="1"/>
              <a:t>trường</a:t>
            </a:r>
            <a:r>
              <a:rPr lang="en-US" sz="2400" dirty="0"/>
              <a:t> </a:t>
            </a:r>
            <a:r>
              <a:rPr lang="en-US" sz="2400" dirty="0" err="1"/>
              <a:t>học</a:t>
            </a:r>
            <a:r>
              <a:rPr lang="en-US" sz="2400" dirty="0"/>
              <a:t> </a:t>
            </a:r>
            <a:r>
              <a:rPr lang="en-US" sz="2400" dirty="0" err="1"/>
              <a:t>hoặc</a:t>
            </a:r>
            <a:r>
              <a:rPr lang="en-US" sz="2400" dirty="0"/>
              <a:t> ở </a:t>
            </a:r>
            <a:r>
              <a:rPr lang="en-US" sz="2400" dirty="0" err="1" smtClean="0"/>
              <a:t>nhà</a:t>
            </a:r>
            <a:endParaRPr lang="en-US" sz="2400" dirty="0" smtClean="0"/>
          </a:p>
          <a:p>
            <a:r>
              <a:rPr lang="en-US" sz="2400" dirty="0" err="1" smtClean="0"/>
              <a:t>Thường</a:t>
            </a:r>
            <a:r>
              <a:rPr lang="en-US" sz="2400" dirty="0" smtClean="0"/>
              <a:t> </a:t>
            </a:r>
            <a:r>
              <a:rPr lang="en-US" sz="2400" dirty="0" err="1" smtClean="0"/>
              <a:t>có</a:t>
            </a:r>
            <a:r>
              <a:rPr lang="en-US" sz="2400" dirty="0" smtClean="0"/>
              <a:t> </a:t>
            </a:r>
            <a:r>
              <a:rPr lang="en-US" sz="2400" dirty="0" err="1" smtClean="0"/>
              <a:t>hai</a:t>
            </a:r>
            <a:r>
              <a:rPr lang="en-US" sz="2400" dirty="0" smtClean="0"/>
              <a:t> </a:t>
            </a:r>
            <a:r>
              <a:rPr lang="en-US" sz="2400" dirty="0" err="1" smtClean="0"/>
              <a:t>loại</a:t>
            </a:r>
            <a:r>
              <a:rPr lang="en-US" sz="2400" dirty="0" smtClean="0"/>
              <a:t>:</a:t>
            </a:r>
          </a:p>
        </p:txBody>
      </p:sp>
      <p:sp>
        <p:nvSpPr>
          <p:cNvPr id="6148" name="Footer Placeholder 3"/>
          <p:cNvSpPr>
            <a:spLocks noGrp="1"/>
          </p:cNvSpPr>
          <p:nvPr>
            <p:ph type="ftr" sz="quarter" idx="4294967295"/>
          </p:nvPr>
        </p:nvSpPr>
        <p:spPr>
          <a:xfrm>
            <a:off x="252413" y="6445250"/>
            <a:ext cx="2895600" cy="250825"/>
          </a:xfrm>
          <a:prstGeom prst="rect">
            <a:avLst/>
          </a:prstGeom>
          <a:noFill/>
        </p:spPr>
        <p:txBody>
          <a:bodyPr/>
          <a:lstStyle/>
          <a:p>
            <a:r>
              <a:rPr lang="en-US" smtClean="0"/>
              <a:t>© IIG Vietnam</a:t>
            </a:r>
            <a:endParaRPr lang="en-US" dirty="0" smtClean="0"/>
          </a:p>
        </p:txBody>
      </p:sp>
      <p:sp>
        <p:nvSpPr>
          <p:cNvPr id="6149" name="Slide Number Placeholder 4"/>
          <p:cNvSpPr>
            <a:spLocks noGrp="1"/>
          </p:cNvSpPr>
          <p:nvPr>
            <p:ph type="sldNum" sz="quarter" idx="14"/>
          </p:nvPr>
        </p:nvSpPr>
        <p:spPr>
          <a:noFill/>
        </p:spPr>
        <p:txBody>
          <a:bodyPr/>
          <a:lstStyle/>
          <a:p>
            <a:fld id="{3985AE41-A4F8-4FAB-8643-FD31621AD023}" type="slidenum">
              <a:rPr lang="en-US" smtClean="0"/>
              <a:pPr/>
              <a:t>5</a:t>
            </a:fld>
            <a:endParaRPr lang="en-US" dirty="0" smtClean="0"/>
          </a:p>
        </p:txBody>
      </p:sp>
      <p:grpSp>
        <p:nvGrpSpPr>
          <p:cNvPr id="6150" name="Group 8"/>
          <p:cNvGrpSpPr>
            <a:grpSpLocks/>
          </p:cNvGrpSpPr>
          <p:nvPr/>
        </p:nvGrpSpPr>
        <p:grpSpPr bwMode="auto">
          <a:xfrm>
            <a:off x="1829586" y="3995738"/>
            <a:ext cx="2460625" cy="2084388"/>
            <a:chOff x="1917345" y="4044906"/>
            <a:chExt cx="2461474" cy="2084121"/>
          </a:xfrm>
        </p:grpSpPr>
        <p:pic>
          <p:nvPicPr>
            <p:cNvPr id="6154" name="Picture 2" descr="iStock_000000266421XSmall cropped"/>
            <p:cNvPicPr>
              <a:picLocks noChangeAspect="1" noChangeArrowheads="1"/>
            </p:cNvPicPr>
            <p:nvPr/>
          </p:nvPicPr>
          <p:blipFill>
            <a:blip r:embed="rId3" cstate="print"/>
            <a:srcRect/>
            <a:stretch>
              <a:fillRect/>
            </a:stretch>
          </p:blipFill>
          <p:spPr bwMode="auto">
            <a:xfrm>
              <a:off x="1917345" y="4044906"/>
              <a:ext cx="2461474" cy="1640983"/>
            </a:xfrm>
            <a:prstGeom prst="rect">
              <a:avLst/>
            </a:prstGeom>
            <a:noFill/>
            <a:ln w="9525">
              <a:noFill/>
              <a:miter lim="800000"/>
              <a:headEnd/>
              <a:tailEnd/>
            </a:ln>
          </p:spPr>
        </p:pic>
        <p:sp>
          <p:nvSpPr>
            <p:cNvPr id="6155" name="TextBox 7"/>
            <p:cNvSpPr txBox="1">
              <a:spLocks noChangeArrowheads="1"/>
            </p:cNvSpPr>
            <p:nvPr/>
          </p:nvSpPr>
          <p:spPr bwMode="auto">
            <a:xfrm>
              <a:off x="2730321" y="5821250"/>
              <a:ext cx="434734" cy="307777"/>
            </a:xfrm>
            <a:prstGeom prst="rect">
              <a:avLst/>
            </a:prstGeom>
            <a:noFill/>
            <a:ln w="9525">
              <a:noFill/>
              <a:miter lim="800000"/>
              <a:headEnd/>
              <a:tailEnd/>
            </a:ln>
          </p:spPr>
          <p:txBody>
            <a:bodyPr wrap="none">
              <a:spAutoFit/>
            </a:bodyPr>
            <a:lstStyle/>
            <a:p>
              <a:r>
                <a:rPr lang="en-US" dirty="0"/>
                <a:t>PC</a:t>
              </a:r>
            </a:p>
          </p:txBody>
        </p:sp>
      </p:grpSp>
      <p:grpSp>
        <p:nvGrpSpPr>
          <p:cNvPr id="6151" name="Group 10"/>
          <p:cNvGrpSpPr>
            <a:grpSpLocks/>
          </p:cNvGrpSpPr>
          <p:nvPr/>
        </p:nvGrpSpPr>
        <p:grpSpPr bwMode="auto">
          <a:xfrm>
            <a:off x="5087938" y="3995738"/>
            <a:ext cx="1693862" cy="2120900"/>
            <a:chOff x="5087151" y="3996198"/>
            <a:chExt cx="1378040" cy="2119949"/>
          </a:xfrm>
        </p:grpSpPr>
        <p:pic>
          <p:nvPicPr>
            <p:cNvPr id="6152" name="Picture 3" descr="iStock_000008979573XSmall cropped"/>
            <p:cNvPicPr>
              <a:picLocks noChangeAspect="1" noChangeArrowheads="1"/>
            </p:cNvPicPr>
            <p:nvPr/>
          </p:nvPicPr>
          <p:blipFill>
            <a:blip r:embed="rId4" cstate="print"/>
            <a:srcRect/>
            <a:stretch>
              <a:fillRect/>
            </a:stretch>
          </p:blipFill>
          <p:spPr bwMode="auto">
            <a:xfrm>
              <a:off x="5087151" y="3996198"/>
              <a:ext cx="1378040" cy="1670721"/>
            </a:xfrm>
            <a:prstGeom prst="rect">
              <a:avLst/>
            </a:prstGeom>
            <a:noFill/>
            <a:ln w="9525">
              <a:noFill/>
              <a:miter lim="800000"/>
              <a:headEnd/>
              <a:tailEnd/>
            </a:ln>
          </p:spPr>
        </p:pic>
        <p:sp>
          <p:nvSpPr>
            <p:cNvPr id="6153" name="TextBox 9"/>
            <p:cNvSpPr txBox="1">
              <a:spLocks noChangeArrowheads="1"/>
            </p:cNvSpPr>
            <p:nvPr/>
          </p:nvSpPr>
          <p:spPr bwMode="auto">
            <a:xfrm>
              <a:off x="5602310" y="5808370"/>
              <a:ext cx="522900" cy="307777"/>
            </a:xfrm>
            <a:prstGeom prst="rect">
              <a:avLst/>
            </a:prstGeom>
            <a:noFill/>
            <a:ln w="9525">
              <a:noFill/>
              <a:miter lim="800000"/>
              <a:headEnd/>
              <a:tailEnd/>
            </a:ln>
          </p:spPr>
          <p:txBody>
            <a:bodyPr wrap="none">
              <a:spAutoFit/>
            </a:bodyPr>
            <a:lstStyle/>
            <a:p>
              <a:r>
                <a:rPr lang="en-US" dirty="0"/>
                <a:t>Mac</a:t>
              </a:r>
            </a:p>
          </p:txBody>
        </p:sp>
      </p:grpSp>
      <p:sp>
        <p:nvSpPr>
          <p:cNvPr id="13" name="Title 1"/>
          <p:cNvSpPr>
            <a:spLocks noGrp="1"/>
          </p:cNvSpPr>
          <p:nvPr>
            <p:ph type="title"/>
          </p:nvPr>
        </p:nvSpPr>
        <p:spPr>
          <a:xfrm>
            <a:off x="609600" y="579438"/>
            <a:ext cx="7848600" cy="563562"/>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r>
              <a:rPr lang="en-US" dirty="0" err="1" smtClean="0"/>
              <a:t>Máy</a:t>
            </a:r>
            <a:r>
              <a:rPr lang="en-US" dirty="0" smtClean="0"/>
              <a:t> </a:t>
            </a:r>
            <a:r>
              <a:rPr lang="en-US" dirty="0" err="1" smtClean="0"/>
              <a:t>tính</a:t>
            </a:r>
            <a:r>
              <a:rPr lang="en-US" dirty="0" smtClean="0"/>
              <a:t> </a:t>
            </a:r>
            <a:r>
              <a:rPr lang="en-US" dirty="0" err="1" smtClean="0"/>
              <a:t>cá</a:t>
            </a:r>
            <a:r>
              <a:rPr lang="en-US" dirty="0" smtClean="0"/>
              <a:t> </a:t>
            </a:r>
            <a:r>
              <a:rPr lang="en-US" dirty="0" err="1" smtClean="0"/>
              <a:t>nhân</a:t>
            </a:r>
            <a:endParaRPr lang="en-US" dirty="0"/>
          </a:p>
        </p:txBody>
      </p:sp>
    </p:spTree>
    <p:extLst>
      <p:ext uri="{BB962C8B-B14F-4D97-AF65-F5344CB8AC3E}">
        <p14:creationId xmlns:p14="http://schemas.microsoft.com/office/powerpoint/2010/main" val="2339391357"/>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2"/>
          <p:cNvSpPr>
            <a:spLocks noGrp="1" noChangeArrowheads="1"/>
          </p:cNvSpPr>
          <p:nvPr>
            <p:ph type="title" idx="4294967295"/>
          </p:nvPr>
        </p:nvSpPr>
        <p:spPr/>
        <p:txBody>
          <a:bodyPr/>
          <a:lstStyle/>
          <a:p>
            <a:r>
              <a:rPr lang="en-US" sz="2400" b="1" dirty="0" err="1" smtClean="0"/>
              <a:t>Nh</a:t>
            </a:r>
            <a:r>
              <a:rPr lang="vi-VN" sz="2400" b="1" dirty="0"/>
              <a:t>ững</a:t>
            </a:r>
            <a:r>
              <a:rPr lang="en-US" sz="2400" b="1" dirty="0"/>
              <a:t> </a:t>
            </a:r>
            <a:r>
              <a:rPr lang="en-US" sz="2400" b="1" dirty="0" err="1"/>
              <a:t>kỹ</a:t>
            </a:r>
            <a:r>
              <a:rPr lang="en-US" sz="2400" b="1" dirty="0"/>
              <a:t> </a:t>
            </a:r>
            <a:r>
              <a:rPr lang="en-US" sz="2400" b="1" dirty="0" err="1"/>
              <a:t>thuật</a:t>
            </a:r>
            <a:r>
              <a:rPr lang="en-US" sz="2400" b="1" dirty="0"/>
              <a:t> </a:t>
            </a:r>
            <a:r>
              <a:rPr lang="en-US" sz="2400" b="1" dirty="0" err="1"/>
              <a:t>xử</a:t>
            </a:r>
            <a:r>
              <a:rPr lang="en-US" sz="2400" b="1" dirty="0"/>
              <a:t> </a:t>
            </a:r>
            <a:r>
              <a:rPr lang="en-US" sz="2400" b="1" dirty="0" err="1"/>
              <a:t>lý</a:t>
            </a:r>
            <a:r>
              <a:rPr lang="en-US" sz="2400" b="1" dirty="0"/>
              <a:t> </a:t>
            </a:r>
            <a:r>
              <a:rPr lang="en-US" sz="2400" b="1" dirty="0" err="1" smtClean="0"/>
              <a:t>sự</a:t>
            </a:r>
            <a:r>
              <a:rPr lang="en-US" sz="2400" b="1" dirty="0" smtClean="0"/>
              <a:t> </a:t>
            </a:r>
            <a:r>
              <a:rPr lang="en-US" sz="2400" b="1" dirty="0" err="1"/>
              <a:t>cố</a:t>
            </a:r>
            <a:r>
              <a:rPr lang="en-US" sz="2400" b="1" dirty="0"/>
              <a:t> </a:t>
            </a:r>
            <a:r>
              <a:rPr lang="en-US" sz="2400" b="1" dirty="0" err="1"/>
              <a:t>căn</a:t>
            </a:r>
            <a:r>
              <a:rPr lang="en-US" sz="2400" b="1" dirty="0"/>
              <a:t> </a:t>
            </a:r>
            <a:r>
              <a:rPr lang="en-US" sz="2400" b="1" dirty="0" err="1"/>
              <a:t>bản</a:t>
            </a:r>
            <a:endParaRPr lang="en-US" sz="2400" b="1" dirty="0" smtClean="0"/>
          </a:p>
        </p:txBody>
      </p:sp>
      <p:sp>
        <p:nvSpPr>
          <p:cNvPr id="53253" name="Rectangle 3"/>
          <p:cNvSpPr>
            <a:spLocks noGrp="1" noChangeArrowheads="1"/>
          </p:cNvSpPr>
          <p:nvPr>
            <p:ph type="body" idx="4294967295"/>
          </p:nvPr>
        </p:nvSpPr>
        <p:spPr/>
        <p:txBody>
          <a:bodyPr/>
          <a:lstStyle/>
          <a:p>
            <a:r>
              <a:rPr lang="en-US" dirty="0" err="1"/>
              <a:t>Hiệu</a:t>
            </a:r>
            <a:r>
              <a:rPr lang="en-US" dirty="0"/>
              <a:t> </a:t>
            </a:r>
            <a:r>
              <a:rPr lang="en-US" dirty="0" err="1"/>
              <a:t>suất</a:t>
            </a:r>
            <a:r>
              <a:rPr lang="en-US" dirty="0"/>
              <a:t> </a:t>
            </a:r>
            <a:r>
              <a:rPr lang="en-US" dirty="0" err="1"/>
              <a:t>của</a:t>
            </a:r>
            <a:r>
              <a:rPr lang="en-US" dirty="0"/>
              <a:t> </a:t>
            </a:r>
            <a:r>
              <a:rPr lang="en-US" dirty="0" err="1"/>
              <a:t>máy</a:t>
            </a:r>
            <a:r>
              <a:rPr lang="en-US" dirty="0"/>
              <a:t> </a:t>
            </a:r>
            <a:r>
              <a:rPr lang="en-US" dirty="0" err="1"/>
              <a:t>tính</a:t>
            </a:r>
            <a:endParaRPr lang="en-US" dirty="0"/>
          </a:p>
          <a:p>
            <a:r>
              <a:rPr lang="en-US" dirty="0" err="1"/>
              <a:t>Bảo</a:t>
            </a:r>
            <a:r>
              <a:rPr lang="en-US" dirty="0"/>
              <a:t> </a:t>
            </a:r>
            <a:r>
              <a:rPr lang="en-US" dirty="0" err="1"/>
              <a:t>quản</a:t>
            </a:r>
            <a:r>
              <a:rPr lang="en-US" dirty="0"/>
              <a:t> </a:t>
            </a:r>
            <a:r>
              <a:rPr lang="en-US" dirty="0" err="1"/>
              <a:t>máy</a:t>
            </a:r>
            <a:r>
              <a:rPr lang="en-US" dirty="0"/>
              <a:t> </a:t>
            </a:r>
            <a:r>
              <a:rPr lang="en-US" dirty="0" err="1"/>
              <a:t>tính</a:t>
            </a:r>
            <a:endParaRPr lang="en-US" dirty="0"/>
          </a:p>
          <a:p>
            <a:r>
              <a:rPr lang="en-US" dirty="0" err="1"/>
              <a:t>Làm</a:t>
            </a:r>
            <a:r>
              <a:rPr lang="en-US" dirty="0"/>
              <a:t> </a:t>
            </a:r>
            <a:r>
              <a:rPr lang="en-US" dirty="0" err="1"/>
              <a:t>việc</a:t>
            </a:r>
            <a:r>
              <a:rPr lang="en-US" dirty="0"/>
              <a:t> </a:t>
            </a:r>
            <a:r>
              <a:rPr lang="en-US" dirty="0" err="1"/>
              <a:t>với</a:t>
            </a:r>
            <a:r>
              <a:rPr lang="en-US" dirty="0"/>
              <a:t> </a:t>
            </a:r>
            <a:r>
              <a:rPr lang="en-US" dirty="0" err="1"/>
              <a:t>phần</a:t>
            </a:r>
            <a:r>
              <a:rPr lang="en-US" dirty="0"/>
              <a:t> </a:t>
            </a:r>
            <a:r>
              <a:rPr lang="en-US" dirty="0" err="1"/>
              <a:t>cứng</a:t>
            </a:r>
            <a:r>
              <a:rPr lang="en-US" dirty="0"/>
              <a:t> </a:t>
            </a:r>
            <a:r>
              <a:rPr lang="en-US" dirty="0" err="1"/>
              <a:t>máy</a:t>
            </a:r>
            <a:r>
              <a:rPr lang="en-US" dirty="0"/>
              <a:t> </a:t>
            </a:r>
            <a:r>
              <a:rPr lang="en-US" dirty="0" err="1"/>
              <a:t>tính</a:t>
            </a:r>
            <a:endParaRPr lang="en-US" dirty="0" smtClean="0"/>
          </a:p>
          <a:p>
            <a:r>
              <a:rPr lang="en-US" dirty="0" err="1"/>
              <a:t>Bảo</a:t>
            </a:r>
            <a:r>
              <a:rPr lang="en-US" dirty="0"/>
              <a:t> </a:t>
            </a:r>
            <a:r>
              <a:rPr lang="en-US" dirty="0" err="1"/>
              <a:t>trì</a:t>
            </a:r>
            <a:r>
              <a:rPr lang="en-US" dirty="0"/>
              <a:t> </a:t>
            </a:r>
            <a:r>
              <a:rPr lang="en-US" dirty="0" err="1"/>
              <a:t>cơ</a:t>
            </a:r>
            <a:r>
              <a:rPr lang="en-US" dirty="0"/>
              <a:t> </a:t>
            </a:r>
            <a:r>
              <a:rPr lang="en-US" dirty="0" err="1"/>
              <a:t>bản</a:t>
            </a:r>
            <a:endParaRPr lang="en-US" dirty="0"/>
          </a:p>
          <a:p>
            <a:r>
              <a:rPr lang="en-US" dirty="0" err="1"/>
              <a:t>Xử</a:t>
            </a:r>
            <a:r>
              <a:rPr lang="en-US" dirty="0"/>
              <a:t> </a:t>
            </a:r>
            <a:r>
              <a:rPr lang="en-US" dirty="0" err="1"/>
              <a:t>lý</a:t>
            </a:r>
            <a:r>
              <a:rPr lang="en-US" dirty="0"/>
              <a:t> </a:t>
            </a:r>
            <a:r>
              <a:rPr lang="en-US" dirty="0" err="1"/>
              <a:t>sự</a:t>
            </a:r>
            <a:r>
              <a:rPr lang="en-US" dirty="0"/>
              <a:t> </a:t>
            </a:r>
            <a:r>
              <a:rPr lang="en-US" dirty="0" err="1"/>
              <a:t>cố</a:t>
            </a:r>
            <a:r>
              <a:rPr lang="en-US" dirty="0"/>
              <a:t> </a:t>
            </a:r>
            <a:r>
              <a:rPr lang="en-US" dirty="0" err="1"/>
              <a:t>cơ</a:t>
            </a:r>
            <a:r>
              <a:rPr lang="en-US" dirty="0"/>
              <a:t> </a:t>
            </a:r>
            <a:r>
              <a:rPr lang="en-US" dirty="0" err="1"/>
              <a:t>bản</a:t>
            </a:r>
            <a:endParaRPr lang="en-US" dirty="0" smtClean="0"/>
          </a:p>
        </p:txBody>
      </p:sp>
    </p:spTree>
    <p:extLst>
      <p:ext uri="{BB962C8B-B14F-4D97-AF65-F5344CB8AC3E}">
        <p14:creationId xmlns:p14="http://schemas.microsoft.com/office/powerpoint/2010/main" val="2992286427"/>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marL="0" indent="0" eaLnBrk="1" hangingPunct="1"/>
            <a:r>
              <a:rPr lang="en-US" sz="3600" dirty="0" err="1"/>
              <a:t>Gia</a:t>
            </a:r>
            <a:r>
              <a:rPr lang="en-US" sz="3600" dirty="0"/>
              <a:t> </a:t>
            </a:r>
            <a:r>
              <a:rPr lang="en-US" sz="3600" dirty="0" err="1"/>
              <a:t>tăng</a:t>
            </a:r>
            <a:r>
              <a:rPr lang="en-US" sz="3600" dirty="0"/>
              <a:t> </a:t>
            </a:r>
            <a:r>
              <a:rPr lang="en-US" sz="3600" dirty="0" err="1"/>
              <a:t>hiệu</a:t>
            </a:r>
            <a:r>
              <a:rPr lang="en-US" sz="3600" dirty="0"/>
              <a:t> </a:t>
            </a:r>
            <a:r>
              <a:rPr lang="en-US" sz="3600" dirty="0" err="1"/>
              <a:t>suất</a:t>
            </a:r>
            <a:r>
              <a:rPr lang="en-US" sz="3600" dirty="0"/>
              <a:t> </a:t>
            </a:r>
            <a:r>
              <a:rPr lang="en-US" sz="3600" dirty="0" err="1"/>
              <a:t>của</a:t>
            </a:r>
            <a:r>
              <a:rPr lang="en-US" sz="3600" dirty="0"/>
              <a:t> </a:t>
            </a:r>
            <a:r>
              <a:rPr lang="en-US" sz="3600" dirty="0" err="1"/>
              <a:t>máy</a:t>
            </a:r>
            <a:r>
              <a:rPr lang="en-US" sz="3600" dirty="0"/>
              <a:t> </a:t>
            </a:r>
            <a:r>
              <a:rPr lang="en-US" sz="3600" dirty="0" err="1"/>
              <a:t>tính</a:t>
            </a:r>
            <a:endParaRPr lang="en-US" sz="3800" dirty="0" smtClean="0"/>
          </a:p>
        </p:txBody>
      </p:sp>
      <p:sp>
        <p:nvSpPr>
          <p:cNvPr id="54275" name="Rectangle 3"/>
          <p:cNvSpPr>
            <a:spLocks noGrp="1" noChangeArrowheads="1"/>
          </p:cNvSpPr>
          <p:nvPr>
            <p:ph sz="quarter" idx="12"/>
          </p:nvPr>
        </p:nvSpPr>
        <p:spPr>
          <a:xfrm>
            <a:off x="363538" y="1300163"/>
            <a:ext cx="8394700" cy="4968875"/>
          </a:xfrm>
        </p:spPr>
        <p:txBody>
          <a:bodyPr/>
          <a:lstStyle/>
          <a:p>
            <a:r>
              <a:rPr lang="en-US" sz="2000" dirty="0" err="1"/>
              <a:t>Nguồn</a:t>
            </a:r>
            <a:r>
              <a:rPr lang="en-US" sz="2000" dirty="0"/>
              <a:t> </a:t>
            </a:r>
            <a:r>
              <a:rPr lang="en-US" sz="2000" dirty="0" err="1"/>
              <a:t>tài</a:t>
            </a:r>
            <a:r>
              <a:rPr lang="en-US" sz="2000" dirty="0"/>
              <a:t> </a:t>
            </a:r>
            <a:r>
              <a:rPr lang="en-US" sz="2000" dirty="0" err="1"/>
              <a:t>nguyên</a:t>
            </a:r>
            <a:r>
              <a:rPr lang="en-US" sz="2000" dirty="0"/>
              <a:t> </a:t>
            </a:r>
            <a:r>
              <a:rPr lang="en-US" sz="2000" dirty="0" err="1"/>
              <a:t>của</a:t>
            </a:r>
            <a:r>
              <a:rPr lang="en-US" sz="2000" dirty="0"/>
              <a:t> </a:t>
            </a:r>
            <a:r>
              <a:rPr lang="en-US" sz="2000" dirty="0" err="1"/>
              <a:t>hệ</a:t>
            </a:r>
            <a:r>
              <a:rPr lang="en-US" sz="2000" dirty="0"/>
              <a:t> </a:t>
            </a:r>
            <a:r>
              <a:rPr lang="en-US" sz="2000" dirty="0" err="1"/>
              <a:t>thống</a:t>
            </a:r>
            <a:r>
              <a:rPr lang="en-US" sz="2000" dirty="0"/>
              <a:t> </a:t>
            </a:r>
            <a:r>
              <a:rPr lang="en-US" sz="2000" dirty="0" err="1"/>
              <a:t>quá</a:t>
            </a:r>
            <a:r>
              <a:rPr lang="en-US" sz="2000" dirty="0"/>
              <a:t> </a:t>
            </a:r>
            <a:r>
              <a:rPr lang="en-US" sz="2000" dirty="0" err="1"/>
              <a:t>thấp</a:t>
            </a:r>
            <a:r>
              <a:rPr lang="en-US" sz="2000" dirty="0"/>
              <a:t> </a:t>
            </a:r>
            <a:r>
              <a:rPr lang="en-US" sz="2000" dirty="0" err="1"/>
              <a:t>để</a:t>
            </a:r>
            <a:r>
              <a:rPr lang="en-US" sz="2000" dirty="0"/>
              <a:t> </a:t>
            </a:r>
            <a:r>
              <a:rPr lang="en-US" sz="2000" dirty="0" err="1"/>
              <a:t>xử</a:t>
            </a:r>
            <a:r>
              <a:rPr lang="en-US" sz="2000" dirty="0"/>
              <a:t> </a:t>
            </a:r>
            <a:r>
              <a:rPr lang="en-US" sz="2000" dirty="0" err="1"/>
              <a:t>lý</a:t>
            </a:r>
            <a:r>
              <a:rPr lang="en-US" sz="2000" dirty="0"/>
              <a:t> </a:t>
            </a:r>
            <a:r>
              <a:rPr lang="en-US" sz="2000" dirty="0" err="1"/>
              <a:t>công</a:t>
            </a:r>
            <a:r>
              <a:rPr lang="en-US" sz="2000" dirty="0"/>
              <a:t> </a:t>
            </a:r>
            <a:r>
              <a:rPr lang="en-US" sz="2000" dirty="0" err="1"/>
              <a:t>việc</a:t>
            </a:r>
            <a:r>
              <a:rPr lang="en-US" sz="2000" dirty="0"/>
              <a:t>, </a:t>
            </a:r>
            <a:r>
              <a:rPr lang="en-US" sz="2000" dirty="0" err="1"/>
              <a:t>đặc</a:t>
            </a:r>
            <a:r>
              <a:rPr lang="en-US" sz="2000" dirty="0"/>
              <a:t> </a:t>
            </a:r>
            <a:r>
              <a:rPr lang="en-US" sz="2000" dirty="0" err="1"/>
              <a:t>biệt</a:t>
            </a:r>
            <a:r>
              <a:rPr lang="en-US" sz="2000" dirty="0"/>
              <a:t> </a:t>
            </a:r>
            <a:r>
              <a:rPr lang="en-US" sz="2000" dirty="0" err="1"/>
              <a:t>là</a:t>
            </a:r>
            <a:r>
              <a:rPr lang="en-US" sz="2000" dirty="0"/>
              <a:t> RAM</a:t>
            </a:r>
            <a:endParaRPr lang="en-US" sz="2000" dirty="0" smtClean="0"/>
          </a:p>
          <a:p>
            <a:r>
              <a:rPr lang="en-US" sz="2000" dirty="0"/>
              <a:t>Ổ </a:t>
            </a:r>
            <a:r>
              <a:rPr lang="en-US" sz="2000" dirty="0" err="1"/>
              <a:t>cứng</a:t>
            </a:r>
            <a:r>
              <a:rPr lang="en-US" sz="2000" dirty="0"/>
              <a:t> </a:t>
            </a:r>
            <a:r>
              <a:rPr lang="en-US" sz="2000" dirty="0" err="1" smtClean="0"/>
              <a:t>không</a:t>
            </a:r>
            <a:r>
              <a:rPr lang="en-US" sz="2000" dirty="0" smtClean="0"/>
              <a:t> </a:t>
            </a:r>
            <a:r>
              <a:rPr lang="en-US" sz="2000" dirty="0" err="1"/>
              <a:t>còn</a:t>
            </a:r>
            <a:r>
              <a:rPr lang="en-US" sz="2000" dirty="0"/>
              <a:t> </a:t>
            </a:r>
            <a:r>
              <a:rPr lang="en-US" sz="2000" dirty="0" err="1"/>
              <a:t>chỗ</a:t>
            </a:r>
            <a:r>
              <a:rPr lang="en-US" sz="2000" dirty="0"/>
              <a:t> </a:t>
            </a:r>
            <a:r>
              <a:rPr lang="en-US" sz="2000" dirty="0" err="1"/>
              <a:t>trống</a:t>
            </a:r>
            <a:r>
              <a:rPr lang="en-US" sz="2000" dirty="0"/>
              <a:t> </a:t>
            </a:r>
            <a:r>
              <a:rPr lang="en-US" sz="2000" dirty="0" err="1"/>
              <a:t>để</a:t>
            </a:r>
            <a:r>
              <a:rPr lang="en-US" sz="2000" dirty="0"/>
              <a:t> </a:t>
            </a:r>
            <a:r>
              <a:rPr lang="en-US" sz="2000" dirty="0" err="1"/>
              <a:t>cài</a:t>
            </a:r>
            <a:r>
              <a:rPr lang="en-US" sz="2000" dirty="0"/>
              <a:t> </a:t>
            </a:r>
            <a:r>
              <a:rPr lang="en-US" sz="2000" dirty="0" err="1"/>
              <a:t>đặt</a:t>
            </a:r>
            <a:r>
              <a:rPr lang="en-US" sz="2000" dirty="0"/>
              <a:t> </a:t>
            </a:r>
            <a:r>
              <a:rPr lang="en-US" sz="2000" dirty="0" err="1"/>
              <a:t>chương</a:t>
            </a:r>
            <a:r>
              <a:rPr lang="en-US" sz="2000" dirty="0"/>
              <a:t> </a:t>
            </a:r>
            <a:r>
              <a:rPr lang="en-US" sz="2000" dirty="0" smtClean="0"/>
              <a:t/>
            </a:r>
            <a:br>
              <a:rPr lang="en-US" sz="2000" dirty="0" smtClean="0"/>
            </a:br>
            <a:r>
              <a:rPr lang="en-US" sz="2000" dirty="0" err="1" smtClean="0"/>
              <a:t>trình</a:t>
            </a:r>
            <a:r>
              <a:rPr lang="en-US" sz="2000" dirty="0" smtClean="0"/>
              <a:t> </a:t>
            </a:r>
            <a:r>
              <a:rPr lang="en-US" sz="2000" dirty="0" err="1"/>
              <a:t>mới</a:t>
            </a:r>
            <a:r>
              <a:rPr lang="en-US" sz="2000" dirty="0"/>
              <a:t> </a:t>
            </a:r>
            <a:r>
              <a:rPr lang="en-US" sz="2000" dirty="0" err="1"/>
              <a:t>hoặc</a:t>
            </a:r>
            <a:r>
              <a:rPr lang="en-US" sz="2000" dirty="0"/>
              <a:t> </a:t>
            </a:r>
            <a:r>
              <a:rPr lang="en-US" sz="2000" dirty="0" err="1"/>
              <a:t>lưu</a:t>
            </a:r>
            <a:r>
              <a:rPr lang="en-US" sz="2000" dirty="0"/>
              <a:t> </a:t>
            </a:r>
            <a:r>
              <a:rPr lang="en-US" sz="2000" dirty="0" err="1"/>
              <a:t>tập</a:t>
            </a:r>
            <a:r>
              <a:rPr lang="en-US" sz="2000" dirty="0"/>
              <a:t> tin</a:t>
            </a:r>
            <a:endParaRPr lang="en-US" sz="2000" dirty="0" smtClean="0"/>
          </a:p>
          <a:p>
            <a:r>
              <a:rPr lang="en-US" sz="2000" dirty="0" err="1"/>
              <a:t>Trên</a:t>
            </a:r>
            <a:r>
              <a:rPr lang="en-US" sz="2000" dirty="0"/>
              <a:t> ổ </a:t>
            </a:r>
            <a:r>
              <a:rPr lang="en-US" sz="2000" dirty="0" err="1"/>
              <a:t>cứng</a:t>
            </a:r>
            <a:r>
              <a:rPr lang="en-US" sz="2000" dirty="0"/>
              <a:t> </a:t>
            </a:r>
            <a:r>
              <a:rPr lang="en-US" sz="2000" dirty="0" err="1"/>
              <a:t>không</a:t>
            </a:r>
            <a:r>
              <a:rPr lang="en-US" sz="2000" dirty="0"/>
              <a:t> </a:t>
            </a:r>
            <a:r>
              <a:rPr lang="en-US" sz="2000" dirty="0" err="1"/>
              <a:t>có</a:t>
            </a:r>
            <a:r>
              <a:rPr lang="en-US" sz="2000" dirty="0"/>
              <a:t> </a:t>
            </a:r>
            <a:r>
              <a:rPr lang="en-US" sz="2000" dirty="0" err="1"/>
              <a:t>đủ</a:t>
            </a:r>
            <a:r>
              <a:rPr lang="en-US" sz="2000" dirty="0"/>
              <a:t> </a:t>
            </a:r>
            <a:r>
              <a:rPr lang="en-US" sz="2000" dirty="0" err="1"/>
              <a:t>chỗ</a:t>
            </a:r>
            <a:r>
              <a:rPr lang="en-US" sz="2000" dirty="0"/>
              <a:t> </a:t>
            </a:r>
            <a:r>
              <a:rPr lang="en-US" sz="2000" dirty="0" err="1"/>
              <a:t>cho</a:t>
            </a:r>
            <a:r>
              <a:rPr lang="en-US" sz="2000" dirty="0"/>
              <a:t> </a:t>
            </a:r>
            <a:r>
              <a:rPr lang="en-US" sz="2000" dirty="0" err="1"/>
              <a:t>hệ</a:t>
            </a:r>
            <a:r>
              <a:rPr lang="en-US" sz="2000" dirty="0"/>
              <a:t> </a:t>
            </a:r>
            <a:r>
              <a:rPr lang="en-US" sz="2000" dirty="0" err="1"/>
              <a:t>điều</a:t>
            </a:r>
            <a:r>
              <a:rPr lang="en-US" sz="2000" dirty="0"/>
              <a:t> </a:t>
            </a:r>
            <a:r>
              <a:rPr lang="en-US" sz="2000" dirty="0" err="1"/>
              <a:t>hành</a:t>
            </a:r>
            <a:r>
              <a:rPr lang="en-US" sz="2000" dirty="0"/>
              <a:t> </a:t>
            </a:r>
            <a:r>
              <a:rPr lang="en-US" sz="2000" dirty="0" smtClean="0"/>
              <a:t/>
            </a:r>
            <a:br>
              <a:rPr lang="en-US" sz="2000" dirty="0" smtClean="0"/>
            </a:br>
            <a:r>
              <a:rPr lang="en-US" sz="2000" dirty="0" err="1" smtClean="0"/>
              <a:t>xử</a:t>
            </a:r>
            <a:r>
              <a:rPr lang="en-US" sz="2000" dirty="0" smtClean="0"/>
              <a:t> </a:t>
            </a:r>
            <a:r>
              <a:rPr lang="en-US" sz="2000" dirty="0" err="1"/>
              <a:t>lý</a:t>
            </a:r>
            <a:r>
              <a:rPr lang="en-US" sz="2000" dirty="0"/>
              <a:t> </a:t>
            </a:r>
            <a:r>
              <a:rPr lang="en-US" sz="2000" dirty="0" err="1"/>
              <a:t>nhiều</a:t>
            </a:r>
            <a:r>
              <a:rPr lang="en-US" sz="2000" dirty="0"/>
              <a:t> </a:t>
            </a:r>
            <a:r>
              <a:rPr lang="en-US" sz="2000" dirty="0" err="1"/>
              <a:t>chương</a:t>
            </a:r>
            <a:r>
              <a:rPr lang="en-US" sz="2000" dirty="0"/>
              <a:t> </a:t>
            </a:r>
            <a:r>
              <a:rPr lang="en-US" sz="2000" dirty="0" err="1"/>
              <a:t>trình</a:t>
            </a:r>
            <a:r>
              <a:rPr lang="en-US" sz="2000" dirty="0"/>
              <a:t> </a:t>
            </a:r>
            <a:r>
              <a:rPr lang="en-US" sz="2000" dirty="0" err="1"/>
              <a:t>cùng</a:t>
            </a:r>
            <a:r>
              <a:rPr lang="en-US" sz="2000" dirty="0"/>
              <a:t> </a:t>
            </a:r>
            <a:r>
              <a:rPr lang="en-US" sz="2000" dirty="0" err="1"/>
              <a:t>một</a:t>
            </a:r>
            <a:r>
              <a:rPr lang="en-US" sz="2000" dirty="0"/>
              <a:t> </a:t>
            </a:r>
            <a:r>
              <a:rPr lang="en-US" sz="2000" dirty="0" err="1"/>
              <a:t>lúc</a:t>
            </a:r>
            <a:endParaRPr lang="en-US" sz="2000" dirty="0" smtClean="0"/>
          </a:p>
          <a:p>
            <a:r>
              <a:rPr lang="en-US" sz="2000" dirty="0" err="1"/>
              <a:t>Kích</a:t>
            </a:r>
            <a:r>
              <a:rPr lang="en-US" sz="2000" dirty="0"/>
              <a:t> </a:t>
            </a:r>
            <a:r>
              <a:rPr lang="en-US" sz="2000" dirty="0" err="1"/>
              <a:t>cỡ</a:t>
            </a:r>
            <a:r>
              <a:rPr lang="en-US" sz="2000" dirty="0"/>
              <a:t> </a:t>
            </a:r>
            <a:r>
              <a:rPr lang="en-US" sz="2000" dirty="0" err="1"/>
              <a:t>tập</a:t>
            </a:r>
            <a:r>
              <a:rPr lang="en-US" sz="2000" dirty="0"/>
              <a:t> tin </a:t>
            </a:r>
            <a:r>
              <a:rPr lang="en-US" sz="2000" dirty="0" err="1"/>
              <a:t>quá</a:t>
            </a:r>
            <a:r>
              <a:rPr lang="en-US" sz="2000" dirty="0"/>
              <a:t> </a:t>
            </a:r>
            <a:r>
              <a:rPr lang="en-US" sz="2000" dirty="0" err="1"/>
              <a:t>lớn</a:t>
            </a:r>
            <a:r>
              <a:rPr lang="en-US" sz="2000" dirty="0"/>
              <a:t> </a:t>
            </a:r>
            <a:r>
              <a:rPr lang="en-US" sz="2000" dirty="0" err="1"/>
              <a:t>và</a:t>
            </a:r>
            <a:r>
              <a:rPr lang="en-US" sz="2000" dirty="0"/>
              <a:t> do </a:t>
            </a:r>
            <a:r>
              <a:rPr lang="en-US" sz="2000" dirty="0" err="1"/>
              <a:t>vậy</a:t>
            </a:r>
            <a:r>
              <a:rPr lang="en-US" sz="2000" dirty="0"/>
              <a:t>, </a:t>
            </a:r>
            <a:r>
              <a:rPr lang="en-US" sz="2000" dirty="0" err="1"/>
              <a:t>không</a:t>
            </a:r>
            <a:r>
              <a:rPr lang="en-US" sz="2000" dirty="0"/>
              <a:t> </a:t>
            </a:r>
            <a:r>
              <a:rPr lang="en-US" sz="2000" dirty="0" err="1"/>
              <a:t>đóng</a:t>
            </a:r>
            <a:r>
              <a:rPr lang="en-US" sz="2000" dirty="0"/>
              <a:t> </a:t>
            </a:r>
            <a:r>
              <a:rPr lang="en-US" sz="2000" dirty="0" err="1"/>
              <a:t>hoặc</a:t>
            </a:r>
            <a:r>
              <a:rPr lang="en-US" sz="2000" dirty="0"/>
              <a:t> </a:t>
            </a:r>
            <a:r>
              <a:rPr lang="en-US" sz="2000" dirty="0" err="1"/>
              <a:t>mở</a:t>
            </a:r>
            <a:r>
              <a:rPr lang="en-US" sz="2000" dirty="0"/>
              <a:t> </a:t>
            </a:r>
            <a:r>
              <a:rPr lang="en-US" sz="2000" dirty="0" err="1"/>
              <a:t>nhanh</a:t>
            </a:r>
            <a:r>
              <a:rPr lang="en-US" sz="2000" dirty="0"/>
              <a:t> </a:t>
            </a:r>
            <a:r>
              <a:rPr lang="en-US" sz="2000" dirty="0" err="1"/>
              <a:t>chóng</a:t>
            </a:r>
            <a:r>
              <a:rPr lang="en-US" sz="2000" dirty="0"/>
              <a:t> do </a:t>
            </a:r>
            <a:r>
              <a:rPr lang="en-US" sz="2000" dirty="0" err="1"/>
              <a:t>tốc</a:t>
            </a:r>
            <a:r>
              <a:rPr lang="en-US" sz="2000" dirty="0"/>
              <a:t> </a:t>
            </a:r>
            <a:r>
              <a:rPr lang="en-US" sz="2000" dirty="0" err="1"/>
              <a:t>độ</a:t>
            </a:r>
            <a:r>
              <a:rPr lang="en-US" sz="2000" dirty="0"/>
              <a:t> </a:t>
            </a:r>
            <a:r>
              <a:rPr lang="en-US" sz="2000" dirty="0" err="1"/>
              <a:t>của</a:t>
            </a:r>
            <a:r>
              <a:rPr lang="en-US" sz="2000" dirty="0"/>
              <a:t> </a:t>
            </a:r>
            <a:r>
              <a:rPr lang="en-US" sz="2000" dirty="0" err="1"/>
              <a:t>bộ</a:t>
            </a:r>
            <a:r>
              <a:rPr lang="en-US" sz="2000" dirty="0"/>
              <a:t> vi </a:t>
            </a:r>
            <a:r>
              <a:rPr lang="en-US" sz="2000" dirty="0" err="1"/>
              <a:t>xử</a:t>
            </a:r>
            <a:r>
              <a:rPr lang="en-US" sz="2000" dirty="0"/>
              <a:t> </a:t>
            </a:r>
            <a:r>
              <a:rPr lang="en-US" sz="2000" dirty="0" err="1"/>
              <a:t>lý</a:t>
            </a:r>
            <a:endParaRPr lang="en-US" sz="2000" dirty="0" smtClean="0"/>
          </a:p>
          <a:p>
            <a:r>
              <a:rPr lang="en-US" sz="2000" dirty="0" err="1"/>
              <a:t>Cần</a:t>
            </a:r>
            <a:r>
              <a:rPr lang="en-US" sz="2000" dirty="0"/>
              <a:t> </a:t>
            </a:r>
            <a:r>
              <a:rPr lang="en-US" sz="2000" dirty="0" err="1"/>
              <a:t>nhiều</a:t>
            </a:r>
            <a:r>
              <a:rPr lang="en-US" sz="2000" dirty="0"/>
              <a:t> </a:t>
            </a:r>
            <a:r>
              <a:rPr lang="en-US" sz="2000" dirty="0" err="1"/>
              <a:t>thời</a:t>
            </a:r>
            <a:r>
              <a:rPr lang="en-US" sz="2000" dirty="0"/>
              <a:t> </a:t>
            </a:r>
            <a:r>
              <a:rPr lang="en-US" sz="2000" dirty="0" err="1"/>
              <a:t>gian</a:t>
            </a:r>
            <a:r>
              <a:rPr lang="en-US" sz="2000" dirty="0"/>
              <a:t> </a:t>
            </a:r>
            <a:r>
              <a:rPr lang="en-US" sz="2000" dirty="0" err="1"/>
              <a:t>để</a:t>
            </a:r>
            <a:r>
              <a:rPr lang="en-US" sz="2000" dirty="0"/>
              <a:t> </a:t>
            </a:r>
            <a:r>
              <a:rPr lang="en-US" sz="2000" dirty="0" err="1"/>
              <a:t>hiển</a:t>
            </a:r>
            <a:r>
              <a:rPr lang="en-US" sz="2000" dirty="0"/>
              <a:t> </a:t>
            </a:r>
            <a:r>
              <a:rPr lang="en-US" sz="2000" dirty="0" err="1"/>
              <a:t>thị</a:t>
            </a:r>
            <a:r>
              <a:rPr lang="en-US" sz="2000" dirty="0"/>
              <a:t> </a:t>
            </a:r>
            <a:r>
              <a:rPr lang="en-US" sz="2000" dirty="0" err="1"/>
              <a:t>nội</a:t>
            </a:r>
            <a:r>
              <a:rPr lang="en-US" sz="2000" dirty="0"/>
              <a:t> dung </a:t>
            </a:r>
            <a:r>
              <a:rPr lang="en-US" sz="2000" dirty="0" err="1"/>
              <a:t>tài</a:t>
            </a:r>
            <a:r>
              <a:rPr lang="en-US" sz="2000" dirty="0"/>
              <a:t> </a:t>
            </a:r>
            <a:r>
              <a:rPr lang="en-US" sz="2000" dirty="0" err="1"/>
              <a:t>liệu</a:t>
            </a:r>
            <a:endParaRPr lang="en-US" sz="2000" dirty="0" smtClean="0"/>
          </a:p>
          <a:p>
            <a:r>
              <a:rPr lang="en-US" sz="2000" dirty="0" err="1"/>
              <a:t>Một</a:t>
            </a:r>
            <a:r>
              <a:rPr lang="en-US" sz="2000" dirty="0"/>
              <a:t> </a:t>
            </a:r>
            <a:r>
              <a:rPr lang="en-US" sz="2000" dirty="0" err="1"/>
              <a:t>thành</a:t>
            </a:r>
            <a:r>
              <a:rPr lang="en-US" sz="2000" dirty="0"/>
              <a:t> </a:t>
            </a:r>
            <a:r>
              <a:rPr lang="en-US" sz="2000" dirty="0" err="1"/>
              <a:t>phần</a:t>
            </a:r>
            <a:r>
              <a:rPr lang="en-US" sz="2000" dirty="0"/>
              <a:t> </a:t>
            </a:r>
            <a:r>
              <a:rPr lang="en-US" sz="2000" dirty="0" err="1"/>
              <a:t>của</a:t>
            </a:r>
            <a:r>
              <a:rPr lang="en-US" sz="2000" dirty="0"/>
              <a:t> </a:t>
            </a:r>
            <a:r>
              <a:rPr lang="en-US" sz="2000" dirty="0" err="1"/>
              <a:t>hệ</a:t>
            </a:r>
            <a:r>
              <a:rPr lang="en-US" sz="2000" dirty="0"/>
              <a:t> </a:t>
            </a:r>
            <a:r>
              <a:rPr lang="en-US" sz="2000" dirty="0" err="1"/>
              <a:t>điều</a:t>
            </a:r>
            <a:r>
              <a:rPr lang="en-US" sz="2000" dirty="0"/>
              <a:t> </a:t>
            </a:r>
            <a:r>
              <a:rPr lang="en-US" sz="2000" dirty="0" err="1"/>
              <a:t>hành</a:t>
            </a:r>
            <a:r>
              <a:rPr lang="en-US" sz="2000" dirty="0"/>
              <a:t>, </a:t>
            </a:r>
            <a:r>
              <a:rPr lang="en-US" sz="2000" dirty="0" err="1"/>
              <a:t>một</a:t>
            </a:r>
            <a:r>
              <a:rPr lang="en-US" sz="2000" dirty="0"/>
              <a:t> </a:t>
            </a:r>
            <a:r>
              <a:rPr lang="en-US" sz="2000" dirty="0" err="1"/>
              <a:t>phần</a:t>
            </a:r>
            <a:r>
              <a:rPr lang="en-US" sz="2000" dirty="0"/>
              <a:t> </a:t>
            </a:r>
            <a:r>
              <a:rPr lang="en-US" sz="2000" dirty="0" err="1" smtClean="0"/>
              <a:t>mềm</a:t>
            </a:r>
            <a:r>
              <a:rPr lang="en-US" sz="2000" dirty="0" smtClean="0"/>
              <a:t>, </a:t>
            </a:r>
            <a:r>
              <a:rPr lang="en-US" sz="2000" dirty="0" err="1" smtClean="0"/>
              <a:t>hoặc</a:t>
            </a:r>
            <a:r>
              <a:rPr lang="en-US" sz="2000" dirty="0" smtClean="0"/>
              <a:t> </a:t>
            </a:r>
            <a:r>
              <a:rPr lang="en-US" sz="2000" dirty="0" err="1"/>
              <a:t>một</a:t>
            </a:r>
            <a:r>
              <a:rPr lang="en-US" sz="2000" dirty="0"/>
              <a:t> </a:t>
            </a:r>
            <a:r>
              <a:rPr lang="en-US" sz="2000" dirty="0" err="1"/>
              <a:t>tập</a:t>
            </a:r>
            <a:r>
              <a:rPr lang="en-US" sz="2000" dirty="0"/>
              <a:t> tin </a:t>
            </a:r>
            <a:r>
              <a:rPr lang="en-US" sz="2000" dirty="0" err="1"/>
              <a:t>dữ</a:t>
            </a:r>
            <a:r>
              <a:rPr lang="en-US" sz="2000" dirty="0"/>
              <a:t> </a:t>
            </a:r>
            <a:r>
              <a:rPr lang="en-US" sz="2000" dirty="0" err="1"/>
              <a:t>liệu</a:t>
            </a:r>
            <a:r>
              <a:rPr lang="en-US" sz="2000" dirty="0"/>
              <a:t> </a:t>
            </a:r>
            <a:r>
              <a:rPr lang="en-US" sz="2000" dirty="0" err="1"/>
              <a:t>gây</a:t>
            </a:r>
            <a:r>
              <a:rPr lang="en-US" sz="2000" dirty="0"/>
              <a:t> </a:t>
            </a:r>
            <a:r>
              <a:rPr lang="en-US" sz="2000" dirty="0" err="1"/>
              <a:t>lỗi</a:t>
            </a:r>
            <a:r>
              <a:rPr lang="en-US" sz="2000" dirty="0"/>
              <a:t> </a:t>
            </a:r>
            <a:r>
              <a:rPr lang="en-US" sz="2000" dirty="0" err="1"/>
              <a:t>hệ</a:t>
            </a:r>
            <a:r>
              <a:rPr lang="en-US" sz="2000" dirty="0"/>
              <a:t> </a:t>
            </a:r>
            <a:r>
              <a:rPr lang="en-US" sz="2000" dirty="0" err="1"/>
              <a:t>thống</a:t>
            </a:r>
            <a:r>
              <a:rPr lang="en-US" sz="2000" dirty="0"/>
              <a:t> </a:t>
            </a:r>
            <a:r>
              <a:rPr lang="en-US" sz="2000" dirty="0" err="1"/>
              <a:t>nhưng</a:t>
            </a:r>
            <a:r>
              <a:rPr lang="en-US" sz="2000" dirty="0"/>
              <a:t> </a:t>
            </a:r>
            <a:r>
              <a:rPr lang="en-US" sz="2000" dirty="0" err="1"/>
              <a:t>vẫn</a:t>
            </a:r>
            <a:r>
              <a:rPr lang="en-US" sz="2000" dirty="0"/>
              <a:t> </a:t>
            </a:r>
            <a:r>
              <a:rPr lang="en-US" sz="2000" dirty="0" err="1"/>
              <a:t>tiếp</a:t>
            </a:r>
            <a:r>
              <a:rPr lang="en-US" sz="2000" dirty="0"/>
              <a:t> </a:t>
            </a:r>
            <a:r>
              <a:rPr lang="en-US" sz="2000" dirty="0" err="1"/>
              <a:t>tục</a:t>
            </a:r>
            <a:r>
              <a:rPr lang="en-US" sz="2000" dirty="0"/>
              <a:t> </a:t>
            </a:r>
            <a:r>
              <a:rPr lang="en-US" sz="2000" dirty="0" err="1"/>
              <a:t>chạy</a:t>
            </a:r>
            <a:r>
              <a:rPr lang="en-US" sz="2000" dirty="0"/>
              <a:t> </a:t>
            </a:r>
            <a:r>
              <a:rPr lang="en-US" sz="2000" dirty="0" err="1"/>
              <a:t>ẩn</a:t>
            </a:r>
            <a:endParaRPr lang="en-US" sz="2000" dirty="0" smtClean="0"/>
          </a:p>
          <a:p>
            <a:r>
              <a:rPr lang="en-US" sz="2000" dirty="0" err="1"/>
              <a:t>Một</a:t>
            </a:r>
            <a:r>
              <a:rPr lang="en-US" sz="2000" dirty="0"/>
              <a:t> </a:t>
            </a:r>
            <a:r>
              <a:rPr lang="en-US" sz="2000" dirty="0" err="1"/>
              <a:t>linh</a:t>
            </a:r>
            <a:r>
              <a:rPr lang="en-US" sz="2000" dirty="0"/>
              <a:t> </a:t>
            </a:r>
            <a:r>
              <a:rPr lang="en-US" sz="2000" dirty="0" err="1"/>
              <a:t>kiện</a:t>
            </a:r>
            <a:r>
              <a:rPr lang="en-US" sz="2000" dirty="0"/>
              <a:t> </a:t>
            </a:r>
            <a:r>
              <a:rPr lang="en-US" sz="2000" dirty="0" err="1"/>
              <a:t>phần</a:t>
            </a:r>
            <a:r>
              <a:rPr lang="en-US" sz="2000" dirty="0"/>
              <a:t> </a:t>
            </a:r>
            <a:r>
              <a:rPr lang="en-US" sz="2000" dirty="0" err="1"/>
              <a:t>cứng</a:t>
            </a:r>
            <a:r>
              <a:rPr lang="en-US" sz="2000" dirty="0"/>
              <a:t> </a:t>
            </a:r>
            <a:r>
              <a:rPr lang="en-US" sz="2000" dirty="0" err="1"/>
              <a:t>hoặc</a:t>
            </a:r>
            <a:r>
              <a:rPr lang="en-US" sz="2000" dirty="0"/>
              <a:t> </a:t>
            </a:r>
            <a:r>
              <a:rPr lang="en-US" sz="2000" dirty="0" err="1"/>
              <a:t>chương</a:t>
            </a:r>
            <a:r>
              <a:rPr lang="en-US" sz="2000" dirty="0"/>
              <a:t> </a:t>
            </a:r>
            <a:r>
              <a:rPr lang="en-US" sz="2000" dirty="0" err="1"/>
              <a:t>trình</a:t>
            </a:r>
            <a:r>
              <a:rPr lang="en-US" sz="2000" dirty="0"/>
              <a:t> </a:t>
            </a:r>
            <a:r>
              <a:rPr lang="en-US" sz="2000" dirty="0" err="1"/>
              <a:t>phần</a:t>
            </a:r>
            <a:r>
              <a:rPr lang="en-US" sz="2000" dirty="0"/>
              <a:t> </a:t>
            </a:r>
            <a:r>
              <a:rPr lang="en-US" sz="2000" dirty="0" err="1"/>
              <a:t>mềm</a:t>
            </a:r>
            <a:r>
              <a:rPr lang="en-US" sz="2000" dirty="0"/>
              <a:t> </a:t>
            </a:r>
            <a:r>
              <a:rPr lang="en-US" sz="2000" dirty="0" err="1"/>
              <a:t>mới</a:t>
            </a:r>
            <a:r>
              <a:rPr lang="en-US" sz="2000" dirty="0"/>
              <a:t> </a:t>
            </a:r>
            <a:r>
              <a:rPr lang="en-US" sz="2000" dirty="0" err="1"/>
              <a:t>được</a:t>
            </a:r>
            <a:r>
              <a:rPr lang="en-US" sz="2000" dirty="0"/>
              <a:t> </a:t>
            </a:r>
            <a:r>
              <a:rPr lang="en-US" sz="2000" dirty="0" err="1"/>
              <a:t>cài</a:t>
            </a:r>
            <a:r>
              <a:rPr lang="en-US" sz="2000" dirty="0"/>
              <a:t> </a:t>
            </a:r>
            <a:r>
              <a:rPr lang="en-US" sz="2000" dirty="0" err="1" smtClean="0"/>
              <a:t>đặt</a:t>
            </a:r>
            <a:r>
              <a:rPr lang="en-US" sz="2000" dirty="0" smtClean="0"/>
              <a:t> </a:t>
            </a:r>
            <a:r>
              <a:rPr lang="en-US" sz="2000" dirty="0" err="1"/>
              <a:t>và</a:t>
            </a:r>
            <a:r>
              <a:rPr lang="en-US" sz="2000" dirty="0"/>
              <a:t> </a:t>
            </a:r>
            <a:r>
              <a:rPr lang="en-US" sz="2000" dirty="0" err="1"/>
              <a:t>gây</a:t>
            </a:r>
            <a:r>
              <a:rPr lang="en-US" sz="2000" dirty="0"/>
              <a:t> </a:t>
            </a:r>
            <a:r>
              <a:rPr lang="en-US" sz="2000" dirty="0" err="1"/>
              <a:t>chậm</a:t>
            </a:r>
            <a:r>
              <a:rPr lang="en-US" sz="2000" dirty="0"/>
              <a:t> </a:t>
            </a:r>
            <a:r>
              <a:rPr lang="en-US" sz="2000" dirty="0" err="1"/>
              <a:t>máy</a:t>
            </a:r>
            <a:r>
              <a:rPr lang="en-US" sz="2000" dirty="0"/>
              <a:t> </a:t>
            </a:r>
            <a:r>
              <a:rPr lang="en-US" sz="2000" dirty="0" err="1"/>
              <a:t>hoặc</a:t>
            </a:r>
            <a:r>
              <a:rPr lang="en-US" sz="2000" dirty="0"/>
              <a:t> </a:t>
            </a:r>
            <a:r>
              <a:rPr lang="en-US" sz="2000" dirty="0" err="1"/>
              <a:t>xung</a:t>
            </a:r>
            <a:r>
              <a:rPr lang="en-US" sz="2000" dirty="0"/>
              <a:t> </a:t>
            </a:r>
            <a:r>
              <a:rPr lang="en-US" sz="2000" dirty="0" err="1"/>
              <a:t>đột</a:t>
            </a:r>
            <a:r>
              <a:rPr lang="en-US" sz="2000" dirty="0"/>
              <a:t> </a:t>
            </a:r>
            <a:r>
              <a:rPr lang="en-US" sz="2000" dirty="0" err="1"/>
              <a:t>với</a:t>
            </a:r>
            <a:r>
              <a:rPr lang="en-US" sz="2000" dirty="0"/>
              <a:t> </a:t>
            </a:r>
            <a:r>
              <a:rPr lang="en-US" sz="2000" dirty="0" err="1"/>
              <a:t>các</a:t>
            </a:r>
            <a:r>
              <a:rPr lang="en-US" sz="2000" dirty="0"/>
              <a:t> </a:t>
            </a:r>
            <a:r>
              <a:rPr lang="en-US" sz="2000" dirty="0" err="1"/>
              <a:t>linh</a:t>
            </a:r>
            <a:r>
              <a:rPr lang="en-US" sz="2000" dirty="0"/>
              <a:t> </a:t>
            </a:r>
            <a:r>
              <a:rPr lang="en-US" sz="2000" dirty="0" err="1"/>
              <a:t>kiện</a:t>
            </a:r>
            <a:r>
              <a:rPr lang="en-US" sz="2000" dirty="0"/>
              <a:t> </a:t>
            </a:r>
            <a:r>
              <a:rPr lang="en-US" sz="2000" dirty="0" err="1"/>
              <a:t>hoặc</a:t>
            </a:r>
            <a:r>
              <a:rPr lang="en-US" sz="2000" dirty="0"/>
              <a:t> </a:t>
            </a:r>
            <a:r>
              <a:rPr lang="en-US" sz="2000" dirty="0" err="1"/>
              <a:t>phần</a:t>
            </a:r>
            <a:r>
              <a:rPr lang="en-US" sz="2000" dirty="0"/>
              <a:t> </a:t>
            </a:r>
            <a:r>
              <a:rPr lang="en-US" sz="2000" dirty="0" err="1"/>
              <a:t>mềm</a:t>
            </a:r>
            <a:r>
              <a:rPr lang="en-US" sz="2000" dirty="0"/>
              <a:t> </a:t>
            </a:r>
            <a:r>
              <a:rPr lang="en-US" sz="2000" dirty="0" err="1"/>
              <a:t>hệ</a:t>
            </a:r>
            <a:r>
              <a:rPr lang="en-US" sz="2000" dirty="0"/>
              <a:t> </a:t>
            </a:r>
            <a:r>
              <a:rPr lang="en-US" sz="2000" dirty="0" err="1"/>
              <a:t>thống</a:t>
            </a:r>
            <a:r>
              <a:rPr lang="en-US" sz="2000" dirty="0"/>
              <a:t> </a:t>
            </a:r>
            <a:r>
              <a:rPr lang="en-US" sz="2000" dirty="0" err="1"/>
              <a:t>khác</a:t>
            </a:r>
            <a:endParaRPr lang="en-US" sz="2000" dirty="0" smtClean="0"/>
          </a:p>
          <a:p>
            <a:pPr eaLnBrk="1" hangingPunct="1"/>
            <a:endParaRPr lang="en-US" sz="2000" dirty="0" smtClean="0"/>
          </a:p>
        </p:txBody>
      </p:sp>
      <p:sp>
        <p:nvSpPr>
          <p:cNvPr id="54277" name="Rectangle 6"/>
          <p:cNvSpPr>
            <a:spLocks noGrp="1" noChangeArrowheads="1"/>
          </p:cNvSpPr>
          <p:nvPr>
            <p:ph type="sldNum" sz="quarter" idx="14"/>
          </p:nvPr>
        </p:nvSpPr>
        <p:spPr>
          <a:noFill/>
        </p:spPr>
        <p:txBody>
          <a:bodyPr/>
          <a:lstStyle/>
          <a:p>
            <a:fld id="{EFDBFAAC-5C97-4C2D-BE12-C7F72ABAD85F}" type="slidenum">
              <a:rPr lang="en-US" smtClean="0">
                <a:latin typeface="Arial" pitchFamily="34" charset="0"/>
              </a:rPr>
              <a:pPr/>
              <a:t>51</a:t>
            </a:fld>
            <a:endParaRPr lang="en-US" dirty="0" smtClean="0">
              <a:latin typeface="Arial" pitchFamily="34" charset="0"/>
            </a:endParaRPr>
          </a:p>
        </p:txBody>
      </p:sp>
      <p:pic>
        <p:nvPicPr>
          <p:cNvPr id="54278" name="Picture 7" descr="full hard drive"/>
          <p:cNvPicPr>
            <a:picLocks noChangeArrowheads="1"/>
          </p:cNvPicPr>
          <p:nvPr/>
        </p:nvPicPr>
        <p:blipFill>
          <a:blip r:embed="rId3" cstate="print"/>
          <a:srcRect t="516" b="516"/>
          <a:stretch>
            <a:fillRect/>
          </a:stretch>
        </p:blipFill>
        <p:spPr bwMode="auto">
          <a:xfrm>
            <a:off x="6307138" y="1786931"/>
            <a:ext cx="2360612" cy="1266825"/>
          </a:xfrm>
          <a:prstGeom prst="rect">
            <a:avLst/>
          </a:prstGeom>
          <a:noFill/>
          <a:ln w="6350">
            <a:solidFill>
              <a:srgbClr val="000000"/>
            </a:solidFill>
            <a:miter lim="800000"/>
            <a:headEnd/>
            <a:tailEnd/>
          </a:ln>
        </p:spPr>
      </p:pic>
    </p:spTree>
    <p:extLst>
      <p:ext uri="{BB962C8B-B14F-4D97-AF65-F5344CB8AC3E}">
        <p14:creationId xmlns:p14="http://schemas.microsoft.com/office/powerpoint/2010/main" val="3875603733"/>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dirty="0" err="1" smtClean="0"/>
              <a:t>Bảo</a:t>
            </a:r>
            <a:r>
              <a:rPr lang="en-US" dirty="0" smtClean="0"/>
              <a:t> </a:t>
            </a:r>
            <a:r>
              <a:rPr lang="en-US" dirty="0" err="1"/>
              <a:t>quản</a:t>
            </a:r>
            <a:r>
              <a:rPr lang="vi-VN" dirty="0"/>
              <a:t> máy tính</a:t>
            </a:r>
            <a:endParaRPr lang="en-US" dirty="0" smtClean="0"/>
          </a:p>
        </p:txBody>
      </p:sp>
      <p:sp>
        <p:nvSpPr>
          <p:cNvPr id="55299" name="Content Placeholder 2"/>
          <p:cNvSpPr>
            <a:spLocks noGrp="1"/>
          </p:cNvSpPr>
          <p:nvPr>
            <p:ph sz="quarter" idx="12"/>
          </p:nvPr>
        </p:nvSpPr>
        <p:spPr>
          <a:xfrm>
            <a:off x="363538" y="1300163"/>
            <a:ext cx="8394700" cy="4968875"/>
          </a:xfrm>
        </p:spPr>
        <p:txBody>
          <a:bodyPr/>
          <a:lstStyle/>
          <a:p>
            <a:r>
              <a:rPr lang="en-US" sz="2200" dirty="0" err="1"/>
              <a:t>Dùng</a:t>
            </a:r>
            <a:r>
              <a:rPr lang="en-US" sz="2200" dirty="0"/>
              <a:t> </a:t>
            </a:r>
            <a:r>
              <a:rPr lang="en-US" sz="2200" dirty="0" err="1"/>
              <a:t>bộ</a:t>
            </a:r>
            <a:r>
              <a:rPr lang="en-US" sz="2200" dirty="0"/>
              <a:t> </a:t>
            </a:r>
            <a:r>
              <a:rPr lang="en-US" sz="2200" dirty="0" err="1"/>
              <a:t>ổn</a:t>
            </a:r>
            <a:r>
              <a:rPr lang="en-US" sz="2200" dirty="0"/>
              <a:t> </a:t>
            </a:r>
            <a:r>
              <a:rPr lang="en-US" sz="2200" dirty="0" err="1"/>
              <a:t>áp</a:t>
            </a:r>
            <a:r>
              <a:rPr lang="en-US" sz="2200" dirty="0"/>
              <a:t> </a:t>
            </a:r>
            <a:r>
              <a:rPr lang="en-US" sz="2200" dirty="0" err="1"/>
              <a:t>hoặc</a:t>
            </a:r>
            <a:r>
              <a:rPr lang="en-US" sz="2200" dirty="0"/>
              <a:t> </a:t>
            </a:r>
            <a:r>
              <a:rPr lang="en-US" sz="2200" dirty="0" err="1"/>
              <a:t>bộ</a:t>
            </a:r>
            <a:r>
              <a:rPr lang="en-US" sz="2200" dirty="0"/>
              <a:t> </a:t>
            </a:r>
            <a:r>
              <a:rPr lang="en-US" sz="2200" dirty="0" err="1"/>
              <a:t>lưu</a:t>
            </a:r>
            <a:r>
              <a:rPr lang="en-US" sz="2200" dirty="0"/>
              <a:t> </a:t>
            </a:r>
            <a:r>
              <a:rPr lang="en-US" sz="2200" dirty="0" err="1"/>
              <a:t>điện</a:t>
            </a:r>
            <a:r>
              <a:rPr lang="en-US" sz="2200" dirty="0"/>
              <a:t> (UPS) </a:t>
            </a:r>
            <a:r>
              <a:rPr lang="en-US" sz="2200" dirty="0" err="1"/>
              <a:t>để</a:t>
            </a:r>
            <a:r>
              <a:rPr lang="en-US" sz="2200" dirty="0"/>
              <a:t> </a:t>
            </a:r>
            <a:r>
              <a:rPr lang="en-US" sz="2200" dirty="0" err="1"/>
              <a:t>bảo</a:t>
            </a:r>
            <a:r>
              <a:rPr lang="en-US" sz="2200" dirty="0"/>
              <a:t> </a:t>
            </a:r>
            <a:r>
              <a:rPr lang="en-US" sz="2200" dirty="0" err="1"/>
              <a:t>vệ</a:t>
            </a:r>
            <a:r>
              <a:rPr lang="en-US" sz="2200" dirty="0"/>
              <a:t> </a:t>
            </a:r>
            <a:r>
              <a:rPr lang="en-US" sz="2200" dirty="0" err="1"/>
              <a:t>hệ</a:t>
            </a:r>
            <a:r>
              <a:rPr lang="en-US" sz="2200" dirty="0"/>
              <a:t> </a:t>
            </a:r>
            <a:r>
              <a:rPr lang="en-US" sz="2200" dirty="0" err="1"/>
              <a:t>thống</a:t>
            </a:r>
            <a:r>
              <a:rPr lang="en-US" sz="2200" dirty="0"/>
              <a:t> </a:t>
            </a:r>
            <a:r>
              <a:rPr lang="en-US" sz="2200" dirty="0" err="1"/>
              <a:t>máy</a:t>
            </a:r>
            <a:r>
              <a:rPr lang="en-US" sz="2200" dirty="0"/>
              <a:t> </a:t>
            </a:r>
            <a:r>
              <a:rPr lang="en-US" sz="2200" dirty="0" err="1"/>
              <a:t>tính</a:t>
            </a:r>
            <a:r>
              <a:rPr lang="en-US" sz="2200" dirty="0"/>
              <a:t> </a:t>
            </a:r>
            <a:r>
              <a:rPr lang="en-US" sz="2200" dirty="0" err="1"/>
              <a:t>khỏi</a:t>
            </a:r>
            <a:r>
              <a:rPr lang="en-US" sz="2200" dirty="0"/>
              <a:t> </a:t>
            </a:r>
            <a:r>
              <a:rPr lang="en-US" sz="2200" dirty="0" err="1"/>
              <a:t>bị</a:t>
            </a:r>
            <a:r>
              <a:rPr lang="en-US" sz="2200" dirty="0"/>
              <a:t> </a:t>
            </a:r>
            <a:r>
              <a:rPr lang="en-US" sz="2200" dirty="0" err="1"/>
              <a:t>tăng</a:t>
            </a:r>
            <a:r>
              <a:rPr lang="en-US" sz="2200" dirty="0"/>
              <a:t> </a:t>
            </a:r>
            <a:r>
              <a:rPr lang="en-US" sz="2200" dirty="0" err="1"/>
              <a:t>điện</a:t>
            </a:r>
            <a:r>
              <a:rPr lang="en-US" sz="2200" dirty="0"/>
              <a:t> </a:t>
            </a:r>
            <a:r>
              <a:rPr lang="en-US" sz="2200" dirty="0" err="1"/>
              <a:t>áp</a:t>
            </a:r>
            <a:r>
              <a:rPr lang="en-US" sz="2200" dirty="0"/>
              <a:t>, </a:t>
            </a:r>
            <a:r>
              <a:rPr lang="en-US" sz="2200" dirty="0" err="1"/>
              <a:t>giảm</a:t>
            </a:r>
            <a:r>
              <a:rPr lang="en-US" sz="2200" dirty="0"/>
              <a:t> </a:t>
            </a:r>
            <a:r>
              <a:rPr lang="en-US" sz="2200" dirty="0" err="1"/>
              <a:t>điện</a:t>
            </a:r>
            <a:r>
              <a:rPr lang="en-US" sz="2200" dirty="0"/>
              <a:t> </a:t>
            </a:r>
            <a:r>
              <a:rPr lang="en-US" sz="2200" dirty="0" err="1"/>
              <a:t>áp</a:t>
            </a:r>
            <a:r>
              <a:rPr lang="en-US" sz="2200" dirty="0"/>
              <a:t>, </a:t>
            </a:r>
            <a:r>
              <a:rPr lang="en-US" sz="2200" dirty="0" err="1"/>
              <a:t>hoặc</a:t>
            </a:r>
            <a:r>
              <a:rPr lang="en-US" sz="2200" dirty="0"/>
              <a:t> </a:t>
            </a:r>
            <a:r>
              <a:rPr lang="en-US" sz="2200" dirty="0" err="1"/>
              <a:t>sự</a:t>
            </a:r>
            <a:r>
              <a:rPr lang="en-US" sz="2200" dirty="0"/>
              <a:t> </a:t>
            </a:r>
            <a:r>
              <a:rPr lang="en-US" sz="2200" dirty="0" err="1"/>
              <a:t>biến</a:t>
            </a:r>
            <a:r>
              <a:rPr lang="en-US" sz="2200" dirty="0"/>
              <a:t> </a:t>
            </a:r>
            <a:r>
              <a:rPr lang="en-US" sz="2200" dirty="0" err="1"/>
              <a:t>động</a:t>
            </a:r>
            <a:r>
              <a:rPr lang="en-US" sz="2200" dirty="0"/>
              <a:t> </a:t>
            </a:r>
            <a:r>
              <a:rPr lang="en-US" sz="2200" dirty="0" err="1"/>
              <a:t>điện</a:t>
            </a:r>
            <a:r>
              <a:rPr lang="en-US" sz="2200" dirty="0"/>
              <a:t> </a:t>
            </a:r>
            <a:r>
              <a:rPr lang="en-US" sz="2200" dirty="0" err="1"/>
              <a:t>áp</a:t>
            </a:r>
            <a:r>
              <a:rPr lang="en-US" sz="2200" dirty="0"/>
              <a:t> </a:t>
            </a:r>
            <a:r>
              <a:rPr lang="en-US" sz="2200" dirty="0" err="1"/>
              <a:t>thông</a:t>
            </a:r>
            <a:r>
              <a:rPr lang="en-US" sz="2200" dirty="0"/>
              <a:t> </a:t>
            </a:r>
            <a:r>
              <a:rPr lang="en-US" sz="2200" dirty="0" err="1"/>
              <a:t>thường</a:t>
            </a:r>
            <a:r>
              <a:rPr lang="en-US" sz="2200" dirty="0"/>
              <a:t> </a:t>
            </a:r>
          </a:p>
          <a:p>
            <a:r>
              <a:rPr lang="en-US" sz="2200" dirty="0" err="1" smtClean="0"/>
              <a:t>Tránh</a:t>
            </a:r>
            <a:r>
              <a:rPr lang="en-US" sz="2200" dirty="0" smtClean="0"/>
              <a:t> </a:t>
            </a:r>
            <a:r>
              <a:rPr lang="en-US" sz="2200" dirty="0" err="1"/>
              <a:t>cắm</a:t>
            </a:r>
            <a:r>
              <a:rPr lang="en-US" sz="2200" dirty="0"/>
              <a:t> </a:t>
            </a:r>
            <a:r>
              <a:rPr lang="en-US" sz="2200" dirty="0" err="1" smtClean="0"/>
              <a:t>chung</a:t>
            </a:r>
            <a:r>
              <a:rPr lang="en-US" sz="2200" dirty="0" smtClean="0"/>
              <a:t> </a:t>
            </a:r>
            <a:r>
              <a:rPr lang="en-US" sz="2200" dirty="0" err="1" smtClean="0"/>
              <a:t>quá</a:t>
            </a:r>
            <a:r>
              <a:rPr lang="en-US" sz="2200" dirty="0" smtClean="0"/>
              <a:t> </a:t>
            </a:r>
            <a:r>
              <a:rPr lang="en-US" sz="2200" dirty="0" err="1"/>
              <a:t>nhiều</a:t>
            </a:r>
            <a:r>
              <a:rPr lang="en-US" sz="2200" dirty="0"/>
              <a:t> </a:t>
            </a:r>
            <a:r>
              <a:rPr lang="en-US" sz="2200" dirty="0" err="1"/>
              <a:t>thiết</a:t>
            </a:r>
            <a:r>
              <a:rPr lang="en-US" sz="2200" dirty="0"/>
              <a:t> </a:t>
            </a:r>
            <a:r>
              <a:rPr lang="en-US" sz="2200" dirty="0" err="1"/>
              <a:t>bị</a:t>
            </a:r>
            <a:r>
              <a:rPr lang="en-US" sz="2200" dirty="0"/>
              <a:t> </a:t>
            </a:r>
            <a:r>
              <a:rPr lang="en-US" sz="2200" dirty="0" err="1"/>
              <a:t>sử</a:t>
            </a:r>
            <a:r>
              <a:rPr lang="en-US" sz="2200" dirty="0"/>
              <a:t> </a:t>
            </a:r>
            <a:r>
              <a:rPr lang="en-US" sz="2200" dirty="0" err="1"/>
              <a:t>dụng</a:t>
            </a:r>
            <a:r>
              <a:rPr lang="en-US" sz="2200" dirty="0"/>
              <a:t> </a:t>
            </a:r>
            <a:r>
              <a:rPr lang="en-US" sz="2200" dirty="0" err="1"/>
              <a:t>điện</a:t>
            </a:r>
            <a:r>
              <a:rPr lang="en-US" sz="2200" dirty="0"/>
              <a:t> </a:t>
            </a:r>
          </a:p>
          <a:p>
            <a:r>
              <a:rPr lang="en-US" sz="2200" dirty="0" err="1"/>
              <a:t>Tránh</a:t>
            </a:r>
            <a:r>
              <a:rPr lang="en-US" sz="2200" dirty="0"/>
              <a:t> </a:t>
            </a:r>
            <a:r>
              <a:rPr lang="en-US" sz="2200" dirty="0" err="1"/>
              <a:t>cắm</a:t>
            </a:r>
            <a:r>
              <a:rPr lang="en-US" sz="2200" dirty="0"/>
              <a:t> </a:t>
            </a:r>
            <a:r>
              <a:rPr lang="en-US" sz="2200" dirty="0" err="1"/>
              <a:t>chung</a:t>
            </a:r>
            <a:r>
              <a:rPr lang="en-US" sz="2200" dirty="0" smtClean="0"/>
              <a:t> </a:t>
            </a:r>
            <a:r>
              <a:rPr lang="en-US" sz="2200" dirty="0" err="1"/>
              <a:t>các</a:t>
            </a:r>
            <a:r>
              <a:rPr lang="en-US" sz="2200" dirty="0"/>
              <a:t> </a:t>
            </a:r>
            <a:r>
              <a:rPr lang="en-US" sz="2200" dirty="0" err="1"/>
              <a:t>thiết</a:t>
            </a:r>
            <a:r>
              <a:rPr lang="en-US" sz="2200" dirty="0"/>
              <a:t> </a:t>
            </a:r>
            <a:r>
              <a:rPr lang="en-US" sz="2200" dirty="0" err="1"/>
              <a:t>bị</a:t>
            </a:r>
            <a:r>
              <a:rPr lang="en-US" sz="2200" dirty="0"/>
              <a:t> </a:t>
            </a:r>
            <a:r>
              <a:rPr lang="en-US" sz="2200" dirty="0" err="1" smtClean="0"/>
              <a:t>tiêu</a:t>
            </a:r>
            <a:r>
              <a:rPr lang="en-US" sz="2200" dirty="0" smtClean="0"/>
              <a:t> </a:t>
            </a:r>
            <a:r>
              <a:rPr lang="en-US" sz="2200" dirty="0" err="1"/>
              <a:t>thụ</a:t>
            </a:r>
            <a:r>
              <a:rPr lang="en-US" sz="2200" dirty="0"/>
              <a:t> </a:t>
            </a:r>
            <a:r>
              <a:rPr lang="en-US" sz="2200" dirty="0" err="1"/>
              <a:t>lượng</a:t>
            </a:r>
            <a:r>
              <a:rPr lang="en-US" sz="2200" dirty="0"/>
              <a:t> </a:t>
            </a:r>
            <a:r>
              <a:rPr lang="en-US" sz="2200" dirty="0" err="1"/>
              <a:t>điện</a:t>
            </a:r>
            <a:r>
              <a:rPr lang="en-US" sz="2200" dirty="0"/>
              <a:t> </a:t>
            </a:r>
            <a:r>
              <a:rPr lang="en-US" sz="2200" dirty="0" err="1"/>
              <a:t>lớn</a:t>
            </a:r>
            <a:r>
              <a:rPr lang="en-US" sz="2200" dirty="0"/>
              <a:t> </a:t>
            </a:r>
            <a:r>
              <a:rPr lang="en-US" sz="2200" dirty="0" err="1"/>
              <a:t>trên</a:t>
            </a:r>
            <a:r>
              <a:rPr lang="en-US" sz="2200" dirty="0"/>
              <a:t> </a:t>
            </a:r>
            <a:r>
              <a:rPr lang="en-US" sz="2200" dirty="0" err="1"/>
              <a:t>cùng</a:t>
            </a:r>
            <a:r>
              <a:rPr lang="en-US" sz="2200" dirty="0"/>
              <a:t> </a:t>
            </a:r>
            <a:r>
              <a:rPr lang="en-US" sz="2200" dirty="0" err="1"/>
              <a:t>một</a:t>
            </a:r>
            <a:r>
              <a:rPr lang="en-US" sz="2200" dirty="0"/>
              <a:t> </a:t>
            </a:r>
            <a:r>
              <a:rPr lang="en-US" sz="2200" dirty="0" err="1"/>
              <a:t>mạch</a:t>
            </a:r>
            <a:r>
              <a:rPr lang="en-US" sz="2200" dirty="0"/>
              <a:t> </a:t>
            </a:r>
            <a:r>
              <a:rPr lang="en-US" sz="2200" dirty="0" err="1"/>
              <a:t>điện</a:t>
            </a:r>
            <a:r>
              <a:rPr lang="en-US" sz="2200" dirty="0"/>
              <a:t>  </a:t>
            </a:r>
          </a:p>
          <a:p>
            <a:r>
              <a:rPr lang="en-US" sz="2200" dirty="0" err="1"/>
              <a:t>Khi</a:t>
            </a:r>
            <a:r>
              <a:rPr lang="en-US" sz="2200" dirty="0"/>
              <a:t> di </a:t>
            </a:r>
            <a:r>
              <a:rPr lang="en-US" sz="2200" dirty="0" err="1"/>
              <a:t>chuyển</a:t>
            </a:r>
            <a:r>
              <a:rPr lang="en-US" sz="2200" dirty="0"/>
              <a:t> </a:t>
            </a:r>
            <a:r>
              <a:rPr lang="en-US" sz="2200" dirty="0" err="1"/>
              <a:t>đến</a:t>
            </a:r>
            <a:r>
              <a:rPr lang="en-US" sz="2200" dirty="0"/>
              <a:t> </a:t>
            </a:r>
            <a:r>
              <a:rPr lang="en-US" sz="2200" dirty="0" err="1"/>
              <a:t>một</a:t>
            </a:r>
            <a:r>
              <a:rPr lang="en-US" sz="2200" dirty="0"/>
              <a:t> </a:t>
            </a:r>
            <a:r>
              <a:rPr lang="en-US" sz="2200" dirty="0" err="1"/>
              <a:t>quốc</a:t>
            </a:r>
            <a:r>
              <a:rPr lang="en-US" sz="2200" dirty="0"/>
              <a:t> </a:t>
            </a:r>
            <a:r>
              <a:rPr lang="en-US" sz="2200" dirty="0" err="1"/>
              <a:t>gia</a:t>
            </a:r>
            <a:r>
              <a:rPr lang="en-US" sz="2200" dirty="0"/>
              <a:t> </a:t>
            </a:r>
            <a:r>
              <a:rPr lang="en-US" sz="2200" dirty="0" err="1"/>
              <a:t>khác</a:t>
            </a:r>
            <a:r>
              <a:rPr lang="en-US" sz="2200" dirty="0"/>
              <a:t> </a:t>
            </a:r>
            <a:r>
              <a:rPr lang="en-US" sz="2200" dirty="0" err="1"/>
              <a:t>sử</a:t>
            </a:r>
            <a:r>
              <a:rPr lang="en-US" sz="2200" dirty="0"/>
              <a:t> </a:t>
            </a:r>
            <a:r>
              <a:rPr lang="en-US" sz="2200" dirty="0" err="1"/>
              <a:t>dụng</a:t>
            </a:r>
            <a:r>
              <a:rPr lang="en-US" sz="2200" dirty="0"/>
              <a:t> </a:t>
            </a:r>
            <a:r>
              <a:rPr lang="en-US" sz="2200" dirty="0" err="1"/>
              <a:t>hệ</a:t>
            </a:r>
            <a:r>
              <a:rPr lang="en-US" sz="2200" dirty="0"/>
              <a:t> </a:t>
            </a:r>
            <a:r>
              <a:rPr lang="en-US" sz="2200" dirty="0" err="1"/>
              <a:t>thống</a:t>
            </a:r>
            <a:r>
              <a:rPr lang="en-US" sz="2200" dirty="0"/>
              <a:t> </a:t>
            </a:r>
            <a:r>
              <a:rPr lang="en-US" sz="2200" dirty="0" err="1"/>
              <a:t>điện</a:t>
            </a:r>
            <a:r>
              <a:rPr lang="en-US" sz="2200" dirty="0"/>
              <a:t> </a:t>
            </a:r>
            <a:r>
              <a:rPr lang="en-US" sz="2200" dirty="0" err="1"/>
              <a:t>áp</a:t>
            </a:r>
            <a:r>
              <a:rPr lang="en-US" sz="2200" dirty="0"/>
              <a:t> </a:t>
            </a:r>
            <a:r>
              <a:rPr lang="en-US" sz="2200" dirty="0" err="1"/>
              <a:t>khác</a:t>
            </a:r>
            <a:r>
              <a:rPr lang="en-US" sz="2200" dirty="0"/>
              <a:t>, </a:t>
            </a:r>
            <a:r>
              <a:rPr lang="en-US" sz="2200" dirty="0" err="1"/>
              <a:t>hãy</a:t>
            </a:r>
            <a:r>
              <a:rPr lang="en-US" sz="2200" dirty="0"/>
              <a:t> </a:t>
            </a:r>
            <a:r>
              <a:rPr lang="en-US" sz="2200" dirty="0" err="1"/>
              <a:t>dùng</a:t>
            </a:r>
            <a:r>
              <a:rPr lang="en-US" sz="2200" dirty="0"/>
              <a:t> </a:t>
            </a:r>
            <a:r>
              <a:rPr lang="en-US" sz="2200" dirty="0" err="1"/>
              <a:t>bộ</a:t>
            </a:r>
            <a:r>
              <a:rPr lang="en-US" sz="2200" dirty="0"/>
              <a:t> </a:t>
            </a:r>
            <a:r>
              <a:rPr lang="en-US" sz="2200" dirty="0" err="1"/>
              <a:t>chuyển</a:t>
            </a:r>
            <a:r>
              <a:rPr lang="en-US" sz="2200" dirty="0"/>
              <a:t> </a:t>
            </a:r>
            <a:r>
              <a:rPr lang="en-US" sz="2200" dirty="0" err="1"/>
              <a:t>nguồn</a:t>
            </a:r>
            <a:r>
              <a:rPr lang="en-US" sz="2200" dirty="0"/>
              <a:t> </a:t>
            </a:r>
            <a:r>
              <a:rPr lang="en-US" sz="2200" dirty="0" err="1"/>
              <a:t>điện</a:t>
            </a:r>
            <a:r>
              <a:rPr lang="en-US" sz="2200" dirty="0"/>
              <a:t> </a:t>
            </a:r>
            <a:r>
              <a:rPr lang="en-US" sz="2200" dirty="0" err="1"/>
              <a:t>sao</a:t>
            </a:r>
            <a:r>
              <a:rPr lang="en-US" sz="2200" dirty="0"/>
              <a:t> </a:t>
            </a:r>
            <a:r>
              <a:rPr lang="en-US" sz="2200" dirty="0" err="1"/>
              <a:t>cho</a:t>
            </a:r>
            <a:r>
              <a:rPr lang="en-US" sz="2200" dirty="0"/>
              <a:t> </a:t>
            </a:r>
            <a:r>
              <a:rPr lang="en-US" sz="2200" dirty="0" err="1"/>
              <a:t>tương</a:t>
            </a:r>
            <a:r>
              <a:rPr lang="en-US" sz="2200" dirty="0"/>
              <a:t> </a:t>
            </a:r>
            <a:r>
              <a:rPr lang="en-US" sz="2200" dirty="0" err="1"/>
              <a:t>thích</a:t>
            </a:r>
            <a:r>
              <a:rPr lang="en-US" sz="2200" dirty="0"/>
              <a:t> </a:t>
            </a:r>
            <a:r>
              <a:rPr lang="en-US" sz="2200" dirty="0" err="1"/>
              <a:t>với</a:t>
            </a:r>
            <a:r>
              <a:rPr lang="en-US" sz="2200" dirty="0"/>
              <a:t> </a:t>
            </a:r>
            <a:r>
              <a:rPr lang="en-US" sz="2200" dirty="0" err="1"/>
              <a:t>các</a:t>
            </a:r>
            <a:r>
              <a:rPr lang="en-US" sz="2200" dirty="0"/>
              <a:t> </a:t>
            </a:r>
            <a:r>
              <a:rPr lang="en-US" sz="2200" dirty="0" err="1"/>
              <a:t>hệ</a:t>
            </a:r>
            <a:r>
              <a:rPr lang="en-US" sz="2200" dirty="0"/>
              <a:t> </a:t>
            </a:r>
            <a:r>
              <a:rPr lang="en-US" sz="2200" dirty="0" err="1"/>
              <a:t>thống</a:t>
            </a:r>
            <a:r>
              <a:rPr lang="en-US" sz="2200" dirty="0"/>
              <a:t> </a:t>
            </a:r>
            <a:r>
              <a:rPr lang="en-US" sz="2200" dirty="0" err="1"/>
              <a:t>điện</a:t>
            </a:r>
            <a:r>
              <a:rPr lang="en-US" sz="2200" dirty="0"/>
              <a:t> </a:t>
            </a:r>
            <a:r>
              <a:rPr lang="en-US" sz="2200" dirty="0" err="1"/>
              <a:t>và</a:t>
            </a:r>
            <a:r>
              <a:rPr lang="en-US" sz="2200" dirty="0"/>
              <a:t> </a:t>
            </a:r>
            <a:r>
              <a:rPr lang="en-US" sz="2200" dirty="0" err="1"/>
              <a:t>điện</a:t>
            </a:r>
            <a:r>
              <a:rPr lang="en-US" sz="2200" dirty="0"/>
              <a:t> </a:t>
            </a:r>
            <a:r>
              <a:rPr lang="en-US" sz="2200" dirty="0" err="1"/>
              <a:t>áp</a:t>
            </a:r>
            <a:r>
              <a:rPr lang="en-US" sz="2200" dirty="0"/>
              <a:t> </a:t>
            </a:r>
            <a:r>
              <a:rPr lang="en-US" sz="2200" dirty="0" err="1"/>
              <a:t>khác</a:t>
            </a:r>
            <a:r>
              <a:rPr lang="en-US" sz="2200" dirty="0"/>
              <a:t> </a:t>
            </a:r>
            <a:r>
              <a:rPr lang="en-US" sz="2200" dirty="0" err="1"/>
              <a:t>nhau</a:t>
            </a:r>
            <a:endParaRPr lang="en-US" sz="2200" dirty="0"/>
          </a:p>
          <a:p>
            <a:r>
              <a:rPr lang="en-US" sz="2200" dirty="0" err="1"/>
              <a:t>Luôn</a:t>
            </a:r>
            <a:r>
              <a:rPr lang="en-US" sz="2200" dirty="0"/>
              <a:t> </a:t>
            </a:r>
            <a:r>
              <a:rPr lang="en-US" sz="2200" dirty="0" err="1"/>
              <a:t>tắt</a:t>
            </a:r>
            <a:r>
              <a:rPr lang="en-US" sz="2200" dirty="0"/>
              <a:t> </a:t>
            </a:r>
            <a:r>
              <a:rPr lang="en-US" sz="2200" dirty="0" err="1"/>
              <a:t>máy</a:t>
            </a:r>
            <a:r>
              <a:rPr lang="en-US" sz="2200" dirty="0"/>
              <a:t> </a:t>
            </a:r>
            <a:r>
              <a:rPr lang="en-US" sz="2200" dirty="0" err="1"/>
              <a:t>tính</a:t>
            </a:r>
            <a:r>
              <a:rPr lang="en-US" sz="2200" dirty="0"/>
              <a:t> </a:t>
            </a:r>
            <a:r>
              <a:rPr lang="en-US" sz="2200" dirty="0" err="1"/>
              <a:t>khi</a:t>
            </a:r>
            <a:r>
              <a:rPr lang="en-US" sz="2200" dirty="0"/>
              <a:t> </a:t>
            </a:r>
            <a:r>
              <a:rPr lang="en-US" sz="2200" dirty="0" err="1"/>
              <a:t>có</a:t>
            </a:r>
            <a:r>
              <a:rPr lang="en-US" sz="2200" dirty="0"/>
              <a:t> </a:t>
            </a:r>
            <a:r>
              <a:rPr lang="en-US" sz="2200" dirty="0" err="1"/>
              <a:t>bão</a:t>
            </a:r>
            <a:r>
              <a:rPr lang="en-US" sz="2200" dirty="0"/>
              <a:t> </a:t>
            </a:r>
            <a:r>
              <a:rPr lang="en-US" sz="2200" dirty="0" err="1"/>
              <a:t>để</a:t>
            </a:r>
            <a:r>
              <a:rPr lang="en-US" sz="2200" dirty="0"/>
              <a:t> </a:t>
            </a:r>
            <a:r>
              <a:rPr lang="en-US" sz="2200" dirty="0" err="1"/>
              <a:t>tránh</a:t>
            </a:r>
            <a:r>
              <a:rPr lang="en-US" sz="2200" dirty="0"/>
              <a:t> </a:t>
            </a:r>
            <a:r>
              <a:rPr lang="en-US" sz="2200" dirty="0" err="1"/>
              <a:t>bị</a:t>
            </a:r>
            <a:r>
              <a:rPr lang="en-US" sz="2200" dirty="0"/>
              <a:t> </a:t>
            </a:r>
            <a:r>
              <a:rPr lang="en-US" sz="2200" dirty="0" err="1"/>
              <a:t>tăng</a:t>
            </a:r>
            <a:r>
              <a:rPr lang="en-US" sz="2200" dirty="0"/>
              <a:t> </a:t>
            </a:r>
            <a:r>
              <a:rPr lang="en-US" sz="2200" dirty="0" err="1"/>
              <a:t>điện</a:t>
            </a:r>
            <a:r>
              <a:rPr lang="en-US" sz="2200" dirty="0"/>
              <a:t> </a:t>
            </a:r>
            <a:r>
              <a:rPr lang="en-US" sz="2200" dirty="0" err="1"/>
              <a:t>áp</a:t>
            </a:r>
            <a:r>
              <a:rPr lang="en-US" sz="2200" dirty="0"/>
              <a:t> </a:t>
            </a:r>
            <a:r>
              <a:rPr lang="en-US" sz="2200" dirty="0" err="1"/>
              <a:t>bất</a:t>
            </a:r>
            <a:r>
              <a:rPr lang="en-US" sz="2200" dirty="0"/>
              <a:t> </a:t>
            </a:r>
            <a:r>
              <a:rPr lang="en-US" sz="2200" dirty="0" err="1"/>
              <a:t>ngờ</a:t>
            </a:r>
            <a:endParaRPr lang="en-US" sz="2200" dirty="0"/>
          </a:p>
          <a:p>
            <a:r>
              <a:rPr lang="en-US" sz="2200" dirty="0" err="1"/>
              <a:t>Đặt</a:t>
            </a:r>
            <a:r>
              <a:rPr lang="en-US" sz="2200" dirty="0"/>
              <a:t> </a:t>
            </a:r>
            <a:r>
              <a:rPr lang="en-US" sz="2200" dirty="0" err="1"/>
              <a:t>máy</a:t>
            </a:r>
            <a:r>
              <a:rPr lang="en-US" sz="2200" dirty="0"/>
              <a:t> </a:t>
            </a:r>
            <a:r>
              <a:rPr lang="en-US" sz="2200" dirty="0" err="1"/>
              <a:t>tính</a:t>
            </a:r>
            <a:r>
              <a:rPr lang="en-US" sz="2200" dirty="0"/>
              <a:t> ở </a:t>
            </a:r>
            <a:r>
              <a:rPr lang="en-US" sz="2200" dirty="0" err="1"/>
              <a:t>vị</a:t>
            </a:r>
            <a:r>
              <a:rPr lang="en-US" sz="2200" dirty="0"/>
              <a:t> </a:t>
            </a:r>
            <a:r>
              <a:rPr lang="en-US" sz="2200" dirty="0" err="1"/>
              <a:t>trí</a:t>
            </a:r>
            <a:r>
              <a:rPr lang="en-US" sz="2200" dirty="0"/>
              <a:t> </a:t>
            </a:r>
            <a:r>
              <a:rPr lang="en-US" sz="2200" dirty="0" err="1"/>
              <a:t>thích</a:t>
            </a:r>
            <a:r>
              <a:rPr lang="en-US" sz="2200" dirty="0"/>
              <a:t> </a:t>
            </a:r>
            <a:r>
              <a:rPr lang="en-US" sz="2200" dirty="0" err="1"/>
              <a:t>hợp</a:t>
            </a:r>
            <a:r>
              <a:rPr lang="en-US" sz="2200" dirty="0"/>
              <a:t> </a:t>
            </a:r>
            <a:r>
              <a:rPr lang="en-US" sz="2200" dirty="0" err="1"/>
              <a:t>để</a:t>
            </a:r>
            <a:r>
              <a:rPr lang="en-US" sz="2200" dirty="0"/>
              <a:t> </a:t>
            </a:r>
            <a:r>
              <a:rPr lang="en-US" sz="2200" dirty="0" err="1"/>
              <a:t>tránh</a:t>
            </a:r>
            <a:r>
              <a:rPr lang="en-US" sz="2200" dirty="0"/>
              <a:t> </a:t>
            </a:r>
            <a:r>
              <a:rPr lang="en-US" sz="2200" dirty="0" err="1"/>
              <a:t>trộm</a:t>
            </a:r>
            <a:r>
              <a:rPr lang="en-US" sz="2200" dirty="0"/>
              <a:t> </a:t>
            </a:r>
            <a:r>
              <a:rPr lang="en-US" sz="2200" dirty="0" err="1"/>
              <a:t>cắp</a:t>
            </a:r>
            <a:r>
              <a:rPr lang="en-US" sz="2200" dirty="0"/>
              <a:t> </a:t>
            </a:r>
          </a:p>
          <a:p>
            <a:r>
              <a:rPr lang="en-US" sz="2200" dirty="0" err="1"/>
              <a:t>Mua</a:t>
            </a:r>
            <a:r>
              <a:rPr lang="en-US" sz="2200" dirty="0"/>
              <a:t> </a:t>
            </a:r>
            <a:r>
              <a:rPr lang="en-US" sz="2200" dirty="0" err="1"/>
              <a:t>một</a:t>
            </a:r>
            <a:r>
              <a:rPr lang="en-US" sz="2200" dirty="0"/>
              <a:t> </a:t>
            </a:r>
            <a:r>
              <a:rPr lang="en-US" sz="2200" dirty="0" err="1"/>
              <a:t>loại</a:t>
            </a:r>
            <a:r>
              <a:rPr lang="en-US" sz="2200" dirty="0"/>
              <a:t> </a:t>
            </a:r>
            <a:r>
              <a:rPr lang="en-US" sz="2200" dirty="0" err="1"/>
              <a:t>cáp</a:t>
            </a:r>
            <a:r>
              <a:rPr lang="en-US" sz="2200" dirty="0"/>
              <a:t> </a:t>
            </a:r>
            <a:r>
              <a:rPr lang="en-US" sz="2200" dirty="0" err="1"/>
              <a:t>bảo</a:t>
            </a:r>
            <a:r>
              <a:rPr lang="en-US" sz="2200" dirty="0"/>
              <a:t> </a:t>
            </a:r>
            <a:r>
              <a:rPr lang="en-US" sz="2200" dirty="0" err="1"/>
              <a:t>vệ</a:t>
            </a:r>
            <a:r>
              <a:rPr lang="en-US" sz="2200" dirty="0"/>
              <a:t> </a:t>
            </a:r>
            <a:r>
              <a:rPr lang="en-US" sz="2200" dirty="0" err="1"/>
              <a:t>đặc</a:t>
            </a:r>
            <a:r>
              <a:rPr lang="en-US" sz="2200" dirty="0"/>
              <a:t> </a:t>
            </a:r>
            <a:r>
              <a:rPr lang="en-US" sz="2200" dirty="0" err="1"/>
              <a:t>biệt</a:t>
            </a:r>
            <a:r>
              <a:rPr lang="en-US" sz="2200" dirty="0"/>
              <a:t> </a:t>
            </a:r>
            <a:r>
              <a:rPr lang="en-US" sz="2200" dirty="0" err="1"/>
              <a:t>để</a:t>
            </a:r>
            <a:r>
              <a:rPr lang="en-US" sz="2200" dirty="0"/>
              <a:t> </a:t>
            </a:r>
            <a:r>
              <a:rPr lang="en-US" sz="2200" dirty="0" err="1"/>
              <a:t>khóa</a:t>
            </a:r>
            <a:r>
              <a:rPr lang="en-US" sz="2200" dirty="0"/>
              <a:t> </a:t>
            </a:r>
            <a:r>
              <a:rPr lang="en-US" sz="2200" dirty="0" err="1"/>
              <a:t>máy</a:t>
            </a:r>
            <a:r>
              <a:rPr lang="en-US" sz="2200" dirty="0"/>
              <a:t> </a:t>
            </a:r>
            <a:r>
              <a:rPr lang="en-US" sz="2200" dirty="0" smtClean="0"/>
              <a:t/>
            </a:r>
            <a:br>
              <a:rPr lang="en-US" sz="2200" dirty="0" smtClean="0"/>
            </a:br>
            <a:r>
              <a:rPr lang="en-US" sz="2200" dirty="0" err="1" smtClean="0"/>
              <a:t>vào</a:t>
            </a:r>
            <a:r>
              <a:rPr lang="en-US" sz="2200" dirty="0" smtClean="0"/>
              <a:t> </a:t>
            </a:r>
            <a:r>
              <a:rPr lang="en-US" sz="2200" dirty="0" err="1"/>
              <a:t>bàn</a:t>
            </a:r>
            <a:r>
              <a:rPr lang="en-US" sz="2200" dirty="0"/>
              <a:t> </a:t>
            </a:r>
            <a:r>
              <a:rPr lang="en-US" sz="2200" dirty="0" err="1"/>
              <a:t>hoặc</a:t>
            </a:r>
            <a:r>
              <a:rPr lang="en-US" sz="2200" dirty="0"/>
              <a:t> </a:t>
            </a:r>
            <a:r>
              <a:rPr lang="en-US" sz="2200" dirty="0" err="1"/>
              <a:t>một</a:t>
            </a:r>
            <a:r>
              <a:rPr lang="en-US" sz="2200" dirty="0"/>
              <a:t> </a:t>
            </a:r>
            <a:r>
              <a:rPr lang="en-US" sz="2200" dirty="0" err="1"/>
              <a:t>đồ</a:t>
            </a:r>
            <a:r>
              <a:rPr lang="en-US" sz="2200" dirty="0"/>
              <a:t> </a:t>
            </a:r>
            <a:r>
              <a:rPr lang="en-US" sz="2200" dirty="0" err="1"/>
              <a:t>vật</a:t>
            </a:r>
            <a:r>
              <a:rPr lang="en-US" sz="2200" dirty="0"/>
              <a:t> </a:t>
            </a:r>
            <a:r>
              <a:rPr lang="en-US" sz="2200" dirty="0" err="1"/>
              <a:t>cố</a:t>
            </a:r>
            <a:r>
              <a:rPr lang="en-US" sz="2200" dirty="0"/>
              <a:t> </a:t>
            </a:r>
            <a:r>
              <a:rPr lang="en-US" sz="2200" dirty="0" err="1"/>
              <a:t>định</a:t>
            </a:r>
            <a:endParaRPr lang="en-US" sz="2200" dirty="0"/>
          </a:p>
        </p:txBody>
      </p:sp>
      <p:sp>
        <p:nvSpPr>
          <p:cNvPr id="55301" name="Slide Number Placeholder 4"/>
          <p:cNvSpPr>
            <a:spLocks noGrp="1"/>
          </p:cNvSpPr>
          <p:nvPr>
            <p:ph type="sldNum" sz="quarter" idx="14"/>
          </p:nvPr>
        </p:nvSpPr>
        <p:spPr>
          <a:noFill/>
        </p:spPr>
        <p:txBody>
          <a:bodyPr/>
          <a:lstStyle/>
          <a:p>
            <a:fld id="{1C79BD4A-F5BE-4E0D-8D16-3138B2390598}" type="slidenum">
              <a:rPr lang="en-US" smtClean="0"/>
              <a:pPr/>
              <a:t>52</a:t>
            </a:fld>
            <a:endParaRPr lang="en-US" dirty="0" smtClean="0"/>
          </a:p>
        </p:txBody>
      </p:sp>
      <p:pic>
        <p:nvPicPr>
          <p:cNvPr id="55302" name="Picture 2" descr="iStock_000003007829XSmall"/>
          <p:cNvPicPr>
            <a:picLocks noChangeAspect="1" noChangeArrowheads="1"/>
          </p:cNvPicPr>
          <p:nvPr/>
        </p:nvPicPr>
        <p:blipFill>
          <a:blip r:embed="rId3" cstate="print"/>
          <a:srcRect b="32350"/>
          <a:stretch>
            <a:fillRect/>
          </a:stretch>
        </p:blipFill>
        <p:spPr bwMode="auto">
          <a:xfrm>
            <a:off x="7531894" y="2108630"/>
            <a:ext cx="655638" cy="661987"/>
          </a:xfrm>
          <a:prstGeom prst="rect">
            <a:avLst/>
          </a:prstGeom>
          <a:noFill/>
          <a:ln w="9525">
            <a:noFill/>
            <a:miter lim="800000"/>
            <a:headEnd/>
            <a:tailEnd/>
          </a:ln>
        </p:spPr>
      </p:pic>
      <p:pic>
        <p:nvPicPr>
          <p:cNvPr id="55303" name="Picture 3" descr="A108_06"/>
          <p:cNvPicPr>
            <a:picLocks noChangeAspect="1" noChangeArrowheads="1"/>
          </p:cNvPicPr>
          <p:nvPr/>
        </p:nvPicPr>
        <p:blipFill>
          <a:blip r:embed="rId4" cstate="print"/>
          <a:srcRect/>
          <a:stretch>
            <a:fillRect/>
          </a:stretch>
        </p:blipFill>
        <p:spPr bwMode="auto">
          <a:xfrm>
            <a:off x="7600379" y="5396372"/>
            <a:ext cx="795338" cy="795338"/>
          </a:xfrm>
          <a:prstGeom prst="rect">
            <a:avLst/>
          </a:prstGeom>
          <a:noFill/>
          <a:ln w="9525">
            <a:noFill/>
            <a:miter lim="800000"/>
            <a:headEnd/>
            <a:tailEnd/>
          </a:ln>
        </p:spPr>
      </p:pic>
    </p:spTree>
    <p:extLst>
      <p:ext uri="{BB962C8B-B14F-4D97-AF65-F5344CB8AC3E}">
        <p14:creationId xmlns:p14="http://schemas.microsoft.com/office/powerpoint/2010/main" val="4089945419"/>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dirty="0" err="1"/>
              <a:t>Bảo</a:t>
            </a:r>
            <a:r>
              <a:rPr lang="en-US" dirty="0"/>
              <a:t> </a:t>
            </a:r>
            <a:r>
              <a:rPr lang="en-US" dirty="0" err="1"/>
              <a:t>quản</a:t>
            </a:r>
            <a:r>
              <a:rPr lang="vi-VN" dirty="0"/>
              <a:t> máy tính</a:t>
            </a:r>
            <a:endParaRPr lang="en-US" dirty="0" smtClean="0"/>
          </a:p>
        </p:txBody>
      </p:sp>
      <p:sp>
        <p:nvSpPr>
          <p:cNvPr id="56323" name="Content Placeholder 2"/>
          <p:cNvSpPr>
            <a:spLocks noGrp="1"/>
          </p:cNvSpPr>
          <p:nvPr>
            <p:ph sz="quarter" idx="12"/>
          </p:nvPr>
        </p:nvSpPr>
        <p:spPr>
          <a:xfrm>
            <a:off x="363538" y="1300163"/>
            <a:ext cx="8394700" cy="4968875"/>
          </a:xfrm>
        </p:spPr>
        <p:txBody>
          <a:bodyPr/>
          <a:lstStyle/>
          <a:p>
            <a:r>
              <a:rPr lang="en-US" sz="2200" dirty="0" err="1"/>
              <a:t>Máy</a:t>
            </a:r>
            <a:r>
              <a:rPr lang="en-US" sz="2200" dirty="0"/>
              <a:t> </a:t>
            </a:r>
            <a:r>
              <a:rPr lang="en-US" sz="2200" dirty="0" err="1"/>
              <a:t>chủ</a:t>
            </a:r>
            <a:r>
              <a:rPr lang="en-US" sz="2200" dirty="0"/>
              <a:t> </a:t>
            </a:r>
            <a:r>
              <a:rPr lang="en-US" sz="2200" dirty="0" err="1"/>
              <a:t>tập</a:t>
            </a:r>
            <a:r>
              <a:rPr lang="en-US" sz="2200" dirty="0"/>
              <a:t> tin </a:t>
            </a:r>
            <a:r>
              <a:rPr lang="en-US" sz="2200" dirty="0" smtClean="0"/>
              <a:t>(File server) </a:t>
            </a:r>
            <a:r>
              <a:rPr lang="en-US" sz="2200" dirty="0" err="1" smtClean="0"/>
              <a:t>cần</a:t>
            </a:r>
            <a:r>
              <a:rPr lang="en-US" sz="2200" dirty="0" smtClean="0"/>
              <a:t> </a:t>
            </a:r>
            <a:r>
              <a:rPr lang="en-US" sz="2200" dirty="0" err="1"/>
              <a:t>được</a:t>
            </a:r>
            <a:r>
              <a:rPr lang="en-US" sz="2200" dirty="0"/>
              <a:t> </a:t>
            </a:r>
            <a:r>
              <a:rPr lang="en-US" sz="2200" dirty="0" err="1"/>
              <a:t>đặt</a:t>
            </a:r>
            <a:r>
              <a:rPr lang="en-US" sz="2200" dirty="0"/>
              <a:t> ở </a:t>
            </a:r>
            <a:r>
              <a:rPr lang="en-US" sz="2200" dirty="0" err="1"/>
              <a:t>trong</a:t>
            </a:r>
            <a:r>
              <a:rPr lang="en-US" sz="2200" dirty="0"/>
              <a:t> </a:t>
            </a:r>
            <a:r>
              <a:rPr lang="en-US" sz="2200" dirty="0" err="1"/>
              <a:t>phòng</a:t>
            </a:r>
            <a:r>
              <a:rPr lang="en-US" sz="2200" dirty="0"/>
              <a:t> </a:t>
            </a:r>
            <a:r>
              <a:rPr lang="en-US" sz="2200" dirty="0" err="1"/>
              <a:t>có</a:t>
            </a:r>
            <a:r>
              <a:rPr lang="en-US" sz="2200" dirty="0"/>
              <a:t> </a:t>
            </a:r>
            <a:r>
              <a:rPr lang="en-US" sz="2200" dirty="0" err="1"/>
              <a:t>khóa</a:t>
            </a:r>
            <a:r>
              <a:rPr lang="en-US" sz="2200" dirty="0"/>
              <a:t> </a:t>
            </a:r>
            <a:r>
              <a:rPr lang="en-US" sz="2200" dirty="0" err="1"/>
              <a:t>và</a:t>
            </a:r>
            <a:r>
              <a:rPr lang="en-US" sz="2200" dirty="0"/>
              <a:t> </a:t>
            </a:r>
            <a:r>
              <a:rPr lang="en-US" sz="2200" dirty="0" err="1"/>
              <a:t>đòi</a:t>
            </a:r>
            <a:r>
              <a:rPr lang="en-US" sz="2200" dirty="0"/>
              <a:t> </a:t>
            </a:r>
            <a:r>
              <a:rPr lang="en-US" sz="2200" dirty="0" err="1"/>
              <a:t>hỏi</a:t>
            </a:r>
            <a:r>
              <a:rPr lang="en-US" sz="2200" dirty="0"/>
              <a:t> </a:t>
            </a:r>
            <a:r>
              <a:rPr lang="en-US" sz="2200" dirty="0" err="1"/>
              <a:t>phải</a:t>
            </a:r>
            <a:r>
              <a:rPr lang="en-US" sz="2200" dirty="0"/>
              <a:t> </a:t>
            </a:r>
            <a:r>
              <a:rPr lang="en-US" sz="2200" dirty="0" err="1"/>
              <a:t>có</a:t>
            </a:r>
            <a:r>
              <a:rPr lang="en-US" sz="2200" dirty="0"/>
              <a:t> </a:t>
            </a:r>
            <a:r>
              <a:rPr lang="en-US" sz="2200" dirty="0" err="1"/>
              <a:t>quyền</a:t>
            </a:r>
            <a:r>
              <a:rPr lang="en-US" sz="2200" dirty="0"/>
              <a:t> </a:t>
            </a:r>
            <a:r>
              <a:rPr lang="en-US" sz="2200" dirty="0" err="1"/>
              <a:t>truy</a:t>
            </a:r>
            <a:r>
              <a:rPr lang="en-US" sz="2200" dirty="0"/>
              <a:t> </a:t>
            </a:r>
            <a:r>
              <a:rPr lang="en-US" sz="2200" dirty="0" err="1"/>
              <a:t>nhập</a:t>
            </a:r>
            <a:r>
              <a:rPr lang="en-US" sz="2200" dirty="0"/>
              <a:t> </a:t>
            </a:r>
            <a:r>
              <a:rPr lang="en-US" sz="2200" dirty="0" err="1"/>
              <a:t>đặc</a:t>
            </a:r>
            <a:r>
              <a:rPr lang="en-US" sz="2200" dirty="0"/>
              <a:t> </a:t>
            </a:r>
            <a:r>
              <a:rPr lang="en-US" sz="2200" dirty="0" err="1"/>
              <a:t>biệt</a:t>
            </a:r>
            <a:endParaRPr lang="en-US" sz="2200" dirty="0"/>
          </a:p>
          <a:p>
            <a:r>
              <a:rPr lang="en-US" sz="2200" dirty="0" err="1"/>
              <a:t>Không</a:t>
            </a:r>
            <a:r>
              <a:rPr lang="en-US" sz="2200" dirty="0"/>
              <a:t> </a:t>
            </a:r>
            <a:r>
              <a:rPr lang="en-US" sz="2200" dirty="0" err="1"/>
              <a:t>đặt</a:t>
            </a:r>
            <a:r>
              <a:rPr lang="en-US" sz="2200" dirty="0"/>
              <a:t> </a:t>
            </a:r>
            <a:r>
              <a:rPr lang="en-US" sz="2200" dirty="0" err="1"/>
              <a:t>các</a:t>
            </a:r>
            <a:r>
              <a:rPr lang="en-US" sz="2200" dirty="0"/>
              <a:t> </a:t>
            </a:r>
            <a:r>
              <a:rPr lang="en-US" sz="2200" dirty="0" err="1"/>
              <a:t>thiết</a:t>
            </a:r>
            <a:r>
              <a:rPr lang="en-US" sz="2200" dirty="0"/>
              <a:t> </a:t>
            </a:r>
            <a:r>
              <a:rPr lang="en-US" sz="2200" dirty="0" err="1"/>
              <a:t>bị</a:t>
            </a:r>
            <a:r>
              <a:rPr lang="en-US" sz="2200" dirty="0"/>
              <a:t> </a:t>
            </a:r>
            <a:r>
              <a:rPr lang="en-US" sz="2200" dirty="0" err="1"/>
              <a:t>điện</a:t>
            </a:r>
            <a:r>
              <a:rPr lang="en-US" sz="2200" dirty="0"/>
              <a:t> </a:t>
            </a:r>
            <a:r>
              <a:rPr lang="en-US" sz="2200" dirty="0" err="1"/>
              <a:t>toán</a:t>
            </a:r>
            <a:r>
              <a:rPr lang="en-US" sz="2200" dirty="0"/>
              <a:t> ở </a:t>
            </a:r>
            <a:r>
              <a:rPr lang="en-US" sz="2200" dirty="0" err="1"/>
              <a:t>gần</a:t>
            </a:r>
            <a:r>
              <a:rPr lang="en-US" sz="2200" dirty="0"/>
              <a:t> </a:t>
            </a:r>
            <a:r>
              <a:rPr lang="en-US" sz="2200" dirty="0" err="1"/>
              <a:t>nguồn</a:t>
            </a:r>
            <a:r>
              <a:rPr lang="en-US" sz="2200" dirty="0"/>
              <a:t> </a:t>
            </a:r>
            <a:r>
              <a:rPr lang="en-US" sz="2200" dirty="0" err="1"/>
              <a:t>nhiệt</a:t>
            </a:r>
            <a:r>
              <a:rPr lang="en-US" sz="2200" dirty="0"/>
              <a:t> </a:t>
            </a:r>
            <a:r>
              <a:rPr lang="en-US" sz="2200" dirty="0" smtClean="0"/>
              <a:t/>
            </a:r>
            <a:br>
              <a:rPr lang="en-US" sz="2200" dirty="0" smtClean="0"/>
            </a:br>
            <a:r>
              <a:rPr lang="en-US" sz="2200" dirty="0" smtClean="0"/>
              <a:t>hay </a:t>
            </a:r>
            <a:r>
              <a:rPr lang="en-US" sz="2200" dirty="0"/>
              <a:t>ở </a:t>
            </a:r>
            <a:r>
              <a:rPr lang="en-US" sz="2200" dirty="0" err="1"/>
              <a:t>môi</a:t>
            </a:r>
            <a:r>
              <a:rPr lang="en-US" sz="2200" dirty="0"/>
              <a:t> </a:t>
            </a:r>
            <a:r>
              <a:rPr lang="en-US" sz="2200" dirty="0" err="1"/>
              <a:t>trường</a:t>
            </a:r>
            <a:r>
              <a:rPr lang="en-US" sz="2200" dirty="0"/>
              <a:t> </a:t>
            </a:r>
            <a:r>
              <a:rPr lang="en-US" sz="2200" dirty="0" err="1"/>
              <a:t>lạnh</a:t>
            </a:r>
            <a:endParaRPr lang="en-US" sz="2200" dirty="0"/>
          </a:p>
          <a:p>
            <a:r>
              <a:rPr lang="en-US" sz="2200" dirty="0" err="1"/>
              <a:t>Tránh</a:t>
            </a:r>
            <a:r>
              <a:rPr lang="en-US" sz="2200" dirty="0"/>
              <a:t> </a:t>
            </a:r>
            <a:r>
              <a:rPr lang="en-US" sz="2200" dirty="0" err="1"/>
              <a:t>đặt</a:t>
            </a:r>
            <a:r>
              <a:rPr lang="en-US" sz="2200" dirty="0"/>
              <a:t> </a:t>
            </a:r>
            <a:r>
              <a:rPr lang="en-US" sz="2200" dirty="0" err="1"/>
              <a:t>chất</a:t>
            </a:r>
            <a:r>
              <a:rPr lang="en-US" sz="2200" dirty="0"/>
              <a:t> </a:t>
            </a:r>
            <a:r>
              <a:rPr lang="en-US" sz="2200" dirty="0" err="1"/>
              <a:t>lỏng</a:t>
            </a:r>
            <a:r>
              <a:rPr lang="en-US" sz="2200" dirty="0"/>
              <a:t> </a:t>
            </a:r>
            <a:r>
              <a:rPr lang="en-US" sz="2200" dirty="0" err="1"/>
              <a:t>gần</a:t>
            </a:r>
            <a:r>
              <a:rPr lang="en-US" sz="2200" dirty="0"/>
              <a:t> </a:t>
            </a:r>
            <a:r>
              <a:rPr lang="en-US" sz="2200" dirty="0" err="1"/>
              <a:t>thiết</a:t>
            </a:r>
            <a:r>
              <a:rPr lang="en-US" sz="2200" dirty="0"/>
              <a:t> </a:t>
            </a:r>
            <a:r>
              <a:rPr lang="en-US" sz="2200" dirty="0" err="1"/>
              <a:t>bị</a:t>
            </a:r>
            <a:r>
              <a:rPr lang="en-US" sz="2200" dirty="0"/>
              <a:t> </a:t>
            </a:r>
            <a:r>
              <a:rPr lang="en-US" sz="2200" dirty="0" err="1"/>
              <a:t>điện</a:t>
            </a:r>
            <a:r>
              <a:rPr lang="en-US" sz="2200" dirty="0"/>
              <a:t> </a:t>
            </a:r>
            <a:r>
              <a:rPr lang="en-US" sz="2200" dirty="0" err="1"/>
              <a:t>toán</a:t>
            </a:r>
            <a:endParaRPr lang="en-US" sz="2200" dirty="0"/>
          </a:p>
          <a:p>
            <a:r>
              <a:rPr lang="en-US" sz="2200" dirty="0" err="1"/>
              <a:t>Hãy</a:t>
            </a:r>
            <a:r>
              <a:rPr lang="en-US" sz="2200" dirty="0"/>
              <a:t> </a:t>
            </a:r>
            <a:r>
              <a:rPr lang="en-US" sz="2200" dirty="0" err="1"/>
              <a:t>cố</a:t>
            </a:r>
            <a:r>
              <a:rPr lang="en-US" sz="2200" dirty="0"/>
              <a:t> </a:t>
            </a:r>
            <a:r>
              <a:rPr lang="en-US" sz="2200" dirty="0" err="1"/>
              <a:t>nhịn</a:t>
            </a:r>
            <a:r>
              <a:rPr lang="en-US" sz="2200" dirty="0"/>
              <a:t> </a:t>
            </a:r>
            <a:r>
              <a:rPr lang="en-US" sz="2200" dirty="0" err="1"/>
              <a:t>việc</a:t>
            </a:r>
            <a:r>
              <a:rPr lang="en-US" sz="2200" dirty="0"/>
              <a:t> </a:t>
            </a:r>
            <a:r>
              <a:rPr lang="en-US" sz="2200" dirty="0" err="1"/>
              <a:t>ăn</a:t>
            </a:r>
            <a:r>
              <a:rPr lang="en-US" sz="2200" dirty="0"/>
              <a:t> </a:t>
            </a:r>
            <a:r>
              <a:rPr lang="en-US" sz="2200" dirty="0" err="1"/>
              <a:t>uống</a:t>
            </a:r>
            <a:r>
              <a:rPr lang="en-US" sz="2200" dirty="0"/>
              <a:t> ở </a:t>
            </a:r>
            <a:r>
              <a:rPr lang="en-US" sz="2200" dirty="0" err="1"/>
              <a:t>gần</a:t>
            </a:r>
            <a:r>
              <a:rPr lang="en-US" sz="2200" dirty="0"/>
              <a:t> </a:t>
            </a:r>
            <a:r>
              <a:rPr lang="en-US" sz="2200" dirty="0" err="1"/>
              <a:t>bàn</a:t>
            </a:r>
            <a:r>
              <a:rPr lang="en-US" sz="2200" dirty="0"/>
              <a:t> </a:t>
            </a:r>
            <a:r>
              <a:rPr lang="en-US" sz="2200" dirty="0" err="1"/>
              <a:t>phím</a:t>
            </a:r>
            <a:endParaRPr lang="en-US" sz="2200" dirty="0"/>
          </a:p>
          <a:p>
            <a:r>
              <a:rPr lang="en-US" sz="2200" dirty="0" err="1"/>
              <a:t>Đảm</a:t>
            </a:r>
            <a:r>
              <a:rPr lang="en-US" sz="2200" dirty="0"/>
              <a:t> </a:t>
            </a:r>
            <a:r>
              <a:rPr lang="en-US" sz="2200" dirty="0" err="1"/>
              <a:t>bảo</a:t>
            </a:r>
            <a:r>
              <a:rPr lang="en-US" sz="2200" dirty="0"/>
              <a:t> </a:t>
            </a:r>
            <a:r>
              <a:rPr lang="en-US" sz="2200" dirty="0" err="1"/>
              <a:t>rằng</a:t>
            </a:r>
            <a:r>
              <a:rPr lang="en-US" sz="2200" dirty="0"/>
              <a:t> </a:t>
            </a:r>
            <a:r>
              <a:rPr lang="en-US" sz="2200" dirty="0" err="1"/>
              <a:t>không</a:t>
            </a:r>
            <a:r>
              <a:rPr lang="en-US" sz="2200" dirty="0"/>
              <a:t> </a:t>
            </a:r>
            <a:r>
              <a:rPr lang="en-US" sz="2200" dirty="0" err="1"/>
              <a:t>có</a:t>
            </a:r>
            <a:r>
              <a:rPr lang="en-US" sz="2200" dirty="0"/>
              <a:t> </a:t>
            </a:r>
            <a:r>
              <a:rPr lang="en-US" sz="2200" dirty="0" err="1"/>
              <a:t>vật</a:t>
            </a:r>
            <a:r>
              <a:rPr lang="en-US" sz="2200" dirty="0"/>
              <a:t> </a:t>
            </a:r>
            <a:r>
              <a:rPr lang="en-US" sz="2200" dirty="0" err="1"/>
              <a:t>nhiễm</a:t>
            </a:r>
            <a:r>
              <a:rPr lang="en-US" sz="2200" dirty="0"/>
              <a:t> </a:t>
            </a:r>
            <a:r>
              <a:rPr lang="en-US" sz="2200" dirty="0" err="1"/>
              <a:t>từ</a:t>
            </a:r>
            <a:r>
              <a:rPr lang="en-US" sz="2200" dirty="0"/>
              <a:t> </a:t>
            </a:r>
            <a:r>
              <a:rPr lang="en-US" sz="2200" dirty="0" err="1"/>
              <a:t>nào</a:t>
            </a:r>
            <a:r>
              <a:rPr lang="en-US" sz="2200" dirty="0"/>
              <a:t> </a:t>
            </a:r>
            <a:r>
              <a:rPr lang="en-US" sz="2200" dirty="0" err="1"/>
              <a:t>đặt</a:t>
            </a:r>
            <a:r>
              <a:rPr lang="en-US" sz="2200" dirty="0"/>
              <a:t> </a:t>
            </a:r>
            <a:r>
              <a:rPr lang="en-US" sz="2200" dirty="0" err="1"/>
              <a:t>gần</a:t>
            </a:r>
            <a:r>
              <a:rPr lang="en-US" sz="2200" dirty="0"/>
              <a:t> </a:t>
            </a:r>
            <a:r>
              <a:rPr lang="en-US" sz="2200" dirty="0" err="1"/>
              <a:t>máy</a:t>
            </a:r>
            <a:r>
              <a:rPr lang="en-US" sz="2200" dirty="0"/>
              <a:t> </a:t>
            </a:r>
            <a:r>
              <a:rPr lang="en-US" sz="2200" dirty="0" err="1"/>
              <a:t>tính</a:t>
            </a:r>
            <a:endParaRPr lang="en-US" sz="2200" dirty="0"/>
          </a:p>
          <a:p>
            <a:r>
              <a:rPr lang="en-US" sz="2200" dirty="0" err="1"/>
              <a:t>Hãy</a:t>
            </a:r>
            <a:r>
              <a:rPr lang="en-US" sz="2200" dirty="0"/>
              <a:t> </a:t>
            </a:r>
            <a:r>
              <a:rPr lang="en-US" sz="2200" dirty="0" err="1"/>
              <a:t>tắt</a:t>
            </a:r>
            <a:r>
              <a:rPr lang="en-US" sz="2200" dirty="0"/>
              <a:t> </a:t>
            </a:r>
            <a:r>
              <a:rPr lang="en-US" sz="2200" dirty="0" err="1"/>
              <a:t>máy</a:t>
            </a:r>
            <a:r>
              <a:rPr lang="en-US" sz="2200" dirty="0"/>
              <a:t> </a:t>
            </a:r>
            <a:r>
              <a:rPr lang="en-US" sz="2200" dirty="0" err="1"/>
              <a:t>tính</a:t>
            </a:r>
            <a:r>
              <a:rPr lang="en-US" sz="2200" dirty="0"/>
              <a:t> </a:t>
            </a:r>
            <a:r>
              <a:rPr lang="en-US" sz="2200" dirty="0" err="1"/>
              <a:t>trước</a:t>
            </a:r>
            <a:r>
              <a:rPr lang="en-US" sz="2200" dirty="0"/>
              <a:t> </a:t>
            </a:r>
            <a:r>
              <a:rPr lang="en-US" sz="2200" dirty="0" err="1"/>
              <a:t>khi</a:t>
            </a:r>
            <a:r>
              <a:rPr lang="en-US" sz="2200" dirty="0"/>
              <a:t> </a:t>
            </a:r>
            <a:r>
              <a:rPr lang="en-US" sz="2200" dirty="0" err="1"/>
              <a:t>bạn</a:t>
            </a:r>
            <a:r>
              <a:rPr lang="en-US" sz="2200" dirty="0"/>
              <a:t> di </a:t>
            </a:r>
            <a:r>
              <a:rPr lang="en-US" sz="2200" dirty="0" err="1"/>
              <a:t>chuyển</a:t>
            </a:r>
            <a:r>
              <a:rPr lang="en-US" sz="2200" dirty="0"/>
              <a:t> </a:t>
            </a:r>
            <a:r>
              <a:rPr lang="en-US" sz="2200" dirty="0" err="1"/>
              <a:t>máy</a:t>
            </a:r>
            <a:r>
              <a:rPr lang="en-US" sz="2200" dirty="0"/>
              <a:t> </a:t>
            </a:r>
            <a:r>
              <a:rPr lang="en-US" sz="2200" dirty="0" err="1"/>
              <a:t>tính</a:t>
            </a:r>
            <a:r>
              <a:rPr lang="en-US" sz="2200" dirty="0"/>
              <a:t> </a:t>
            </a:r>
            <a:r>
              <a:rPr lang="en-US" sz="2200" dirty="0" err="1"/>
              <a:t>đi</a:t>
            </a:r>
            <a:r>
              <a:rPr lang="en-US" sz="2200" dirty="0"/>
              <a:t> </a:t>
            </a:r>
            <a:r>
              <a:rPr lang="en-US" sz="2200" dirty="0" err="1"/>
              <a:t>nơi</a:t>
            </a:r>
            <a:r>
              <a:rPr lang="en-US" sz="2200" dirty="0"/>
              <a:t> </a:t>
            </a:r>
            <a:r>
              <a:rPr lang="en-US" sz="2200" dirty="0" err="1"/>
              <a:t>khác</a:t>
            </a:r>
            <a:endParaRPr lang="en-US" sz="2200" dirty="0"/>
          </a:p>
          <a:p>
            <a:r>
              <a:rPr lang="en-US" sz="2200" dirty="0" err="1"/>
              <a:t>Hãy</a:t>
            </a:r>
            <a:r>
              <a:rPr lang="en-US" sz="2200" dirty="0"/>
              <a:t> </a:t>
            </a:r>
            <a:r>
              <a:rPr lang="en-US" sz="2200" dirty="0" err="1"/>
              <a:t>cẩn</a:t>
            </a:r>
            <a:r>
              <a:rPr lang="en-US" sz="2200" dirty="0"/>
              <a:t> </a:t>
            </a:r>
            <a:r>
              <a:rPr lang="en-US" sz="2200" dirty="0" err="1"/>
              <a:t>trọng</a:t>
            </a:r>
            <a:r>
              <a:rPr lang="en-US" sz="2200" dirty="0"/>
              <a:t> </a:t>
            </a:r>
            <a:r>
              <a:rPr lang="en-US" sz="2200" dirty="0" err="1"/>
              <a:t>khi</a:t>
            </a:r>
            <a:r>
              <a:rPr lang="en-US" sz="2200" dirty="0"/>
              <a:t> </a:t>
            </a:r>
            <a:r>
              <a:rPr lang="en-US" sz="2200" dirty="0" err="1"/>
              <a:t>mang</a:t>
            </a:r>
            <a:r>
              <a:rPr lang="en-US" sz="2200" dirty="0"/>
              <a:t> </a:t>
            </a:r>
            <a:r>
              <a:rPr lang="en-US" sz="2200" dirty="0" err="1"/>
              <a:t>máy</a:t>
            </a:r>
            <a:r>
              <a:rPr lang="en-US" sz="2200" dirty="0"/>
              <a:t> notebook  </a:t>
            </a:r>
            <a:r>
              <a:rPr lang="en-US" sz="2200" dirty="0" err="1" smtClean="0"/>
              <a:t>với</a:t>
            </a:r>
            <a:r>
              <a:rPr lang="en-US" sz="2200" dirty="0" smtClean="0"/>
              <a:t> </a:t>
            </a:r>
            <a:r>
              <a:rPr lang="en-US" sz="2200" dirty="0" err="1" smtClean="0"/>
              <a:t>các</a:t>
            </a:r>
            <a:r>
              <a:rPr lang="en-US" sz="2200" dirty="0" smtClean="0"/>
              <a:t> </a:t>
            </a:r>
            <a:r>
              <a:rPr lang="en-US" sz="2200" dirty="0" err="1"/>
              <a:t>loại</a:t>
            </a:r>
            <a:r>
              <a:rPr lang="en-US" sz="2200" dirty="0"/>
              <a:t> </a:t>
            </a:r>
            <a:r>
              <a:rPr lang="en-US" sz="2200" dirty="0" err="1" smtClean="0"/>
              <a:t>hộp</a:t>
            </a:r>
            <a:r>
              <a:rPr lang="en-US" sz="2200" dirty="0" smtClean="0"/>
              <a:t> </a:t>
            </a:r>
            <a:r>
              <a:rPr lang="en-US" sz="2200" dirty="0" err="1" smtClean="0"/>
              <a:t>dùng</a:t>
            </a:r>
            <a:r>
              <a:rPr lang="en-US" sz="2200" dirty="0" smtClean="0"/>
              <a:t> </a:t>
            </a:r>
            <a:r>
              <a:rPr lang="en-US" sz="2200" dirty="0" err="1" smtClean="0"/>
              <a:t>để</a:t>
            </a:r>
            <a:r>
              <a:rPr lang="en-US" sz="2200" dirty="0" smtClean="0"/>
              <a:t> </a:t>
            </a:r>
            <a:r>
              <a:rPr lang="en-US" sz="2200" dirty="0" err="1"/>
              <a:t>đựng</a:t>
            </a:r>
            <a:r>
              <a:rPr lang="en-US" sz="2200" dirty="0"/>
              <a:t> </a:t>
            </a:r>
            <a:r>
              <a:rPr lang="en-US" sz="2200" dirty="0" err="1"/>
              <a:t>máy</a:t>
            </a:r>
            <a:endParaRPr lang="en-US" sz="2200" dirty="0"/>
          </a:p>
          <a:p>
            <a:r>
              <a:rPr lang="en-US" sz="2200" dirty="0" err="1"/>
              <a:t>Hãy</a:t>
            </a:r>
            <a:r>
              <a:rPr lang="en-US" sz="2200" dirty="0"/>
              <a:t> </a:t>
            </a:r>
            <a:r>
              <a:rPr lang="en-US" sz="2200" dirty="0" err="1"/>
              <a:t>thận</a:t>
            </a:r>
            <a:r>
              <a:rPr lang="en-US" sz="2200" dirty="0"/>
              <a:t> </a:t>
            </a:r>
            <a:r>
              <a:rPr lang="en-US" sz="2200" dirty="0" err="1"/>
              <a:t>trọng</a:t>
            </a:r>
            <a:r>
              <a:rPr lang="en-US" sz="2200" dirty="0"/>
              <a:t> </a:t>
            </a:r>
            <a:r>
              <a:rPr lang="en-US" sz="2200" dirty="0" err="1"/>
              <a:t>khi</a:t>
            </a:r>
            <a:r>
              <a:rPr lang="en-US" sz="2200" dirty="0"/>
              <a:t> </a:t>
            </a:r>
            <a:r>
              <a:rPr lang="en-US" sz="2200" dirty="0" err="1"/>
              <a:t>mang</a:t>
            </a:r>
            <a:r>
              <a:rPr lang="en-US" sz="2200" dirty="0"/>
              <a:t> </a:t>
            </a:r>
            <a:r>
              <a:rPr lang="en-US" sz="2200" dirty="0" err="1"/>
              <a:t>máy</a:t>
            </a:r>
            <a:r>
              <a:rPr lang="en-US" sz="2200" dirty="0"/>
              <a:t> notebook </a:t>
            </a:r>
            <a:r>
              <a:rPr lang="en-US" sz="2200" dirty="0" err="1"/>
              <a:t>theo</a:t>
            </a:r>
            <a:r>
              <a:rPr lang="en-US" sz="2200" dirty="0"/>
              <a:t> </a:t>
            </a:r>
            <a:r>
              <a:rPr lang="en-US" sz="2200" dirty="0" err="1"/>
              <a:t>người</a:t>
            </a:r>
            <a:endParaRPr lang="en-US" sz="2200" dirty="0"/>
          </a:p>
          <a:p>
            <a:r>
              <a:rPr lang="en-US" sz="2200" dirty="0" err="1"/>
              <a:t>Đối</a:t>
            </a:r>
            <a:r>
              <a:rPr lang="en-US" sz="2200" dirty="0"/>
              <a:t> </a:t>
            </a:r>
            <a:r>
              <a:rPr lang="en-US" sz="2200" dirty="0" err="1"/>
              <a:t>với</a:t>
            </a:r>
            <a:r>
              <a:rPr lang="en-US" sz="2200" dirty="0"/>
              <a:t> </a:t>
            </a:r>
            <a:r>
              <a:rPr lang="en-US" sz="2200" dirty="0" err="1"/>
              <a:t>các</a:t>
            </a:r>
            <a:r>
              <a:rPr lang="en-US" sz="2200" dirty="0"/>
              <a:t> </a:t>
            </a:r>
            <a:r>
              <a:rPr lang="en-US" sz="2200" dirty="0" err="1"/>
              <a:t>thiết</a:t>
            </a:r>
            <a:r>
              <a:rPr lang="en-US" sz="2200" dirty="0"/>
              <a:t> </a:t>
            </a:r>
            <a:r>
              <a:rPr lang="en-US" sz="2200" dirty="0" err="1"/>
              <a:t>bị</a:t>
            </a:r>
            <a:r>
              <a:rPr lang="en-US" sz="2200" dirty="0"/>
              <a:t> di </a:t>
            </a:r>
            <a:r>
              <a:rPr lang="en-US" sz="2200" dirty="0" err="1"/>
              <a:t>động</a:t>
            </a:r>
            <a:r>
              <a:rPr lang="en-US" sz="2200" dirty="0"/>
              <a:t>, </a:t>
            </a:r>
            <a:r>
              <a:rPr lang="en-US" sz="2200" dirty="0" err="1"/>
              <a:t>hãy</a:t>
            </a:r>
            <a:r>
              <a:rPr lang="en-US" sz="2200" dirty="0"/>
              <a:t> </a:t>
            </a:r>
            <a:r>
              <a:rPr lang="en-US" sz="2200" dirty="0" err="1"/>
              <a:t>cẩ</a:t>
            </a:r>
            <a:r>
              <a:rPr lang="en-US" sz="2200" dirty="0"/>
              <a:t> </a:t>
            </a:r>
            <a:r>
              <a:rPr lang="en-US" sz="2200" dirty="0" err="1"/>
              <a:t>thận</a:t>
            </a:r>
            <a:r>
              <a:rPr lang="en-US" sz="2200" dirty="0"/>
              <a:t> </a:t>
            </a:r>
            <a:r>
              <a:rPr lang="en-US" sz="2200" dirty="0" err="1"/>
              <a:t>vị</a:t>
            </a:r>
            <a:r>
              <a:rPr lang="en-US" sz="2200" dirty="0"/>
              <a:t> </a:t>
            </a:r>
            <a:r>
              <a:rPr lang="en-US" sz="2200" dirty="0" err="1"/>
              <a:t>trí</a:t>
            </a:r>
            <a:r>
              <a:rPr lang="en-US" sz="2200" dirty="0"/>
              <a:t> </a:t>
            </a:r>
            <a:r>
              <a:rPr lang="en-US" sz="2200" dirty="0" err="1"/>
              <a:t>đặt</a:t>
            </a:r>
            <a:r>
              <a:rPr lang="en-US" sz="2200" dirty="0"/>
              <a:t> </a:t>
            </a:r>
            <a:r>
              <a:rPr lang="en-US" sz="2200" dirty="0" err="1"/>
              <a:t>chúng</a:t>
            </a:r>
            <a:r>
              <a:rPr lang="en-US" sz="2200" dirty="0"/>
              <a:t> </a:t>
            </a:r>
          </a:p>
        </p:txBody>
      </p:sp>
      <p:sp>
        <p:nvSpPr>
          <p:cNvPr id="56325" name="Slide Number Placeholder 4"/>
          <p:cNvSpPr>
            <a:spLocks noGrp="1"/>
          </p:cNvSpPr>
          <p:nvPr>
            <p:ph type="sldNum" sz="quarter" idx="14"/>
          </p:nvPr>
        </p:nvSpPr>
        <p:spPr>
          <a:noFill/>
        </p:spPr>
        <p:txBody>
          <a:bodyPr/>
          <a:lstStyle/>
          <a:p>
            <a:fld id="{12E873E1-10DF-4009-9BC2-C70416FFFCB8}" type="slidenum">
              <a:rPr lang="en-US" smtClean="0"/>
              <a:pPr/>
              <a:t>53</a:t>
            </a:fld>
            <a:endParaRPr lang="en-US" dirty="0" smtClean="0"/>
          </a:p>
        </p:txBody>
      </p:sp>
      <p:pic>
        <p:nvPicPr>
          <p:cNvPr id="56326" name="Picture 2" descr="iStock_000004261677XSmall"/>
          <p:cNvPicPr>
            <a:picLocks noChangeAspect="1" noChangeArrowheads="1"/>
          </p:cNvPicPr>
          <p:nvPr/>
        </p:nvPicPr>
        <p:blipFill>
          <a:blip r:embed="rId3" cstate="print"/>
          <a:srcRect b="29904"/>
          <a:stretch>
            <a:fillRect/>
          </a:stretch>
        </p:blipFill>
        <p:spPr bwMode="auto">
          <a:xfrm>
            <a:off x="7418388" y="2320119"/>
            <a:ext cx="1133296" cy="1185081"/>
          </a:xfrm>
          <a:prstGeom prst="rect">
            <a:avLst/>
          </a:prstGeom>
          <a:noFill/>
          <a:ln w="9525">
            <a:noFill/>
            <a:miter lim="800000"/>
            <a:headEnd/>
            <a:tailEnd/>
          </a:ln>
        </p:spPr>
      </p:pic>
    </p:spTree>
    <p:extLst>
      <p:ext uri="{BB962C8B-B14F-4D97-AF65-F5344CB8AC3E}">
        <p14:creationId xmlns:p14="http://schemas.microsoft.com/office/powerpoint/2010/main" val="2444581698"/>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dirty="0" err="1"/>
              <a:t>Bảo</a:t>
            </a:r>
            <a:r>
              <a:rPr lang="en-US" dirty="0"/>
              <a:t> </a:t>
            </a:r>
            <a:r>
              <a:rPr lang="en-US" dirty="0" err="1"/>
              <a:t>quản</a:t>
            </a:r>
            <a:r>
              <a:rPr lang="vi-VN" dirty="0"/>
              <a:t> máy tính</a:t>
            </a:r>
            <a:endParaRPr lang="en-US" dirty="0" smtClean="0"/>
          </a:p>
        </p:txBody>
      </p:sp>
      <p:sp>
        <p:nvSpPr>
          <p:cNvPr id="57347" name="Content Placeholder 2"/>
          <p:cNvSpPr>
            <a:spLocks noGrp="1"/>
          </p:cNvSpPr>
          <p:nvPr>
            <p:ph sz="quarter" idx="12"/>
          </p:nvPr>
        </p:nvSpPr>
        <p:spPr>
          <a:xfrm>
            <a:off x="363538" y="1300163"/>
            <a:ext cx="8394700" cy="4968875"/>
          </a:xfrm>
        </p:spPr>
        <p:txBody>
          <a:bodyPr/>
          <a:lstStyle/>
          <a:p>
            <a:r>
              <a:rPr lang="en-US" sz="2800" dirty="0" err="1" smtClean="0"/>
              <a:t>Giữ</a:t>
            </a:r>
            <a:r>
              <a:rPr lang="en-US" sz="2800" dirty="0" smtClean="0"/>
              <a:t> </a:t>
            </a:r>
            <a:r>
              <a:rPr lang="en-US" sz="2800" dirty="0" err="1"/>
              <a:t>c</a:t>
            </a:r>
            <a:r>
              <a:rPr lang="en-US" sz="2800" dirty="0" err="1" smtClean="0"/>
              <a:t>ác</a:t>
            </a:r>
            <a:r>
              <a:rPr lang="en-US" sz="2800" dirty="0" smtClean="0"/>
              <a:t> </a:t>
            </a:r>
            <a:r>
              <a:rPr lang="en-US" sz="2800" dirty="0" err="1"/>
              <a:t>loại</a:t>
            </a:r>
            <a:r>
              <a:rPr lang="en-US" sz="2800" dirty="0"/>
              <a:t> </a:t>
            </a:r>
            <a:r>
              <a:rPr lang="en-US" sz="2800" dirty="0" err="1" smtClean="0"/>
              <a:t>cáp</a:t>
            </a:r>
            <a:r>
              <a:rPr lang="en-US" sz="2800" dirty="0"/>
              <a:t> </a:t>
            </a:r>
            <a:r>
              <a:rPr lang="en-US" sz="2800" dirty="0" err="1" smtClean="0"/>
              <a:t>nối</a:t>
            </a:r>
            <a:r>
              <a:rPr lang="en-US" sz="2800" dirty="0" smtClean="0"/>
              <a:t> </a:t>
            </a:r>
            <a:r>
              <a:rPr lang="en-US" sz="2800" dirty="0" err="1"/>
              <a:t>gọn</a:t>
            </a:r>
            <a:r>
              <a:rPr lang="en-US" sz="2800" dirty="0"/>
              <a:t> </a:t>
            </a:r>
            <a:r>
              <a:rPr lang="en-US" sz="2800" dirty="0" err="1"/>
              <a:t>gàng</a:t>
            </a:r>
            <a:r>
              <a:rPr lang="en-US" sz="2800" dirty="0"/>
              <a:t> </a:t>
            </a:r>
            <a:r>
              <a:rPr lang="en-US" sz="2800" dirty="0" err="1"/>
              <a:t>trên</a:t>
            </a:r>
            <a:r>
              <a:rPr lang="en-US" sz="2800" dirty="0"/>
              <a:t> </a:t>
            </a:r>
            <a:r>
              <a:rPr lang="en-US" sz="2800" dirty="0" err="1"/>
              <a:t>lối</a:t>
            </a:r>
            <a:r>
              <a:rPr lang="en-US" sz="2800" dirty="0"/>
              <a:t> </a:t>
            </a:r>
            <a:r>
              <a:rPr lang="en-US" sz="2800" dirty="0" err="1" smtClean="0"/>
              <a:t>đi</a:t>
            </a:r>
            <a:r>
              <a:rPr lang="en-US" sz="2800" dirty="0" smtClean="0"/>
              <a:t> </a:t>
            </a:r>
          </a:p>
          <a:p>
            <a:r>
              <a:rPr lang="en-US" sz="2800" dirty="0"/>
              <a:t>L</a:t>
            </a:r>
            <a:r>
              <a:rPr lang="en-US" sz="2800" dirty="0" smtClean="0"/>
              <a:t>au </a:t>
            </a:r>
            <a:r>
              <a:rPr lang="en-US" sz="2800" dirty="0" err="1"/>
              <a:t>máy</a:t>
            </a:r>
            <a:r>
              <a:rPr lang="en-US" sz="2800" dirty="0"/>
              <a:t> </a:t>
            </a:r>
            <a:r>
              <a:rPr lang="en-US" sz="2800" dirty="0" err="1"/>
              <a:t>tính</a:t>
            </a:r>
            <a:r>
              <a:rPr lang="en-US" sz="2800" dirty="0"/>
              <a:t> </a:t>
            </a:r>
            <a:r>
              <a:rPr lang="en-US" sz="2800" dirty="0" err="1" smtClean="0"/>
              <a:t>hoặc</a:t>
            </a:r>
            <a:r>
              <a:rPr lang="en-US" sz="2800" dirty="0" smtClean="0"/>
              <a:t> </a:t>
            </a:r>
            <a:r>
              <a:rPr lang="en-US" sz="2800" dirty="0" err="1" smtClean="0"/>
              <a:t>máy</a:t>
            </a:r>
            <a:r>
              <a:rPr lang="en-US" sz="2800" dirty="0" smtClean="0"/>
              <a:t> in </a:t>
            </a:r>
            <a:r>
              <a:rPr lang="en-US" sz="2800" dirty="0" err="1" smtClean="0"/>
              <a:t>sạch</a:t>
            </a:r>
            <a:r>
              <a:rPr lang="en-US" sz="2800" dirty="0" smtClean="0"/>
              <a:t> </a:t>
            </a:r>
            <a:r>
              <a:rPr lang="en-US" sz="2800" dirty="0" err="1"/>
              <a:t>bụi</a:t>
            </a:r>
            <a:r>
              <a:rPr lang="en-US" sz="2800" dirty="0"/>
              <a:t> </a:t>
            </a:r>
            <a:r>
              <a:rPr lang="en-US" sz="2800" dirty="0" err="1" smtClean="0"/>
              <a:t>và</a:t>
            </a:r>
            <a:r>
              <a:rPr lang="en-US" sz="2800" dirty="0" smtClean="0"/>
              <a:t> </a:t>
            </a:r>
            <a:r>
              <a:rPr lang="en-US" sz="2800" dirty="0" err="1"/>
              <a:t>vụn</a:t>
            </a:r>
            <a:r>
              <a:rPr lang="en-US" sz="2800" dirty="0"/>
              <a:t> </a:t>
            </a:r>
            <a:r>
              <a:rPr lang="en-US" sz="2800" dirty="0" err="1"/>
              <a:t>giấy</a:t>
            </a:r>
            <a:endParaRPr lang="en-US" sz="2800" dirty="0" smtClean="0"/>
          </a:p>
          <a:p>
            <a:r>
              <a:rPr lang="en-US" sz="2800" dirty="0" err="1"/>
              <a:t>M</a:t>
            </a:r>
            <a:r>
              <a:rPr lang="en-US" sz="2800" dirty="0" err="1" smtClean="0"/>
              <a:t>ời</a:t>
            </a:r>
            <a:r>
              <a:rPr lang="en-US" sz="2800" dirty="0" smtClean="0"/>
              <a:t> </a:t>
            </a:r>
            <a:r>
              <a:rPr lang="en-US" sz="2800" dirty="0" err="1"/>
              <a:t>chuyên</a:t>
            </a:r>
            <a:r>
              <a:rPr lang="en-US" sz="2800" dirty="0"/>
              <a:t> </a:t>
            </a:r>
            <a:r>
              <a:rPr lang="en-US" sz="2800" dirty="0" err="1"/>
              <a:t>gia</a:t>
            </a:r>
            <a:r>
              <a:rPr lang="en-US" sz="2800" dirty="0"/>
              <a:t> </a:t>
            </a:r>
            <a:r>
              <a:rPr lang="en-US" sz="2800" dirty="0" err="1"/>
              <a:t>hỗ</a:t>
            </a:r>
            <a:r>
              <a:rPr lang="en-US" sz="2800" dirty="0"/>
              <a:t> </a:t>
            </a:r>
            <a:r>
              <a:rPr lang="en-US" sz="2800" dirty="0" err="1"/>
              <a:t>trợ</a:t>
            </a:r>
            <a:r>
              <a:rPr lang="en-US" sz="2800" dirty="0"/>
              <a:t> </a:t>
            </a:r>
            <a:r>
              <a:rPr lang="en-US" sz="2800" dirty="0" err="1"/>
              <a:t>kỹ</a:t>
            </a:r>
            <a:r>
              <a:rPr lang="en-US" sz="2800" dirty="0"/>
              <a:t> </a:t>
            </a:r>
            <a:r>
              <a:rPr lang="en-US" sz="2800" dirty="0" err="1"/>
              <a:t>thuật</a:t>
            </a:r>
            <a:r>
              <a:rPr lang="en-US" sz="2800" dirty="0"/>
              <a:t> </a:t>
            </a:r>
            <a:r>
              <a:rPr lang="en-US" sz="2800" dirty="0" err="1"/>
              <a:t>để</a:t>
            </a:r>
            <a:r>
              <a:rPr lang="en-US" sz="2800" dirty="0"/>
              <a:t> </a:t>
            </a:r>
            <a:r>
              <a:rPr lang="en-US" sz="2800" dirty="0" err="1"/>
              <a:t>giúp</a:t>
            </a:r>
            <a:r>
              <a:rPr lang="en-US" sz="2800" dirty="0"/>
              <a:t> </a:t>
            </a:r>
            <a:r>
              <a:rPr lang="en-US" sz="2800" dirty="0" err="1"/>
              <a:t>thực</a:t>
            </a:r>
            <a:r>
              <a:rPr lang="en-US" sz="2800" dirty="0"/>
              <a:t> </a:t>
            </a:r>
            <a:r>
              <a:rPr lang="en-US" sz="2800" dirty="0" err="1"/>
              <a:t>hiện</a:t>
            </a:r>
            <a:r>
              <a:rPr lang="en-US" sz="2800" dirty="0"/>
              <a:t> </a:t>
            </a:r>
            <a:r>
              <a:rPr lang="en-US" sz="2800" dirty="0" err="1"/>
              <a:t>công</a:t>
            </a:r>
            <a:r>
              <a:rPr lang="en-US" sz="2800" dirty="0"/>
              <a:t> </a:t>
            </a:r>
            <a:r>
              <a:rPr lang="en-US" sz="2800" dirty="0" err="1"/>
              <a:t>việc</a:t>
            </a:r>
            <a:r>
              <a:rPr lang="en-US" sz="2800" dirty="0"/>
              <a:t> </a:t>
            </a:r>
            <a:r>
              <a:rPr lang="en-US" sz="2800" dirty="0" err="1"/>
              <a:t>thay</a:t>
            </a:r>
            <a:r>
              <a:rPr lang="en-US" sz="2800" dirty="0"/>
              <a:t> </a:t>
            </a:r>
            <a:r>
              <a:rPr lang="en-US" sz="2800" dirty="0" err="1"/>
              <a:t>thế</a:t>
            </a:r>
            <a:r>
              <a:rPr lang="en-US" sz="2800" dirty="0"/>
              <a:t> </a:t>
            </a:r>
            <a:endParaRPr lang="en-US" sz="2800" dirty="0" smtClean="0"/>
          </a:p>
          <a:p>
            <a:r>
              <a:rPr lang="en-US" sz="2800" dirty="0" err="1"/>
              <a:t>L</a:t>
            </a:r>
            <a:r>
              <a:rPr lang="en-US" sz="2800" dirty="0" err="1" smtClean="0"/>
              <a:t>uôn</a:t>
            </a:r>
            <a:r>
              <a:rPr lang="en-US" sz="2800" dirty="0" smtClean="0"/>
              <a:t> </a:t>
            </a:r>
            <a:r>
              <a:rPr lang="en-US" sz="2800" dirty="0" err="1" smtClean="0"/>
              <a:t>thực</a:t>
            </a:r>
            <a:r>
              <a:rPr lang="en-US" sz="2800" dirty="0" smtClean="0"/>
              <a:t> </a:t>
            </a:r>
            <a:r>
              <a:rPr lang="en-US" sz="2800" dirty="0" err="1" smtClean="0"/>
              <a:t>hiện</a:t>
            </a:r>
            <a:r>
              <a:rPr lang="en-US" sz="2800" dirty="0" smtClean="0"/>
              <a:t> </a:t>
            </a:r>
            <a:r>
              <a:rPr lang="en-US" sz="2800" dirty="0" err="1" smtClean="0"/>
              <a:t>việc</a:t>
            </a:r>
            <a:r>
              <a:rPr lang="en-US" sz="2800" dirty="0" smtClean="0"/>
              <a:t> </a:t>
            </a:r>
            <a:r>
              <a:rPr lang="en-US" sz="2800" dirty="0" err="1"/>
              <a:t>sao</a:t>
            </a:r>
            <a:r>
              <a:rPr lang="en-US" sz="2800" dirty="0"/>
              <a:t> </a:t>
            </a:r>
            <a:r>
              <a:rPr lang="en-US" sz="2800" dirty="0" err="1"/>
              <a:t>lưu</a:t>
            </a:r>
            <a:r>
              <a:rPr lang="en-US" sz="2800" dirty="0"/>
              <a:t> </a:t>
            </a:r>
            <a:r>
              <a:rPr lang="en-US" sz="2800" dirty="0" err="1"/>
              <a:t>dữ</a:t>
            </a:r>
            <a:r>
              <a:rPr lang="en-US" sz="2800" dirty="0"/>
              <a:t> </a:t>
            </a:r>
            <a:r>
              <a:rPr lang="en-US" sz="2800" dirty="0" err="1"/>
              <a:t>liệu</a:t>
            </a:r>
            <a:endParaRPr lang="en-US" sz="2800" dirty="0" smtClean="0"/>
          </a:p>
          <a:p>
            <a:r>
              <a:rPr lang="en-US" sz="2800" dirty="0" err="1"/>
              <a:t>L</a:t>
            </a:r>
            <a:r>
              <a:rPr lang="en-US" sz="2800" dirty="0" err="1" smtClean="0"/>
              <a:t>uôn</a:t>
            </a:r>
            <a:r>
              <a:rPr lang="en-US" sz="2800" dirty="0" smtClean="0"/>
              <a:t> </a:t>
            </a:r>
            <a:r>
              <a:rPr lang="en-US" sz="2800" dirty="0" err="1"/>
              <a:t>luôn</a:t>
            </a:r>
            <a:r>
              <a:rPr lang="en-US" sz="2800" dirty="0"/>
              <a:t> </a:t>
            </a:r>
            <a:r>
              <a:rPr lang="en-US" sz="2800" dirty="0" err="1"/>
              <a:t>đảm</a:t>
            </a:r>
            <a:r>
              <a:rPr lang="en-US" sz="2800" dirty="0"/>
              <a:t> </a:t>
            </a:r>
            <a:r>
              <a:rPr lang="en-US" sz="2800" dirty="0" err="1"/>
              <a:t>bảo</a:t>
            </a:r>
            <a:r>
              <a:rPr lang="en-US" sz="2800" dirty="0"/>
              <a:t> </a:t>
            </a:r>
            <a:r>
              <a:rPr lang="en-US" sz="2800" dirty="0" err="1"/>
              <a:t>rằng</a:t>
            </a:r>
            <a:r>
              <a:rPr lang="en-US" sz="2800" dirty="0"/>
              <a:t> </a:t>
            </a:r>
            <a:r>
              <a:rPr lang="en-US" sz="2800" dirty="0" err="1"/>
              <a:t>chương</a:t>
            </a:r>
            <a:r>
              <a:rPr lang="en-US" sz="2800" dirty="0"/>
              <a:t> </a:t>
            </a:r>
            <a:r>
              <a:rPr lang="en-US" sz="2800" dirty="0" err="1"/>
              <a:t>trình</a:t>
            </a:r>
            <a:r>
              <a:rPr lang="en-US" sz="2800" dirty="0"/>
              <a:t> </a:t>
            </a:r>
            <a:r>
              <a:rPr lang="en-US" sz="2800" dirty="0" err="1"/>
              <a:t>diệt</a:t>
            </a:r>
            <a:r>
              <a:rPr lang="en-US" sz="2800" dirty="0"/>
              <a:t> virus </a:t>
            </a:r>
            <a:r>
              <a:rPr lang="en-US" sz="2800" dirty="0" err="1"/>
              <a:t>phải</a:t>
            </a:r>
            <a:r>
              <a:rPr lang="en-US" sz="2800" dirty="0"/>
              <a:t> </a:t>
            </a:r>
            <a:r>
              <a:rPr lang="en-US" sz="2800" dirty="0" err="1"/>
              <a:t>cập</a:t>
            </a:r>
            <a:r>
              <a:rPr lang="en-US" sz="2800" dirty="0"/>
              <a:t> </a:t>
            </a:r>
            <a:r>
              <a:rPr lang="en-US" sz="2800" dirty="0" err="1"/>
              <a:t>nhật</a:t>
            </a:r>
            <a:r>
              <a:rPr lang="en-US" sz="2800" dirty="0"/>
              <a:t> </a:t>
            </a:r>
            <a:r>
              <a:rPr lang="en-US" sz="2800" dirty="0" err="1"/>
              <a:t>và</a:t>
            </a:r>
            <a:r>
              <a:rPr lang="en-US" sz="2800" dirty="0"/>
              <a:t> </a:t>
            </a:r>
            <a:r>
              <a:rPr lang="en-US" sz="2800" dirty="0" err="1"/>
              <a:t>phải</a:t>
            </a:r>
            <a:r>
              <a:rPr lang="en-US" sz="2800" dirty="0"/>
              <a:t> </a:t>
            </a:r>
            <a:r>
              <a:rPr lang="en-US" sz="2800" dirty="0" err="1"/>
              <a:t>quét</a:t>
            </a:r>
            <a:r>
              <a:rPr lang="en-US" sz="2800" dirty="0"/>
              <a:t> </a:t>
            </a:r>
            <a:r>
              <a:rPr lang="en-US" sz="2800" dirty="0" err="1"/>
              <a:t>máy</a:t>
            </a:r>
            <a:r>
              <a:rPr lang="en-US" sz="2800" dirty="0"/>
              <a:t> </a:t>
            </a:r>
            <a:r>
              <a:rPr lang="en-US" sz="2800" dirty="0" err="1"/>
              <a:t>tính</a:t>
            </a:r>
            <a:r>
              <a:rPr lang="en-US" sz="2800" dirty="0"/>
              <a:t> </a:t>
            </a:r>
            <a:r>
              <a:rPr lang="en-US" sz="2800" dirty="0" err="1"/>
              <a:t>thường</a:t>
            </a:r>
            <a:r>
              <a:rPr lang="en-US" sz="2800" dirty="0"/>
              <a:t> </a:t>
            </a:r>
            <a:r>
              <a:rPr lang="en-US" sz="2800" dirty="0" err="1"/>
              <a:t>xuyên</a:t>
            </a:r>
            <a:r>
              <a:rPr lang="en-US" sz="2800" dirty="0"/>
              <a:t> </a:t>
            </a:r>
            <a:endParaRPr lang="en-US" sz="2800" dirty="0" smtClean="0"/>
          </a:p>
        </p:txBody>
      </p:sp>
      <p:sp>
        <p:nvSpPr>
          <p:cNvPr id="57349" name="Slide Number Placeholder 4"/>
          <p:cNvSpPr>
            <a:spLocks noGrp="1"/>
          </p:cNvSpPr>
          <p:nvPr>
            <p:ph type="sldNum" sz="quarter" idx="14"/>
          </p:nvPr>
        </p:nvSpPr>
        <p:spPr>
          <a:noFill/>
        </p:spPr>
        <p:txBody>
          <a:bodyPr/>
          <a:lstStyle/>
          <a:p>
            <a:fld id="{DCCEF856-CE66-478F-879F-215291CE2E6F}" type="slidenum">
              <a:rPr lang="en-US" smtClean="0"/>
              <a:pPr/>
              <a:t>54</a:t>
            </a:fld>
            <a:endParaRPr lang="en-US" dirty="0" smtClean="0"/>
          </a:p>
        </p:txBody>
      </p:sp>
    </p:spTree>
    <p:extLst>
      <p:ext uri="{BB962C8B-B14F-4D97-AF65-F5344CB8AC3E}">
        <p14:creationId xmlns:p14="http://schemas.microsoft.com/office/powerpoint/2010/main" val="2323800387"/>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2"/>
          <p:cNvSpPr>
            <a:spLocks noGrp="1" noChangeArrowheads="1"/>
          </p:cNvSpPr>
          <p:nvPr>
            <p:ph type="title" idx="4294967295"/>
          </p:nvPr>
        </p:nvSpPr>
        <p:spPr/>
        <p:txBody>
          <a:bodyPr/>
          <a:lstStyle/>
          <a:p>
            <a:pPr eaLnBrk="1" hangingPunct="1"/>
            <a:r>
              <a:rPr lang="en-US" dirty="0" err="1"/>
              <a:t>Làm</a:t>
            </a:r>
            <a:r>
              <a:rPr lang="en-US" dirty="0"/>
              <a:t> </a:t>
            </a:r>
            <a:r>
              <a:rPr lang="en-US" dirty="0" err="1"/>
              <a:t>việc</a:t>
            </a:r>
            <a:r>
              <a:rPr lang="en-US" dirty="0"/>
              <a:t> v</a:t>
            </a:r>
            <a:r>
              <a:rPr lang="vi-VN" dirty="0"/>
              <a:t>ới phần cứng</a:t>
            </a:r>
            <a:r>
              <a:rPr lang="en-US" dirty="0" smtClean="0"/>
              <a:t> </a:t>
            </a:r>
          </a:p>
        </p:txBody>
      </p:sp>
      <p:sp>
        <p:nvSpPr>
          <p:cNvPr id="58373" name="Rectangle 3"/>
          <p:cNvSpPr>
            <a:spLocks noGrp="1" noChangeArrowheads="1"/>
          </p:cNvSpPr>
          <p:nvPr>
            <p:ph type="body" idx="4294967295"/>
          </p:nvPr>
        </p:nvSpPr>
        <p:spPr/>
        <p:txBody>
          <a:bodyPr/>
          <a:lstStyle/>
          <a:p>
            <a:r>
              <a:rPr lang="en-US" sz="2800" dirty="0" err="1"/>
              <a:t>Nếu</a:t>
            </a:r>
            <a:r>
              <a:rPr lang="en-US" sz="2800" dirty="0"/>
              <a:t> </a:t>
            </a:r>
            <a:r>
              <a:rPr lang="en-US" sz="2800" dirty="0" err="1"/>
              <a:t>bạn</a:t>
            </a:r>
            <a:r>
              <a:rPr lang="en-US" sz="2800" dirty="0"/>
              <a:t> </a:t>
            </a:r>
            <a:r>
              <a:rPr lang="en-US" sz="2800" dirty="0" err="1"/>
              <a:t>không</a:t>
            </a:r>
            <a:r>
              <a:rPr lang="en-US" sz="2800" dirty="0"/>
              <a:t> </a:t>
            </a:r>
            <a:r>
              <a:rPr lang="en-US" sz="2800" dirty="0" err="1"/>
              <a:t>thể</a:t>
            </a:r>
            <a:r>
              <a:rPr lang="en-US" sz="2800" dirty="0"/>
              <a:t> </a:t>
            </a:r>
            <a:r>
              <a:rPr lang="en-US" sz="2800" dirty="0" err="1"/>
              <a:t>mở</a:t>
            </a:r>
            <a:r>
              <a:rPr lang="en-US" sz="2800" dirty="0"/>
              <a:t> </a:t>
            </a:r>
            <a:r>
              <a:rPr lang="en-US" sz="2800" dirty="0" err="1"/>
              <a:t>tập</a:t>
            </a:r>
            <a:r>
              <a:rPr lang="en-US" sz="2800" dirty="0"/>
              <a:t> tin </a:t>
            </a:r>
            <a:r>
              <a:rPr lang="en-US" sz="2800" dirty="0" err="1"/>
              <a:t>trên</a:t>
            </a:r>
            <a:r>
              <a:rPr lang="en-US" sz="2800" dirty="0"/>
              <a:t> ổ </a:t>
            </a:r>
            <a:r>
              <a:rPr lang="en-US" sz="2800" dirty="0" err="1"/>
              <a:t>cứng</a:t>
            </a:r>
            <a:r>
              <a:rPr lang="en-US" sz="2800" dirty="0"/>
              <a:t> </a:t>
            </a:r>
            <a:r>
              <a:rPr lang="en-US" sz="2800" dirty="0" err="1"/>
              <a:t>thì</a:t>
            </a:r>
            <a:r>
              <a:rPr lang="en-US" sz="2800" dirty="0"/>
              <a:t> </a:t>
            </a:r>
            <a:r>
              <a:rPr lang="en-US" sz="2800" dirty="0" err="1"/>
              <a:t>thường</a:t>
            </a:r>
            <a:r>
              <a:rPr lang="en-US" sz="2800" dirty="0"/>
              <a:t> </a:t>
            </a:r>
            <a:r>
              <a:rPr lang="en-US" sz="2800" dirty="0" err="1"/>
              <a:t>đó</a:t>
            </a:r>
            <a:r>
              <a:rPr lang="en-US" sz="2800" dirty="0"/>
              <a:t> </a:t>
            </a:r>
            <a:r>
              <a:rPr lang="en-US" sz="2800" dirty="0" err="1"/>
              <a:t>là</a:t>
            </a:r>
            <a:r>
              <a:rPr lang="en-US" sz="2800" dirty="0"/>
              <a:t> </a:t>
            </a:r>
            <a:r>
              <a:rPr lang="en-US" sz="2800" dirty="0" err="1"/>
              <a:t>vấn</a:t>
            </a:r>
            <a:r>
              <a:rPr lang="en-US" sz="2800" dirty="0"/>
              <a:t> </a:t>
            </a:r>
            <a:r>
              <a:rPr lang="en-US" sz="2800" dirty="0" err="1"/>
              <a:t>đề</a:t>
            </a:r>
            <a:r>
              <a:rPr lang="en-US" sz="2800" dirty="0"/>
              <a:t> </a:t>
            </a:r>
            <a:r>
              <a:rPr lang="en-US" sz="2800" dirty="0" err="1"/>
              <a:t>về</a:t>
            </a:r>
            <a:r>
              <a:rPr lang="en-US" sz="2800" dirty="0"/>
              <a:t> ổ </a:t>
            </a:r>
            <a:r>
              <a:rPr lang="en-US" sz="2800" dirty="0" err="1"/>
              <a:t>cứng</a:t>
            </a:r>
            <a:endParaRPr lang="en-US" sz="2800" dirty="0" smtClean="0"/>
          </a:p>
          <a:p>
            <a:r>
              <a:rPr lang="en-US" sz="2800" dirty="0" err="1"/>
              <a:t>Nếu</a:t>
            </a:r>
            <a:r>
              <a:rPr lang="en-US" sz="2800" dirty="0"/>
              <a:t> </a:t>
            </a:r>
            <a:r>
              <a:rPr lang="en-US" sz="2800" dirty="0" err="1"/>
              <a:t>bạn</a:t>
            </a:r>
            <a:r>
              <a:rPr lang="en-US" sz="2800" dirty="0"/>
              <a:t> </a:t>
            </a:r>
            <a:r>
              <a:rPr lang="en-US" sz="2800" dirty="0" err="1"/>
              <a:t>không</a:t>
            </a:r>
            <a:r>
              <a:rPr lang="en-US" sz="2800" dirty="0"/>
              <a:t> </a:t>
            </a:r>
            <a:r>
              <a:rPr lang="en-US" sz="2800" dirty="0" err="1"/>
              <a:t>đọc</a:t>
            </a:r>
            <a:r>
              <a:rPr lang="en-US" sz="2800" dirty="0"/>
              <a:t> </a:t>
            </a:r>
            <a:r>
              <a:rPr lang="en-US" sz="2800" dirty="0" err="1"/>
              <a:t>được</a:t>
            </a:r>
            <a:r>
              <a:rPr lang="en-US" sz="2800" dirty="0"/>
              <a:t> </a:t>
            </a:r>
            <a:r>
              <a:rPr lang="en-US" sz="2800" dirty="0" err="1"/>
              <a:t>tập</a:t>
            </a:r>
            <a:r>
              <a:rPr lang="en-US" sz="2800" dirty="0"/>
              <a:t> tin </a:t>
            </a:r>
            <a:r>
              <a:rPr lang="en-US" sz="2800" dirty="0" err="1"/>
              <a:t>từ</a:t>
            </a:r>
            <a:r>
              <a:rPr lang="en-US" sz="2800" dirty="0"/>
              <a:t> </a:t>
            </a:r>
            <a:r>
              <a:rPr lang="en-US" sz="2800" dirty="0" err="1"/>
              <a:t>các</a:t>
            </a:r>
            <a:r>
              <a:rPr lang="en-US" sz="2800" dirty="0"/>
              <a:t> </a:t>
            </a:r>
            <a:r>
              <a:rPr lang="en-US" sz="2800" dirty="0" err="1"/>
              <a:t>phương</a:t>
            </a:r>
            <a:r>
              <a:rPr lang="en-US" sz="2800" dirty="0"/>
              <a:t> </a:t>
            </a:r>
            <a:r>
              <a:rPr lang="en-US" sz="2800" dirty="0" err="1"/>
              <a:t>tiện</a:t>
            </a:r>
            <a:r>
              <a:rPr lang="en-US" sz="2800" dirty="0"/>
              <a:t> </a:t>
            </a:r>
            <a:r>
              <a:rPr lang="en-US" sz="2800" dirty="0" err="1"/>
              <a:t>lưu</a:t>
            </a:r>
            <a:r>
              <a:rPr lang="en-US" sz="2800" dirty="0"/>
              <a:t> </a:t>
            </a:r>
            <a:r>
              <a:rPr lang="en-US" sz="2800" dirty="0" err="1" smtClean="0"/>
              <a:t>trữ</a:t>
            </a:r>
            <a:r>
              <a:rPr lang="en-US" sz="2800" dirty="0" smtClean="0"/>
              <a:t>, </a:t>
            </a:r>
            <a:r>
              <a:rPr lang="en-US" sz="2800" dirty="0" err="1"/>
              <a:t>hãy</a:t>
            </a:r>
            <a:r>
              <a:rPr lang="en-US" sz="2800" dirty="0"/>
              <a:t> </a:t>
            </a:r>
            <a:r>
              <a:rPr lang="en-US" sz="2800" dirty="0" err="1"/>
              <a:t>kiểm</a:t>
            </a:r>
            <a:r>
              <a:rPr lang="en-US" sz="2800" dirty="0"/>
              <a:t> </a:t>
            </a:r>
            <a:r>
              <a:rPr lang="en-US" sz="2800" dirty="0" err="1"/>
              <a:t>tra</a:t>
            </a:r>
            <a:r>
              <a:rPr lang="en-US" sz="2800" dirty="0"/>
              <a:t> </a:t>
            </a:r>
            <a:r>
              <a:rPr lang="en-US" sz="2800" dirty="0" err="1"/>
              <a:t>đĩa</a:t>
            </a:r>
            <a:r>
              <a:rPr lang="en-US" sz="2800" dirty="0"/>
              <a:t> </a:t>
            </a:r>
            <a:r>
              <a:rPr lang="en-US" sz="2800" dirty="0" err="1"/>
              <a:t>xem</a:t>
            </a:r>
            <a:r>
              <a:rPr lang="en-US" sz="2800" dirty="0"/>
              <a:t> </a:t>
            </a:r>
            <a:r>
              <a:rPr lang="en-US" sz="2800" dirty="0" err="1"/>
              <a:t>có</a:t>
            </a:r>
            <a:r>
              <a:rPr lang="en-US" sz="2800" dirty="0"/>
              <a:t> </a:t>
            </a:r>
            <a:r>
              <a:rPr lang="en-US" sz="2800" dirty="0" err="1"/>
              <a:t>bị</a:t>
            </a:r>
            <a:r>
              <a:rPr lang="en-US" sz="2800" dirty="0"/>
              <a:t> </a:t>
            </a:r>
            <a:r>
              <a:rPr lang="en-US" sz="2800" dirty="0" err="1"/>
              <a:t>bẩn</a:t>
            </a:r>
            <a:r>
              <a:rPr lang="en-US" sz="2800" dirty="0"/>
              <a:t> </a:t>
            </a:r>
            <a:r>
              <a:rPr lang="en-US" sz="2800" dirty="0" err="1"/>
              <a:t>hoặc</a:t>
            </a:r>
            <a:r>
              <a:rPr lang="en-US" sz="2800" dirty="0"/>
              <a:t> </a:t>
            </a:r>
            <a:r>
              <a:rPr lang="en-US" sz="2800" dirty="0" err="1"/>
              <a:t>xước</a:t>
            </a:r>
            <a:r>
              <a:rPr lang="en-US" sz="2800" dirty="0"/>
              <a:t> </a:t>
            </a:r>
            <a:r>
              <a:rPr lang="en-US" sz="2800" dirty="0" err="1" smtClean="0"/>
              <a:t>không</a:t>
            </a:r>
            <a:endParaRPr lang="en-US" sz="2800" dirty="0" smtClean="0"/>
          </a:p>
          <a:p>
            <a:r>
              <a:rPr lang="en-US" sz="2800" dirty="0" err="1"/>
              <a:t>Nếu</a:t>
            </a:r>
            <a:r>
              <a:rPr lang="en-US" sz="2800" dirty="0"/>
              <a:t> </a:t>
            </a:r>
            <a:r>
              <a:rPr lang="en-US" sz="2800" dirty="0" err="1"/>
              <a:t>bạn</a:t>
            </a:r>
            <a:r>
              <a:rPr lang="en-US" sz="2800" dirty="0"/>
              <a:t> </a:t>
            </a:r>
            <a:r>
              <a:rPr lang="en-US" sz="2800" dirty="0" err="1"/>
              <a:t>không</a:t>
            </a:r>
            <a:r>
              <a:rPr lang="en-US" sz="2800" dirty="0"/>
              <a:t> in </a:t>
            </a:r>
            <a:r>
              <a:rPr lang="en-US" sz="2800" dirty="0" err="1"/>
              <a:t>được</a:t>
            </a:r>
            <a:r>
              <a:rPr lang="en-US" sz="2800" dirty="0"/>
              <a:t>, </a:t>
            </a:r>
            <a:r>
              <a:rPr lang="en-US" sz="2800" dirty="0" err="1"/>
              <a:t>hãy</a:t>
            </a:r>
            <a:r>
              <a:rPr lang="en-US" sz="2800" dirty="0"/>
              <a:t> </a:t>
            </a:r>
            <a:r>
              <a:rPr lang="en-US" sz="2800" dirty="0" err="1"/>
              <a:t>kiểm</a:t>
            </a:r>
            <a:r>
              <a:rPr lang="en-US" sz="2800" dirty="0"/>
              <a:t> </a:t>
            </a:r>
            <a:r>
              <a:rPr lang="en-US" sz="2800" dirty="0" err="1"/>
              <a:t>tra</a:t>
            </a:r>
            <a:r>
              <a:rPr lang="en-US" sz="2800" dirty="0"/>
              <a:t> </a:t>
            </a:r>
            <a:r>
              <a:rPr lang="en-US" sz="2800" dirty="0" err="1"/>
              <a:t>máy</a:t>
            </a:r>
            <a:r>
              <a:rPr lang="en-US" sz="2800" dirty="0"/>
              <a:t> in </a:t>
            </a:r>
            <a:r>
              <a:rPr lang="en-US" sz="2800" dirty="0" err="1"/>
              <a:t>đã</a:t>
            </a:r>
            <a:r>
              <a:rPr lang="en-US" sz="2800" dirty="0"/>
              <a:t> </a:t>
            </a:r>
            <a:r>
              <a:rPr lang="en-US" sz="2800" dirty="0" err="1"/>
              <a:t>được</a:t>
            </a:r>
            <a:r>
              <a:rPr lang="en-US" sz="2800" dirty="0"/>
              <a:t> </a:t>
            </a:r>
            <a:r>
              <a:rPr lang="en-US" sz="2800" dirty="0" err="1"/>
              <a:t>kết</a:t>
            </a:r>
            <a:r>
              <a:rPr lang="en-US" sz="2800" dirty="0"/>
              <a:t> </a:t>
            </a:r>
            <a:r>
              <a:rPr lang="en-US" sz="2800" dirty="0" err="1"/>
              <a:t>nối</a:t>
            </a:r>
            <a:r>
              <a:rPr lang="en-US" sz="2800" dirty="0"/>
              <a:t> </a:t>
            </a:r>
            <a:r>
              <a:rPr lang="en-US" sz="2800" dirty="0" err="1"/>
              <a:t>và</a:t>
            </a:r>
            <a:r>
              <a:rPr lang="en-US" sz="2800" dirty="0"/>
              <a:t> </a:t>
            </a:r>
            <a:r>
              <a:rPr lang="en-US" sz="2800" dirty="0" err="1"/>
              <a:t>xem</a:t>
            </a:r>
            <a:r>
              <a:rPr lang="en-US" sz="2800" dirty="0"/>
              <a:t> </a:t>
            </a:r>
            <a:r>
              <a:rPr lang="en-US" sz="2800" dirty="0" err="1"/>
              <a:t>máy</a:t>
            </a:r>
            <a:r>
              <a:rPr lang="en-US" sz="2800" dirty="0"/>
              <a:t> </a:t>
            </a:r>
            <a:r>
              <a:rPr lang="en-US" sz="2800" dirty="0" err="1"/>
              <a:t>đã</a:t>
            </a:r>
            <a:r>
              <a:rPr lang="en-US" sz="2800" dirty="0"/>
              <a:t> </a:t>
            </a:r>
            <a:r>
              <a:rPr lang="en-US" sz="2800" dirty="0" err="1"/>
              <a:t>bật</a:t>
            </a:r>
            <a:r>
              <a:rPr lang="en-US" sz="2800" dirty="0"/>
              <a:t> </a:t>
            </a:r>
            <a:r>
              <a:rPr lang="en-US" sz="2800" dirty="0" err="1"/>
              <a:t>lên</a:t>
            </a:r>
            <a:r>
              <a:rPr lang="en-US" sz="2800" dirty="0"/>
              <a:t> </a:t>
            </a:r>
            <a:r>
              <a:rPr lang="en-US" sz="2800" dirty="0" err="1"/>
              <a:t>chưa</a:t>
            </a:r>
            <a:endParaRPr lang="en-US" sz="2800" dirty="0" smtClean="0"/>
          </a:p>
          <a:p>
            <a:pPr lvl="1"/>
            <a:r>
              <a:rPr lang="en-US" sz="2000" dirty="0" err="1"/>
              <a:t>K</a:t>
            </a:r>
            <a:r>
              <a:rPr lang="en-US" sz="2000" dirty="0" err="1" smtClean="0"/>
              <a:t>iểm</a:t>
            </a:r>
            <a:r>
              <a:rPr lang="en-US" sz="2000" dirty="0" smtClean="0"/>
              <a:t> </a:t>
            </a:r>
            <a:r>
              <a:rPr lang="en-US" sz="2000" dirty="0" err="1"/>
              <a:t>tra</a:t>
            </a:r>
            <a:r>
              <a:rPr lang="en-US" sz="2000" dirty="0"/>
              <a:t> </a:t>
            </a:r>
            <a:r>
              <a:rPr lang="en-US" sz="2000" dirty="0" err="1"/>
              <a:t>đường</a:t>
            </a:r>
            <a:r>
              <a:rPr lang="en-US" sz="2000" dirty="0"/>
              <a:t> </a:t>
            </a:r>
            <a:r>
              <a:rPr lang="en-US" sz="2000" dirty="0" err="1"/>
              <a:t>cáp</a:t>
            </a:r>
            <a:r>
              <a:rPr lang="en-US" sz="2000" dirty="0"/>
              <a:t> </a:t>
            </a:r>
            <a:r>
              <a:rPr lang="en-US" sz="2000" dirty="0" err="1" smtClean="0"/>
              <a:t>nối</a:t>
            </a:r>
            <a:r>
              <a:rPr lang="en-US" sz="2000" dirty="0" smtClean="0"/>
              <a:t>  </a:t>
            </a:r>
          </a:p>
          <a:p>
            <a:pPr lvl="1"/>
            <a:r>
              <a:rPr lang="en-US" sz="2000" dirty="0" err="1"/>
              <a:t>Kiểm</a:t>
            </a:r>
            <a:r>
              <a:rPr lang="en-US" sz="2000" dirty="0"/>
              <a:t> </a:t>
            </a:r>
            <a:r>
              <a:rPr lang="en-US" sz="2000" dirty="0" err="1" smtClean="0"/>
              <a:t>tra</a:t>
            </a:r>
            <a:r>
              <a:rPr lang="en-US" sz="2000" dirty="0" smtClean="0"/>
              <a:t> </a:t>
            </a:r>
            <a:r>
              <a:rPr lang="en-US" sz="2000" dirty="0" err="1" smtClean="0"/>
              <a:t>máy</a:t>
            </a:r>
            <a:r>
              <a:rPr lang="en-US" sz="2000" dirty="0" smtClean="0"/>
              <a:t> in </a:t>
            </a:r>
            <a:r>
              <a:rPr lang="en-US" sz="2000" dirty="0" err="1" smtClean="0"/>
              <a:t>có</a:t>
            </a:r>
            <a:r>
              <a:rPr lang="en-US" sz="2000" dirty="0" smtClean="0"/>
              <a:t> </a:t>
            </a:r>
            <a:r>
              <a:rPr lang="en-US" sz="2000" dirty="0" err="1" smtClean="0"/>
              <a:t>tồn</a:t>
            </a:r>
            <a:r>
              <a:rPr lang="en-US" sz="2000" dirty="0" smtClean="0"/>
              <a:t> </a:t>
            </a:r>
            <a:r>
              <a:rPr lang="en-US" sz="2000" dirty="0" err="1" smtClean="0"/>
              <a:t>tại</a:t>
            </a:r>
            <a:r>
              <a:rPr lang="en-US" sz="2000" dirty="0" smtClean="0"/>
              <a:t> </a:t>
            </a:r>
            <a:r>
              <a:rPr lang="en-US" sz="2000" dirty="0" err="1" smtClean="0"/>
              <a:t>và</a:t>
            </a:r>
            <a:r>
              <a:rPr lang="en-US" sz="2000" dirty="0" smtClean="0"/>
              <a:t> </a:t>
            </a:r>
            <a:r>
              <a:rPr lang="en-US" sz="2000" dirty="0" err="1" smtClean="0"/>
              <a:t>đang</a:t>
            </a:r>
            <a:r>
              <a:rPr lang="en-US" sz="2000" dirty="0" smtClean="0"/>
              <a:t> </a:t>
            </a:r>
            <a:r>
              <a:rPr lang="en-US" sz="2000" dirty="0" err="1" smtClean="0"/>
              <a:t>hoạt</a:t>
            </a:r>
            <a:r>
              <a:rPr lang="en-US" sz="2000" dirty="0" smtClean="0"/>
              <a:t> </a:t>
            </a:r>
            <a:r>
              <a:rPr lang="en-US" sz="2000" dirty="0" err="1" smtClean="0"/>
              <a:t>động</a:t>
            </a:r>
            <a:endParaRPr lang="en-US" sz="2000" dirty="0" smtClean="0"/>
          </a:p>
          <a:p>
            <a:r>
              <a:rPr lang="en-US" sz="2800" dirty="0" err="1"/>
              <a:t>Nếu</a:t>
            </a:r>
            <a:r>
              <a:rPr lang="en-US" sz="2800" dirty="0"/>
              <a:t> </a:t>
            </a:r>
            <a:r>
              <a:rPr lang="en-US" sz="2800" dirty="0" err="1" smtClean="0"/>
              <a:t>kết</a:t>
            </a:r>
            <a:r>
              <a:rPr lang="en-US" sz="2800" dirty="0" smtClean="0"/>
              <a:t> </a:t>
            </a:r>
            <a:r>
              <a:rPr lang="en-US" sz="2800" dirty="0" err="1" smtClean="0"/>
              <a:t>nối</a:t>
            </a:r>
            <a:r>
              <a:rPr lang="en-US" sz="2800" dirty="0" smtClean="0"/>
              <a:t> </a:t>
            </a:r>
            <a:r>
              <a:rPr lang="en-US" sz="2800" dirty="0" err="1"/>
              <a:t>vẫn</a:t>
            </a:r>
            <a:r>
              <a:rPr lang="en-US" sz="2800" dirty="0"/>
              <a:t> </a:t>
            </a:r>
            <a:r>
              <a:rPr lang="en-US" sz="2800" dirty="0" err="1"/>
              <a:t>hoạt</a:t>
            </a:r>
            <a:r>
              <a:rPr lang="en-US" sz="2800" dirty="0"/>
              <a:t> </a:t>
            </a:r>
            <a:r>
              <a:rPr lang="en-US" sz="2800" dirty="0" err="1"/>
              <a:t>động</a:t>
            </a:r>
            <a:r>
              <a:rPr lang="en-US" sz="2800" dirty="0"/>
              <a:t> </a:t>
            </a:r>
            <a:r>
              <a:rPr lang="en-US" sz="2800" dirty="0" err="1"/>
              <a:t>mà</a:t>
            </a:r>
            <a:r>
              <a:rPr lang="en-US" sz="2800" dirty="0"/>
              <a:t> </a:t>
            </a:r>
            <a:r>
              <a:rPr lang="en-US" sz="2800" dirty="0" err="1"/>
              <a:t>vẫn</a:t>
            </a:r>
            <a:r>
              <a:rPr lang="en-US" sz="2800" dirty="0"/>
              <a:t> </a:t>
            </a:r>
            <a:r>
              <a:rPr lang="en-US" sz="2800" dirty="0" err="1"/>
              <a:t>không</a:t>
            </a:r>
            <a:r>
              <a:rPr lang="en-US" sz="2800" dirty="0"/>
              <a:t> in </a:t>
            </a:r>
            <a:r>
              <a:rPr lang="en-US" sz="2800" dirty="0" err="1"/>
              <a:t>được</a:t>
            </a:r>
            <a:r>
              <a:rPr lang="en-US" sz="2800" dirty="0"/>
              <a:t>, </a:t>
            </a:r>
            <a:r>
              <a:rPr lang="en-US" sz="2800" dirty="0" err="1"/>
              <a:t>hãy</a:t>
            </a:r>
            <a:r>
              <a:rPr lang="en-US" sz="2800" dirty="0"/>
              <a:t> </a:t>
            </a:r>
            <a:r>
              <a:rPr lang="en-US" sz="2800" dirty="0" err="1"/>
              <a:t>kiểm</a:t>
            </a:r>
            <a:r>
              <a:rPr lang="en-US" sz="2800" dirty="0"/>
              <a:t> </a:t>
            </a:r>
            <a:r>
              <a:rPr lang="en-US" sz="2800" dirty="0" err="1"/>
              <a:t>tra</a:t>
            </a:r>
            <a:r>
              <a:rPr lang="en-US" sz="2800" dirty="0"/>
              <a:t> </a:t>
            </a:r>
            <a:r>
              <a:rPr lang="en-US" sz="2800" dirty="0" err="1"/>
              <a:t>xem</a:t>
            </a:r>
            <a:r>
              <a:rPr lang="en-US" sz="2800" dirty="0"/>
              <a:t> </a:t>
            </a:r>
            <a:r>
              <a:rPr lang="en-US" sz="2800" dirty="0" err="1"/>
              <a:t>máy</a:t>
            </a:r>
            <a:r>
              <a:rPr lang="en-US" sz="2800" dirty="0"/>
              <a:t> in </a:t>
            </a:r>
            <a:r>
              <a:rPr lang="en-US" sz="2800" dirty="0" err="1"/>
              <a:t>có</a:t>
            </a:r>
            <a:r>
              <a:rPr lang="en-US" sz="2800" dirty="0"/>
              <a:t> </a:t>
            </a:r>
            <a:r>
              <a:rPr lang="en-US" sz="2800" dirty="0" err="1"/>
              <a:t>báo</a:t>
            </a:r>
            <a:r>
              <a:rPr lang="en-US" sz="2800" dirty="0"/>
              <a:t> </a:t>
            </a:r>
            <a:r>
              <a:rPr lang="en-US" sz="2800" dirty="0" err="1"/>
              <a:t>lỗi</a:t>
            </a:r>
            <a:r>
              <a:rPr lang="en-US" sz="2800" dirty="0"/>
              <a:t> </a:t>
            </a:r>
            <a:r>
              <a:rPr lang="en-US" sz="2800" dirty="0" err="1"/>
              <a:t>nào</a:t>
            </a:r>
            <a:r>
              <a:rPr lang="en-US" sz="2800" dirty="0"/>
              <a:t> </a:t>
            </a:r>
            <a:r>
              <a:rPr lang="en-US" sz="2800" dirty="0" err="1"/>
              <a:t>không</a:t>
            </a:r>
            <a:r>
              <a:rPr lang="en-US" sz="2800" dirty="0"/>
              <a:t> </a:t>
            </a:r>
            <a:r>
              <a:rPr lang="en-US" sz="2800" dirty="0" smtClean="0"/>
              <a:t> </a:t>
            </a:r>
          </a:p>
        </p:txBody>
      </p:sp>
    </p:spTree>
    <p:extLst>
      <p:ext uri="{BB962C8B-B14F-4D97-AF65-F5344CB8AC3E}">
        <p14:creationId xmlns:p14="http://schemas.microsoft.com/office/powerpoint/2010/main" val="1965055595"/>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2"/>
          <p:cNvSpPr>
            <a:spLocks noGrp="1" noChangeArrowheads="1"/>
          </p:cNvSpPr>
          <p:nvPr>
            <p:ph type="title" idx="4294967295"/>
          </p:nvPr>
        </p:nvSpPr>
        <p:spPr/>
        <p:txBody>
          <a:bodyPr/>
          <a:lstStyle/>
          <a:p>
            <a:pPr eaLnBrk="1" hangingPunct="1"/>
            <a:r>
              <a:rPr lang="en-US" dirty="0" err="1"/>
              <a:t>Làm</a:t>
            </a:r>
            <a:r>
              <a:rPr lang="en-US" dirty="0"/>
              <a:t> </a:t>
            </a:r>
            <a:r>
              <a:rPr lang="en-US" dirty="0" err="1"/>
              <a:t>việc</a:t>
            </a:r>
            <a:r>
              <a:rPr lang="en-US" dirty="0"/>
              <a:t> v</a:t>
            </a:r>
            <a:r>
              <a:rPr lang="vi-VN" dirty="0"/>
              <a:t>ới phần cứng</a:t>
            </a:r>
            <a:r>
              <a:rPr lang="en-US" dirty="0"/>
              <a:t> </a:t>
            </a:r>
            <a:endParaRPr lang="en-US" dirty="0" smtClean="0"/>
          </a:p>
        </p:txBody>
      </p:sp>
      <p:sp>
        <p:nvSpPr>
          <p:cNvPr id="59397" name="Rectangle 3"/>
          <p:cNvSpPr>
            <a:spLocks noGrp="1" noChangeArrowheads="1"/>
          </p:cNvSpPr>
          <p:nvPr>
            <p:ph type="body" idx="4294967295"/>
          </p:nvPr>
        </p:nvSpPr>
        <p:spPr/>
        <p:txBody>
          <a:bodyPr/>
          <a:lstStyle/>
          <a:p>
            <a:r>
              <a:rPr lang="en-US" sz="2400" dirty="0" err="1"/>
              <a:t>Nếu</a:t>
            </a:r>
            <a:r>
              <a:rPr lang="en-US" sz="2400" dirty="0"/>
              <a:t> </a:t>
            </a:r>
            <a:r>
              <a:rPr lang="en-US" sz="2400" dirty="0" err="1"/>
              <a:t>bạn</a:t>
            </a:r>
            <a:r>
              <a:rPr lang="en-US" sz="2400" dirty="0"/>
              <a:t> </a:t>
            </a:r>
            <a:r>
              <a:rPr lang="en-US" sz="2400" dirty="0" err="1"/>
              <a:t>không</a:t>
            </a:r>
            <a:r>
              <a:rPr lang="en-US" sz="2400" dirty="0"/>
              <a:t> </a:t>
            </a:r>
            <a:r>
              <a:rPr lang="en-US" sz="2400" dirty="0" err="1"/>
              <a:t>vào</a:t>
            </a:r>
            <a:r>
              <a:rPr lang="en-US" sz="2400" dirty="0"/>
              <a:t> </a:t>
            </a:r>
            <a:r>
              <a:rPr lang="en-US" sz="2400" dirty="0" err="1"/>
              <a:t>mạng</a:t>
            </a:r>
            <a:r>
              <a:rPr lang="en-US" sz="2400" dirty="0"/>
              <a:t> </a:t>
            </a:r>
            <a:r>
              <a:rPr lang="en-US" sz="2400" dirty="0" err="1"/>
              <a:t>được</a:t>
            </a:r>
            <a:r>
              <a:rPr lang="en-US" sz="2400" dirty="0"/>
              <a:t>, </a:t>
            </a:r>
            <a:r>
              <a:rPr lang="en-US" sz="2400" dirty="0" err="1"/>
              <a:t>hãy</a:t>
            </a:r>
            <a:r>
              <a:rPr lang="en-US" sz="2400" dirty="0"/>
              <a:t> </a:t>
            </a:r>
            <a:r>
              <a:rPr lang="en-US" sz="2400" dirty="0" err="1"/>
              <a:t>xem</a:t>
            </a:r>
            <a:r>
              <a:rPr lang="en-US" sz="2400" dirty="0"/>
              <a:t> </a:t>
            </a:r>
            <a:r>
              <a:rPr lang="en-US" sz="2400" dirty="0" err="1"/>
              <a:t>bạn</a:t>
            </a:r>
            <a:r>
              <a:rPr lang="en-US" sz="2400" dirty="0"/>
              <a:t> </a:t>
            </a:r>
            <a:r>
              <a:rPr lang="en-US" sz="2400" dirty="0" err="1"/>
              <a:t>có</a:t>
            </a:r>
            <a:r>
              <a:rPr lang="en-US" sz="2400" dirty="0"/>
              <a:t> </a:t>
            </a:r>
            <a:r>
              <a:rPr lang="en-US" sz="2400" dirty="0" err="1"/>
              <a:t>dùng</a:t>
            </a:r>
            <a:r>
              <a:rPr lang="en-US" sz="2400" dirty="0"/>
              <a:t> </a:t>
            </a:r>
            <a:r>
              <a:rPr lang="en-US" sz="2400" dirty="0" err="1"/>
              <a:t>đúng</a:t>
            </a:r>
            <a:r>
              <a:rPr lang="en-US" sz="2400" dirty="0"/>
              <a:t> </a:t>
            </a:r>
            <a:r>
              <a:rPr lang="en-US" sz="2400" dirty="0" err="1"/>
              <a:t>tên</a:t>
            </a:r>
            <a:r>
              <a:rPr lang="en-US" sz="2400" dirty="0"/>
              <a:t> </a:t>
            </a:r>
            <a:r>
              <a:rPr lang="en-US" sz="2400" dirty="0" err="1"/>
              <a:t>đăng</a:t>
            </a:r>
            <a:r>
              <a:rPr lang="en-US" sz="2400" dirty="0"/>
              <a:t> </a:t>
            </a:r>
            <a:r>
              <a:rPr lang="en-US" sz="2400" dirty="0" err="1"/>
              <a:t>nhập</a:t>
            </a:r>
            <a:r>
              <a:rPr lang="en-US" sz="2400" dirty="0"/>
              <a:t> </a:t>
            </a:r>
            <a:r>
              <a:rPr lang="en-US" sz="2400" dirty="0" err="1"/>
              <a:t>và</a:t>
            </a:r>
            <a:r>
              <a:rPr lang="en-US" sz="2400" dirty="0"/>
              <a:t> </a:t>
            </a:r>
            <a:r>
              <a:rPr lang="en-US" sz="2400" dirty="0" err="1"/>
              <a:t>mã</a:t>
            </a:r>
            <a:r>
              <a:rPr lang="en-US" sz="2400" dirty="0"/>
              <a:t> </a:t>
            </a:r>
            <a:r>
              <a:rPr lang="en-US" sz="2400" dirty="0" err="1"/>
              <a:t>khóa</a:t>
            </a:r>
            <a:r>
              <a:rPr lang="en-US" sz="2400" dirty="0"/>
              <a:t> </a:t>
            </a:r>
            <a:r>
              <a:rPr lang="en-US" sz="2400" dirty="0" err="1"/>
              <a:t>không</a:t>
            </a:r>
            <a:endParaRPr lang="en-US" sz="2400" dirty="0" smtClean="0"/>
          </a:p>
          <a:p>
            <a:pPr lvl="1"/>
            <a:r>
              <a:rPr lang="en-US" sz="2000" dirty="0" err="1" smtClean="0"/>
              <a:t>Đảm</a:t>
            </a:r>
            <a:r>
              <a:rPr lang="en-US" sz="2000" dirty="0" smtClean="0"/>
              <a:t> </a:t>
            </a:r>
            <a:r>
              <a:rPr lang="en-US" sz="2000" dirty="0" err="1" smtClean="0"/>
              <a:t>bảo</a:t>
            </a:r>
            <a:r>
              <a:rPr lang="en-US" sz="2000" dirty="0" smtClean="0"/>
              <a:t> </a:t>
            </a:r>
            <a:r>
              <a:rPr lang="en-US" sz="2000" dirty="0" err="1" smtClean="0"/>
              <a:t>kết</a:t>
            </a:r>
            <a:r>
              <a:rPr lang="en-US" sz="2000" dirty="0" smtClean="0"/>
              <a:t> </a:t>
            </a:r>
            <a:r>
              <a:rPr lang="en-US" sz="2000" dirty="0" err="1" smtClean="0"/>
              <a:t>nối</a:t>
            </a:r>
            <a:r>
              <a:rPr lang="en-US" sz="2000" dirty="0" smtClean="0"/>
              <a:t> </a:t>
            </a:r>
            <a:r>
              <a:rPr lang="en-US" sz="2000" dirty="0" err="1" smtClean="0"/>
              <a:t>mạng</a:t>
            </a:r>
            <a:r>
              <a:rPr lang="en-US" sz="2000" dirty="0" smtClean="0"/>
              <a:t> </a:t>
            </a:r>
            <a:r>
              <a:rPr lang="en-US" sz="2000" dirty="0" err="1" smtClean="0"/>
              <a:t>vẫn</a:t>
            </a:r>
            <a:r>
              <a:rPr lang="en-US" sz="2000" dirty="0" smtClean="0"/>
              <a:t> </a:t>
            </a:r>
            <a:r>
              <a:rPr lang="en-US" sz="2000" dirty="0" err="1"/>
              <a:t>hoạt</a:t>
            </a:r>
            <a:r>
              <a:rPr lang="en-US" sz="2000" dirty="0"/>
              <a:t> </a:t>
            </a:r>
            <a:r>
              <a:rPr lang="en-US" sz="2000" dirty="0" err="1"/>
              <a:t>động</a:t>
            </a:r>
            <a:r>
              <a:rPr lang="en-US" sz="2000" dirty="0" smtClean="0"/>
              <a:t> </a:t>
            </a:r>
          </a:p>
          <a:p>
            <a:pPr lvl="1"/>
            <a:r>
              <a:rPr lang="en-US" sz="2000" dirty="0" err="1"/>
              <a:t>Nếu</a:t>
            </a:r>
            <a:r>
              <a:rPr lang="en-US" sz="2000" dirty="0"/>
              <a:t> </a:t>
            </a:r>
            <a:r>
              <a:rPr lang="en-US" sz="2000" dirty="0" err="1"/>
              <a:t>bạn</a:t>
            </a:r>
            <a:r>
              <a:rPr lang="en-US" sz="2000" dirty="0"/>
              <a:t> </a:t>
            </a:r>
            <a:r>
              <a:rPr lang="en-US" sz="2000" dirty="0" err="1"/>
              <a:t>dùng</a:t>
            </a:r>
            <a:r>
              <a:rPr lang="en-US" sz="2000" dirty="0"/>
              <a:t> </a:t>
            </a:r>
            <a:r>
              <a:rPr lang="en-US" sz="2000" dirty="0" err="1"/>
              <a:t>kết</a:t>
            </a:r>
            <a:r>
              <a:rPr lang="en-US" sz="2000" dirty="0"/>
              <a:t> </a:t>
            </a:r>
            <a:r>
              <a:rPr lang="en-US" sz="2000" dirty="0" err="1"/>
              <a:t>nối</a:t>
            </a:r>
            <a:r>
              <a:rPr lang="en-US" sz="2000" dirty="0"/>
              <a:t> </a:t>
            </a:r>
            <a:r>
              <a:rPr lang="en-US" sz="2000" dirty="0" err="1"/>
              <a:t>không</a:t>
            </a:r>
            <a:r>
              <a:rPr lang="en-US" sz="2000" dirty="0"/>
              <a:t> </a:t>
            </a:r>
            <a:r>
              <a:rPr lang="en-US" sz="2000" dirty="0" err="1"/>
              <a:t>dây</a:t>
            </a:r>
            <a:r>
              <a:rPr lang="en-US" sz="2000" dirty="0"/>
              <a:t>, </a:t>
            </a:r>
            <a:r>
              <a:rPr lang="en-US" sz="2000" dirty="0" err="1"/>
              <a:t>hãy</a:t>
            </a:r>
            <a:r>
              <a:rPr lang="en-US" sz="2000" dirty="0"/>
              <a:t> </a:t>
            </a:r>
            <a:r>
              <a:rPr lang="en-US" sz="2000" dirty="0" err="1"/>
              <a:t>đảm</a:t>
            </a:r>
            <a:r>
              <a:rPr lang="en-US" sz="2000" dirty="0"/>
              <a:t> </a:t>
            </a:r>
            <a:r>
              <a:rPr lang="en-US" sz="2000" dirty="0" err="1"/>
              <a:t>bảo</a:t>
            </a:r>
            <a:r>
              <a:rPr lang="en-US" sz="2000" dirty="0"/>
              <a:t> </a:t>
            </a:r>
            <a:r>
              <a:rPr lang="en-US" sz="2000" dirty="0" err="1"/>
              <a:t>rằng</a:t>
            </a:r>
            <a:r>
              <a:rPr lang="en-US" sz="2000" dirty="0"/>
              <a:t> </a:t>
            </a:r>
            <a:r>
              <a:rPr lang="en-US" sz="2000" dirty="0" err="1"/>
              <a:t>bạn</a:t>
            </a:r>
            <a:r>
              <a:rPr lang="en-US" sz="2000" dirty="0"/>
              <a:t> </a:t>
            </a:r>
            <a:r>
              <a:rPr lang="en-US" sz="2000" dirty="0" err="1"/>
              <a:t>kết</a:t>
            </a:r>
            <a:r>
              <a:rPr lang="en-US" sz="2000" dirty="0"/>
              <a:t> </a:t>
            </a:r>
            <a:r>
              <a:rPr lang="en-US" sz="2000" dirty="0" err="1"/>
              <a:t>nối</a:t>
            </a:r>
            <a:r>
              <a:rPr lang="en-US" sz="2000" dirty="0"/>
              <a:t> </a:t>
            </a:r>
            <a:r>
              <a:rPr lang="en-US" sz="2000" dirty="0" err="1"/>
              <a:t>với</a:t>
            </a:r>
            <a:r>
              <a:rPr lang="en-US" sz="2000" dirty="0"/>
              <a:t> </a:t>
            </a:r>
            <a:r>
              <a:rPr lang="en-US" sz="2000" dirty="0" err="1"/>
              <a:t>đúng</a:t>
            </a:r>
            <a:r>
              <a:rPr lang="en-US" sz="2000" dirty="0"/>
              <a:t> </a:t>
            </a:r>
            <a:r>
              <a:rPr lang="en-US" sz="2000" dirty="0" err="1" smtClean="0"/>
              <a:t>mạng</a:t>
            </a:r>
            <a:endParaRPr lang="en-US" sz="2000" dirty="0" smtClean="0"/>
          </a:p>
          <a:p>
            <a:pPr lvl="1"/>
            <a:r>
              <a:rPr lang="en-US" sz="2000" dirty="0" err="1"/>
              <a:t>K</a:t>
            </a:r>
            <a:r>
              <a:rPr lang="en-US" sz="2000" dirty="0" err="1" smtClean="0"/>
              <a:t>iểm</a:t>
            </a:r>
            <a:r>
              <a:rPr lang="en-US" sz="2000" dirty="0" smtClean="0"/>
              <a:t> </a:t>
            </a:r>
            <a:r>
              <a:rPr lang="en-US" sz="2000" dirty="0" err="1"/>
              <a:t>tra</a:t>
            </a:r>
            <a:r>
              <a:rPr lang="en-US" sz="2000" dirty="0"/>
              <a:t> </a:t>
            </a:r>
            <a:r>
              <a:rPr lang="en-US" sz="2000" dirty="0" err="1"/>
              <a:t>xem</a:t>
            </a:r>
            <a:r>
              <a:rPr lang="en-US" sz="2000" dirty="0"/>
              <a:t> </a:t>
            </a:r>
            <a:r>
              <a:rPr lang="en-US" sz="2000" dirty="0" err="1"/>
              <a:t>các</a:t>
            </a:r>
            <a:r>
              <a:rPr lang="en-US" sz="2000" dirty="0"/>
              <a:t> </a:t>
            </a:r>
            <a:r>
              <a:rPr lang="en-US" sz="2000" dirty="0" err="1"/>
              <a:t>đường</a:t>
            </a:r>
            <a:r>
              <a:rPr lang="en-US" sz="2000" dirty="0"/>
              <a:t> </a:t>
            </a:r>
            <a:r>
              <a:rPr lang="en-US" sz="2000" dirty="0" err="1"/>
              <a:t>cáp</a:t>
            </a:r>
            <a:r>
              <a:rPr lang="en-US" sz="2000" dirty="0"/>
              <a:t> </a:t>
            </a:r>
            <a:r>
              <a:rPr lang="en-US" sz="2000" dirty="0" err="1"/>
              <a:t>có</a:t>
            </a:r>
            <a:r>
              <a:rPr lang="en-US" sz="2000" dirty="0"/>
              <a:t> </a:t>
            </a:r>
            <a:r>
              <a:rPr lang="en-US" sz="2000" dirty="0" err="1"/>
              <a:t>được</a:t>
            </a:r>
            <a:r>
              <a:rPr lang="en-US" sz="2000" dirty="0"/>
              <a:t> </a:t>
            </a:r>
            <a:r>
              <a:rPr lang="en-US" sz="2000" dirty="0" err="1"/>
              <a:t>nối</a:t>
            </a:r>
            <a:r>
              <a:rPr lang="en-US" sz="2000" dirty="0"/>
              <a:t> </a:t>
            </a:r>
            <a:r>
              <a:rPr lang="en-US" sz="2000" dirty="0" err="1"/>
              <a:t>với</a:t>
            </a:r>
            <a:r>
              <a:rPr lang="en-US" sz="2000" dirty="0"/>
              <a:t> </a:t>
            </a:r>
            <a:r>
              <a:rPr lang="en-US" sz="2000" dirty="0" err="1"/>
              <a:t>nhau</a:t>
            </a:r>
            <a:r>
              <a:rPr lang="en-US" sz="2000" dirty="0"/>
              <a:t> </a:t>
            </a:r>
            <a:r>
              <a:rPr lang="en-US" sz="2000" dirty="0" err="1"/>
              <a:t>không</a:t>
            </a:r>
            <a:r>
              <a:rPr lang="en-US" sz="2000" dirty="0"/>
              <a:t> </a:t>
            </a:r>
            <a:r>
              <a:rPr lang="en-US" sz="2000" dirty="0" err="1"/>
              <a:t>và</a:t>
            </a:r>
            <a:r>
              <a:rPr lang="en-US" sz="2000" dirty="0"/>
              <a:t> </a:t>
            </a:r>
            <a:r>
              <a:rPr lang="en-US" sz="2000" dirty="0" err="1"/>
              <a:t>liệu</a:t>
            </a:r>
            <a:r>
              <a:rPr lang="en-US" sz="2000" dirty="0"/>
              <a:t> </a:t>
            </a:r>
            <a:r>
              <a:rPr lang="en-US" sz="2000" dirty="0" err="1"/>
              <a:t>các</a:t>
            </a:r>
            <a:r>
              <a:rPr lang="en-US" sz="2000" dirty="0"/>
              <a:t> </a:t>
            </a:r>
            <a:r>
              <a:rPr lang="en-US" sz="2000" dirty="0" err="1"/>
              <a:t>thiết</a:t>
            </a:r>
            <a:r>
              <a:rPr lang="en-US" sz="2000" dirty="0"/>
              <a:t> </a:t>
            </a:r>
            <a:r>
              <a:rPr lang="en-US" sz="2000" dirty="0" err="1"/>
              <a:t>bị</a:t>
            </a:r>
            <a:r>
              <a:rPr lang="en-US" sz="2000" dirty="0"/>
              <a:t> </a:t>
            </a:r>
            <a:r>
              <a:rPr lang="en-US" sz="2000" dirty="0" err="1"/>
              <a:t>mạng</a:t>
            </a:r>
            <a:r>
              <a:rPr lang="en-US" sz="2000" dirty="0"/>
              <a:t> </a:t>
            </a:r>
            <a:r>
              <a:rPr lang="en-US" sz="2000" dirty="0" err="1"/>
              <a:t>có</a:t>
            </a:r>
            <a:r>
              <a:rPr lang="en-US" sz="2000" dirty="0"/>
              <a:t> </a:t>
            </a:r>
            <a:r>
              <a:rPr lang="en-US" sz="2000" dirty="0" err="1"/>
              <a:t>hoạt</a:t>
            </a:r>
            <a:r>
              <a:rPr lang="en-US" sz="2000" dirty="0"/>
              <a:t> </a:t>
            </a:r>
            <a:r>
              <a:rPr lang="en-US" sz="2000" dirty="0" err="1"/>
              <a:t>động</a:t>
            </a:r>
            <a:r>
              <a:rPr lang="en-US" sz="2000" dirty="0"/>
              <a:t> </a:t>
            </a:r>
            <a:r>
              <a:rPr lang="en-US" sz="2000" dirty="0" err="1"/>
              <a:t>bình</a:t>
            </a:r>
            <a:r>
              <a:rPr lang="en-US" sz="2000" dirty="0"/>
              <a:t> </a:t>
            </a:r>
            <a:r>
              <a:rPr lang="en-US" sz="2000" dirty="0" err="1"/>
              <a:t>thường</a:t>
            </a:r>
            <a:r>
              <a:rPr lang="en-US" sz="2000" dirty="0"/>
              <a:t> hay </a:t>
            </a:r>
            <a:r>
              <a:rPr lang="en-US" sz="2000" dirty="0" err="1"/>
              <a:t>không</a:t>
            </a:r>
            <a:r>
              <a:rPr lang="en-US" sz="2000" dirty="0"/>
              <a:t> </a:t>
            </a:r>
            <a:endParaRPr lang="en-US" sz="2000" dirty="0" smtClean="0"/>
          </a:p>
          <a:p>
            <a:r>
              <a:rPr lang="en-US" sz="2400" dirty="0" err="1"/>
              <a:t>Tuổi</a:t>
            </a:r>
            <a:r>
              <a:rPr lang="en-US" sz="2400" dirty="0"/>
              <a:t> </a:t>
            </a:r>
            <a:r>
              <a:rPr lang="en-US" sz="2400" dirty="0" err="1" smtClean="0"/>
              <a:t>thọ</a:t>
            </a:r>
            <a:r>
              <a:rPr lang="en-US" sz="2400" dirty="0" smtClean="0"/>
              <a:t> </a:t>
            </a:r>
            <a:r>
              <a:rPr lang="en-US" sz="2400" dirty="0" err="1" smtClean="0"/>
              <a:t>của</a:t>
            </a:r>
            <a:r>
              <a:rPr lang="en-US" sz="2400" dirty="0" smtClean="0"/>
              <a:t> </a:t>
            </a:r>
            <a:r>
              <a:rPr lang="en-US" sz="2400" dirty="0" err="1"/>
              <a:t>máy</a:t>
            </a:r>
            <a:r>
              <a:rPr lang="en-US" sz="2400" dirty="0"/>
              <a:t> </a:t>
            </a:r>
            <a:r>
              <a:rPr lang="en-US" sz="2400" dirty="0" err="1"/>
              <a:t>tính</a:t>
            </a:r>
            <a:r>
              <a:rPr lang="en-US" sz="2400" dirty="0"/>
              <a:t> </a:t>
            </a:r>
            <a:r>
              <a:rPr lang="en-US" sz="2400" dirty="0" err="1"/>
              <a:t>cũng</a:t>
            </a:r>
            <a:r>
              <a:rPr lang="en-US" sz="2400" dirty="0"/>
              <a:t> </a:t>
            </a:r>
            <a:r>
              <a:rPr lang="en-US" sz="2400" dirty="0" err="1"/>
              <a:t>có</a:t>
            </a:r>
            <a:r>
              <a:rPr lang="en-US" sz="2400" dirty="0"/>
              <a:t> </a:t>
            </a:r>
            <a:r>
              <a:rPr lang="en-US" sz="2400" dirty="0" err="1"/>
              <a:t>thể</a:t>
            </a:r>
            <a:r>
              <a:rPr lang="en-US" sz="2400" dirty="0"/>
              <a:t> </a:t>
            </a:r>
            <a:r>
              <a:rPr lang="en-US" sz="2400" dirty="0" err="1"/>
              <a:t>là</a:t>
            </a:r>
            <a:r>
              <a:rPr lang="en-US" sz="2400" dirty="0"/>
              <a:t> </a:t>
            </a:r>
            <a:r>
              <a:rPr lang="en-US" sz="2400" dirty="0" err="1"/>
              <a:t>nguyên</a:t>
            </a:r>
            <a:r>
              <a:rPr lang="en-US" sz="2400" dirty="0"/>
              <a:t> </a:t>
            </a:r>
            <a:r>
              <a:rPr lang="en-US" sz="2400" dirty="0" err="1"/>
              <a:t>nhân</a:t>
            </a:r>
            <a:r>
              <a:rPr lang="en-US" sz="2400" dirty="0"/>
              <a:t> </a:t>
            </a:r>
            <a:r>
              <a:rPr lang="en-US" sz="2400" dirty="0" err="1"/>
              <a:t>gây</a:t>
            </a:r>
            <a:r>
              <a:rPr lang="en-US" sz="2400" dirty="0"/>
              <a:t> </a:t>
            </a:r>
            <a:r>
              <a:rPr lang="en-US" sz="2400" dirty="0" smtClean="0"/>
              <a:t/>
            </a:r>
            <a:br>
              <a:rPr lang="en-US" sz="2400" dirty="0" smtClean="0"/>
            </a:br>
            <a:r>
              <a:rPr lang="en-US" sz="2400" dirty="0" err="1" smtClean="0"/>
              <a:t>trục</a:t>
            </a:r>
            <a:r>
              <a:rPr lang="en-US" sz="2400" dirty="0" smtClean="0"/>
              <a:t> </a:t>
            </a:r>
            <a:r>
              <a:rPr lang="en-US" sz="2400" dirty="0" err="1"/>
              <a:t>trặc</a:t>
            </a:r>
            <a:endParaRPr lang="en-US" sz="2400" dirty="0" smtClean="0"/>
          </a:p>
          <a:p>
            <a:r>
              <a:rPr lang="en-US" sz="2400" dirty="0" err="1"/>
              <a:t>T</a:t>
            </a:r>
            <a:r>
              <a:rPr lang="en-US" sz="2400" dirty="0" err="1" smtClean="0"/>
              <a:t>hiết</a:t>
            </a:r>
            <a:r>
              <a:rPr lang="en-US" sz="2400" dirty="0" smtClean="0"/>
              <a:t> </a:t>
            </a:r>
            <a:r>
              <a:rPr lang="en-US" sz="2400" dirty="0" err="1"/>
              <a:t>bị</a:t>
            </a:r>
            <a:r>
              <a:rPr lang="en-US" sz="2400" dirty="0"/>
              <a:t> </a:t>
            </a:r>
            <a:r>
              <a:rPr lang="en-US" sz="2400" dirty="0" err="1"/>
              <a:t>phần</a:t>
            </a:r>
            <a:r>
              <a:rPr lang="en-US" sz="2400" dirty="0"/>
              <a:t> </a:t>
            </a:r>
            <a:r>
              <a:rPr lang="en-US" sz="2400" dirty="0" err="1"/>
              <a:t>cứng</a:t>
            </a:r>
            <a:r>
              <a:rPr lang="en-US" sz="2400" dirty="0"/>
              <a:t> </a:t>
            </a:r>
            <a:r>
              <a:rPr lang="en-US" sz="2400" dirty="0" err="1"/>
              <a:t>mới</a:t>
            </a:r>
            <a:r>
              <a:rPr lang="en-US" sz="2400" dirty="0"/>
              <a:t> </a:t>
            </a:r>
            <a:r>
              <a:rPr lang="en-US" sz="2400" dirty="0" err="1"/>
              <a:t>cài</a:t>
            </a:r>
            <a:r>
              <a:rPr lang="en-US" sz="2400" dirty="0"/>
              <a:t> </a:t>
            </a:r>
            <a:r>
              <a:rPr lang="en-US" sz="2400" dirty="0" err="1"/>
              <a:t>đặt</a:t>
            </a:r>
            <a:r>
              <a:rPr lang="en-US" sz="2400" dirty="0"/>
              <a:t> </a:t>
            </a:r>
            <a:r>
              <a:rPr lang="en-US" sz="2400" dirty="0" err="1"/>
              <a:t>có</a:t>
            </a:r>
            <a:r>
              <a:rPr lang="en-US" sz="2400" dirty="0"/>
              <a:t> </a:t>
            </a:r>
            <a:r>
              <a:rPr lang="en-US" sz="2400" dirty="0" err="1"/>
              <a:t>thể</a:t>
            </a:r>
            <a:r>
              <a:rPr lang="en-US" sz="2400" dirty="0"/>
              <a:t> </a:t>
            </a:r>
            <a:r>
              <a:rPr lang="en-US" sz="2400" dirty="0" err="1"/>
              <a:t>không</a:t>
            </a:r>
            <a:r>
              <a:rPr lang="en-US" sz="2400" dirty="0"/>
              <a:t> </a:t>
            </a:r>
            <a:r>
              <a:rPr lang="en-US" sz="2400" dirty="0" err="1"/>
              <a:t>hoạt</a:t>
            </a:r>
            <a:r>
              <a:rPr lang="en-US" sz="2400" dirty="0"/>
              <a:t> </a:t>
            </a:r>
            <a:r>
              <a:rPr lang="en-US" sz="2400" dirty="0" err="1"/>
              <a:t>động</a:t>
            </a:r>
            <a:r>
              <a:rPr lang="en-US" sz="2400" dirty="0"/>
              <a:t> do </a:t>
            </a:r>
            <a:r>
              <a:rPr lang="en-US" sz="2400" dirty="0" err="1"/>
              <a:t>một</a:t>
            </a:r>
            <a:r>
              <a:rPr lang="en-US" sz="2400" dirty="0"/>
              <a:t> </a:t>
            </a:r>
            <a:r>
              <a:rPr lang="en-US" sz="2400" dirty="0" err="1"/>
              <a:t>vài</a:t>
            </a:r>
            <a:r>
              <a:rPr lang="en-US" sz="2400" dirty="0"/>
              <a:t> </a:t>
            </a:r>
            <a:r>
              <a:rPr lang="en-US" sz="2400" dirty="0" err="1"/>
              <a:t>nguyên</a:t>
            </a:r>
            <a:r>
              <a:rPr lang="en-US" sz="2400" dirty="0"/>
              <a:t> </a:t>
            </a:r>
            <a:r>
              <a:rPr lang="en-US" sz="2400" dirty="0" err="1"/>
              <a:t>nhân</a:t>
            </a:r>
            <a:endParaRPr lang="en-US" sz="2400" dirty="0" smtClean="0"/>
          </a:p>
        </p:txBody>
      </p:sp>
    </p:spTree>
    <p:extLst>
      <p:ext uri="{BB962C8B-B14F-4D97-AF65-F5344CB8AC3E}">
        <p14:creationId xmlns:p14="http://schemas.microsoft.com/office/powerpoint/2010/main" val="4140513060"/>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dirty="0" err="1"/>
              <a:t>Tiến</a:t>
            </a:r>
            <a:r>
              <a:rPr lang="en-US" dirty="0"/>
              <a:t> </a:t>
            </a:r>
            <a:r>
              <a:rPr lang="en-US" dirty="0" err="1"/>
              <a:t>hành</a:t>
            </a:r>
            <a:r>
              <a:rPr lang="en-US" dirty="0"/>
              <a:t> </a:t>
            </a:r>
            <a:r>
              <a:rPr lang="en-US" dirty="0" err="1"/>
              <a:t>bảo</a:t>
            </a:r>
            <a:r>
              <a:rPr lang="en-US" dirty="0"/>
              <a:t> </a:t>
            </a:r>
            <a:r>
              <a:rPr lang="en-US" dirty="0" err="1"/>
              <a:t>trì</a:t>
            </a:r>
            <a:r>
              <a:rPr lang="en-US" dirty="0"/>
              <a:t> </a:t>
            </a:r>
            <a:r>
              <a:rPr lang="en-US" dirty="0" err="1"/>
              <a:t>phần</a:t>
            </a:r>
            <a:r>
              <a:rPr lang="en-US" dirty="0"/>
              <a:t> </a:t>
            </a:r>
            <a:r>
              <a:rPr lang="en-US" dirty="0" err="1"/>
              <a:t>cứng</a:t>
            </a:r>
            <a:endParaRPr lang="en-US" dirty="0" smtClean="0"/>
          </a:p>
        </p:txBody>
      </p:sp>
      <p:sp>
        <p:nvSpPr>
          <p:cNvPr id="60419" name="Content Placeholder 2"/>
          <p:cNvSpPr>
            <a:spLocks noGrp="1"/>
          </p:cNvSpPr>
          <p:nvPr>
            <p:ph sz="quarter" idx="12"/>
          </p:nvPr>
        </p:nvSpPr>
        <p:spPr>
          <a:xfrm>
            <a:off x="363538" y="1300163"/>
            <a:ext cx="8394700" cy="4968875"/>
          </a:xfrm>
        </p:spPr>
        <p:txBody>
          <a:bodyPr/>
          <a:lstStyle/>
          <a:p>
            <a:r>
              <a:rPr lang="en-US" sz="2400" dirty="0" err="1" smtClean="0"/>
              <a:t>Định</a:t>
            </a:r>
            <a:r>
              <a:rPr lang="en-US" sz="2400" dirty="0" smtClean="0"/>
              <a:t> </a:t>
            </a:r>
            <a:r>
              <a:rPr lang="en-US" sz="2400" dirty="0" err="1" smtClean="0"/>
              <a:t>kì</a:t>
            </a:r>
            <a:r>
              <a:rPr lang="en-US" sz="2400" dirty="0" smtClean="0"/>
              <a:t> </a:t>
            </a:r>
            <a:r>
              <a:rPr lang="en-US" sz="2400" dirty="0" err="1" smtClean="0"/>
              <a:t>vệ</a:t>
            </a:r>
            <a:r>
              <a:rPr lang="en-US" sz="2400" dirty="0" smtClean="0"/>
              <a:t> </a:t>
            </a:r>
            <a:r>
              <a:rPr lang="en-US" sz="2400" dirty="0" err="1" smtClean="0"/>
              <a:t>sinh</a:t>
            </a:r>
            <a:r>
              <a:rPr lang="en-US" sz="2400" dirty="0" smtClean="0"/>
              <a:t> </a:t>
            </a:r>
            <a:r>
              <a:rPr lang="en-US" sz="2400" dirty="0" err="1" smtClean="0"/>
              <a:t>bàn</a:t>
            </a:r>
            <a:r>
              <a:rPr lang="en-US" sz="2400" dirty="0" smtClean="0"/>
              <a:t> </a:t>
            </a:r>
            <a:r>
              <a:rPr lang="en-US" sz="2400" dirty="0" err="1" smtClean="0"/>
              <a:t>phím</a:t>
            </a:r>
            <a:r>
              <a:rPr lang="en-US" sz="2400" dirty="0" smtClean="0"/>
              <a:t> </a:t>
            </a:r>
            <a:r>
              <a:rPr lang="en-US" sz="2400" dirty="0" err="1" smtClean="0"/>
              <a:t>và</a:t>
            </a:r>
            <a:r>
              <a:rPr lang="en-US" sz="2400" dirty="0" smtClean="0"/>
              <a:t> </a:t>
            </a:r>
            <a:r>
              <a:rPr lang="en-US" sz="2400" dirty="0" err="1" smtClean="0"/>
              <a:t>chuột</a:t>
            </a:r>
            <a:r>
              <a:rPr lang="en-US" sz="2400" dirty="0" smtClean="0"/>
              <a:t> </a:t>
            </a:r>
          </a:p>
          <a:p>
            <a:r>
              <a:rPr lang="en-US" sz="2400" dirty="0" err="1" smtClean="0"/>
              <a:t>Vòng</a:t>
            </a:r>
            <a:r>
              <a:rPr lang="en-US" sz="2400" dirty="0" smtClean="0"/>
              <a:t> </a:t>
            </a:r>
            <a:r>
              <a:rPr lang="en-US" sz="2400" dirty="0" err="1" smtClean="0"/>
              <a:t>đời</a:t>
            </a:r>
            <a:r>
              <a:rPr lang="en-US" sz="2400" dirty="0" smtClean="0"/>
              <a:t> </a:t>
            </a:r>
            <a:r>
              <a:rPr lang="en-US" sz="2400" dirty="0" err="1" smtClean="0"/>
              <a:t>của</a:t>
            </a:r>
            <a:r>
              <a:rPr lang="en-US" sz="2400" dirty="0" smtClean="0"/>
              <a:t> </a:t>
            </a:r>
            <a:r>
              <a:rPr lang="en-US" sz="2400" dirty="0" err="1" smtClean="0"/>
              <a:t>máy</a:t>
            </a:r>
            <a:r>
              <a:rPr lang="en-US" sz="2400" dirty="0" smtClean="0"/>
              <a:t> </a:t>
            </a:r>
            <a:r>
              <a:rPr lang="en-US" sz="2400" dirty="0" err="1" smtClean="0"/>
              <a:t>tính</a:t>
            </a:r>
            <a:endParaRPr lang="en-US" sz="2400" dirty="0" smtClean="0"/>
          </a:p>
          <a:p>
            <a:pPr lvl="1"/>
            <a:r>
              <a:rPr lang="en-US" sz="1800" dirty="0" err="1" smtClean="0"/>
              <a:t>Có</a:t>
            </a:r>
            <a:r>
              <a:rPr lang="en-US" sz="1800" dirty="0" smtClean="0"/>
              <a:t> </a:t>
            </a:r>
            <a:r>
              <a:rPr lang="en-US" sz="1800" dirty="0" err="1" smtClean="0"/>
              <a:t>thể</a:t>
            </a:r>
            <a:r>
              <a:rPr lang="en-US" sz="1800" dirty="0" smtClean="0"/>
              <a:t> </a:t>
            </a:r>
            <a:r>
              <a:rPr lang="en-US" sz="1800" dirty="0" err="1" smtClean="0"/>
              <a:t>thay</a:t>
            </a:r>
            <a:r>
              <a:rPr lang="en-US" sz="1800" dirty="0" smtClean="0"/>
              <a:t> </a:t>
            </a:r>
            <a:r>
              <a:rPr lang="en-US" sz="1800" dirty="0" err="1" smtClean="0"/>
              <a:t>thế</a:t>
            </a:r>
            <a:r>
              <a:rPr lang="en-US" sz="1800" dirty="0" smtClean="0"/>
              <a:t> </a:t>
            </a:r>
            <a:r>
              <a:rPr lang="en-US" sz="1800" dirty="0" err="1" smtClean="0"/>
              <a:t>các</a:t>
            </a:r>
            <a:r>
              <a:rPr lang="en-US" sz="1800" dirty="0" smtClean="0"/>
              <a:t> </a:t>
            </a:r>
            <a:r>
              <a:rPr lang="en-US" sz="1800" dirty="0" err="1" smtClean="0"/>
              <a:t>linh</a:t>
            </a:r>
            <a:r>
              <a:rPr lang="en-US" sz="1800" dirty="0" smtClean="0"/>
              <a:t> </a:t>
            </a:r>
            <a:r>
              <a:rPr lang="en-US" sz="1800" dirty="0" err="1" smtClean="0"/>
              <a:t>kiện</a:t>
            </a:r>
            <a:r>
              <a:rPr lang="en-US" sz="1800" dirty="0" smtClean="0"/>
              <a:t> </a:t>
            </a:r>
            <a:r>
              <a:rPr lang="en-US" sz="1800" dirty="0" err="1" smtClean="0"/>
              <a:t>dễ</a:t>
            </a:r>
            <a:r>
              <a:rPr lang="en-US" sz="1800" dirty="0" smtClean="0"/>
              <a:t> </a:t>
            </a:r>
            <a:r>
              <a:rPr lang="en-US" sz="1800" dirty="0" err="1" smtClean="0"/>
              <a:t>dàng</a:t>
            </a:r>
            <a:endParaRPr lang="en-US" sz="1800" dirty="0" smtClean="0"/>
          </a:p>
          <a:p>
            <a:pPr lvl="1"/>
            <a:r>
              <a:rPr lang="en-US" sz="1800" dirty="0" err="1"/>
              <a:t>Có</a:t>
            </a:r>
            <a:r>
              <a:rPr lang="en-US" sz="1800" dirty="0"/>
              <a:t> </a:t>
            </a:r>
            <a:r>
              <a:rPr lang="en-US" sz="1800" dirty="0" err="1"/>
              <a:t>thể</a:t>
            </a:r>
            <a:r>
              <a:rPr lang="en-US" sz="1800" dirty="0"/>
              <a:t> </a:t>
            </a:r>
            <a:r>
              <a:rPr lang="en-US" sz="1800" dirty="0" err="1" smtClean="0"/>
              <a:t>nâng</a:t>
            </a:r>
            <a:r>
              <a:rPr lang="en-US" sz="1800" dirty="0" smtClean="0"/>
              <a:t> </a:t>
            </a:r>
            <a:r>
              <a:rPr lang="en-US" sz="1800" dirty="0" err="1" smtClean="0"/>
              <a:t>cấp</a:t>
            </a:r>
            <a:r>
              <a:rPr lang="en-US" sz="1800" dirty="0" smtClean="0"/>
              <a:t> </a:t>
            </a:r>
            <a:r>
              <a:rPr lang="en-US" sz="1800" dirty="0" err="1" smtClean="0"/>
              <a:t>các</a:t>
            </a:r>
            <a:r>
              <a:rPr lang="en-US" sz="1800" dirty="0" smtClean="0"/>
              <a:t> </a:t>
            </a:r>
            <a:r>
              <a:rPr lang="en-US" sz="1800" dirty="0" err="1" smtClean="0"/>
              <a:t>linh</a:t>
            </a:r>
            <a:r>
              <a:rPr lang="en-US" sz="1800" dirty="0" smtClean="0"/>
              <a:t> </a:t>
            </a:r>
            <a:r>
              <a:rPr lang="en-US" sz="1800" dirty="0" err="1"/>
              <a:t>kiện</a:t>
            </a:r>
            <a:r>
              <a:rPr lang="en-US" sz="1800" dirty="0"/>
              <a:t> </a:t>
            </a:r>
            <a:r>
              <a:rPr lang="en-US" sz="1800" dirty="0" err="1" smtClean="0"/>
              <a:t>như</a:t>
            </a:r>
            <a:r>
              <a:rPr lang="en-US" sz="1800" dirty="0" smtClean="0"/>
              <a:t> card </a:t>
            </a:r>
            <a:r>
              <a:rPr lang="en-US" sz="1800" dirty="0" err="1" smtClean="0"/>
              <a:t>đồ</a:t>
            </a:r>
            <a:r>
              <a:rPr lang="en-US" sz="1800" dirty="0" smtClean="0"/>
              <a:t> </a:t>
            </a:r>
            <a:r>
              <a:rPr lang="en-US" sz="1800" dirty="0" err="1" smtClean="0"/>
              <a:t>họa</a:t>
            </a:r>
            <a:r>
              <a:rPr lang="en-US" sz="1800" dirty="0" smtClean="0"/>
              <a:t>, </a:t>
            </a:r>
            <a:r>
              <a:rPr lang="en-US" sz="1800" dirty="0" err="1"/>
              <a:t>bàn</a:t>
            </a:r>
            <a:r>
              <a:rPr lang="en-US" sz="1800" dirty="0"/>
              <a:t> </a:t>
            </a:r>
            <a:r>
              <a:rPr lang="en-US" sz="1800" dirty="0" err="1"/>
              <a:t>phím</a:t>
            </a:r>
            <a:r>
              <a:rPr lang="en-US" sz="1800" dirty="0"/>
              <a:t> </a:t>
            </a:r>
            <a:r>
              <a:rPr lang="en-US" sz="1800" dirty="0" err="1" smtClean="0"/>
              <a:t>tiện</a:t>
            </a:r>
            <a:r>
              <a:rPr lang="en-US" sz="1800" dirty="0" smtClean="0"/>
              <a:t> </a:t>
            </a:r>
            <a:r>
              <a:rPr lang="en-US" sz="1800" dirty="0" err="1" smtClean="0"/>
              <a:t>dụng</a:t>
            </a:r>
            <a:endParaRPr lang="en-US" sz="1800" dirty="0" smtClean="0"/>
          </a:p>
          <a:p>
            <a:r>
              <a:rPr lang="en-US" sz="2400" dirty="0" err="1"/>
              <a:t>Nếu</a:t>
            </a:r>
            <a:r>
              <a:rPr lang="en-US" sz="2400" dirty="0"/>
              <a:t> </a:t>
            </a:r>
            <a:r>
              <a:rPr lang="en-US" sz="2400" dirty="0" err="1"/>
              <a:t>bản</a:t>
            </a:r>
            <a:r>
              <a:rPr lang="en-US" sz="2400" dirty="0"/>
              <a:t> in </a:t>
            </a:r>
            <a:r>
              <a:rPr lang="en-US" sz="2400" dirty="0" err="1"/>
              <a:t>bị</a:t>
            </a:r>
            <a:r>
              <a:rPr lang="en-US" sz="2400" dirty="0"/>
              <a:t> </a:t>
            </a:r>
            <a:r>
              <a:rPr lang="en-US" sz="2400" dirty="0" err="1"/>
              <a:t>lem</a:t>
            </a:r>
            <a:r>
              <a:rPr lang="en-US" sz="2400" dirty="0"/>
              <a:t> </a:t>
            </a:r>
            <a:r>
              <a:rPr lang="en-US" sz="2400" dirty="0" err="1"/>
              <a:t>nhem</a:t>
            </a:r>
            <a:r>
              <a:rPr lang="en-US" sz="2400" dirty="0"/>
              <a:t> </a:t>
            </a:r>
            <a:r>
              <a:rPr lang="en-US" sz="2400" dirty="0" err="1"/>
              <a:t>hoặc</a:t>
            </a:r>
            <a:r>
              <a:rPr lang="en-US" sz="2400" dirty="0"/>
              <a:t> </a:t>
            </a:r>
            <a:r>
              <a:rPr lang="en-US" sz="2400" dirty="0" err="1"/>
              <a:t>đôi</a:t>
            </a:r>
            <a:r>
              <a:rPr lang="en-US" sz="2400" dirty="0"/>
              <a:t> </a:t>
            </a:r>
            <a:r>
              <a:rPr lang="en-US" sz="2400" dirty="0" err="1"/>
              <a:t>chỗ</a:t>
            </a:r>
            <a:r>
              <a:rPr lang="en-US" sz="2400" dirty="0"/>
              <a:t> </a:t>
            </a:r>
            <a:r>
              <a:rPr lang="en-US" sz="2400" dirty="0" err="1"/>
              <a:t>bị</a:t>
            </a:r>
            <a:r>
              <a:rPr lang="en-US" sz="2400" dirty="0"/>
              <a:t> </a:t>
            </a:r>
            <a:r>
              <a:rPr lang="en-US" sz="2400" dirty="0" err="1"/>
              <a:t>mờ</a:t>
            </a:r>
            <a:r>
              <a:rPr lang="en-US" sz="2400" dirty="0"/>
              <a:t>, </a:t>
            </a:r>
            <a:r>
              <a:rPr lang="en-US" sz="2400" dirty="0" err="1"/>
              <a:t>thì</a:t>
            </a:r>
            <a:r>
              <a:rPr lang="en-US" sz="2400" dirty="0"/>
              <a:t> </a:t>
            </a:r>
            <a:r>
              <a:rPr lang="en-US" sz="2400" dirty="0" err="1"/>
              <a:t>có</a:t>
            </a:r>
            <a:r>
              <a:rPr lang="en-US" sz="2400" dirty="0"/>
              <a:t> </a:t>
            </a:r>
            <a:r>
              <a:rPr lang="en-US" sz="2400" dirty="0" err="1"/>
              <a:t>thể</a:t>
            </a:r>
            <a:r>
              <a:rPr lang="en-US" sz="2400" dirty="0"/>
              <a:t> </a:t>
            </a:r>
            <a:r>
              <a:rPr lang="en-US" sz="2400" dirty="0" err="1"/>
              <a:t>cần</a:t>
            </a:r>
            <a:r>
              <a:rPr lang="en-US" sz="2400" dirty="0"/>
              <a:t> </a:t>
            </a:r>
            <a:r>
              <a:rPr lang="en-US" sz="2400" dirty="0" err="1"/>
              <a:t>phải</a:t>
            </a:r>
            <a:r>
              <a:rPr lang="en-US" sz="2400" dirty="0"/>
              <a:t> </a:t>
            </a:r>
            <a:r>
              <a:rPr lang="en-US" sz="2400" dirty="0" err="1"/>
              <a:t>làm</a:t>
            </a:r>
            <a:r>
              <a:rPr lang="en-US" sz="2400" dirty="0"/>
              <a:t> </a:t>
            </a:r>
            <a:r>
              <a:rPr lang="en-US" sz="2400" dirty="0" err="1"/>
              <a:t>sạch</a:t>
            </a:r>
            <a:r>
              <a:rPr lang="en-US" sz="2400" dirty="0"/>
              <a:t> </a:t>
            </a:r>
            <a:r>
              <a:rPr lang="en-US" sz="2400" dirty="0" err="1"/>
              <a:t>máy</a:t>
            </a:r>
            <a:r>
              <a:rPr lang="en-US" sz="2400" dirty="0"/>
              <a:t> in</a:t>
            </a:r>
            <a:endParaRPr lang="en-US" sz="2400" dirty="0" smtClean="0"/>
          </a:p>
          <a:p>
            <a:pPr lvl="1"/>
            <a:r>
              <a:rPr lang="en-US" sz="1800" dirty="0" err="1"/>
              <a:t>Khi</a:t>
            </a:r>
            <a:r>
              <a:rPr lang="en-US" sz="1800" dirty="0"/>
              <a:t> </a:t>
            </a:r>
            <a:r>
              <a:rPr lang="en-US" sz="1800" dirty="0" err="1"/>
              <a:t>lấy</a:t>
            </a:r>
            <a:r>
              <a:rPr lang="en-US" sz="1800" dirty="0"/>
              <a:t> </a:t>
            </a:r>
            <a:r>
              <a:rPr lang="en-US" sz="1800" dirty="0" err="1"/>
              <a:t>giấy</a:t>
            </a:r>
            <a:r>
              <a:rPr lang="en-US" sz="1800" dirty="0"/>
              <a:t> </a:t>
            </a:r>
            <a:r>
              <a:rPr lang="en-US" sz="1800" dirty="0" err="1"/>
              <a:t>kẹt</a:t>
            </a:r>
            <a:r>
              <a:rPr lang="en-US" sz="1800" dirty="0"/>
              <a:t> </a:t>
            </a:r>
            <a:r>
              <a:rPr lang="en-US" sz="1800" dirty="0" err="1"/>
              <a:t>ra</a:t>
            </a:r>
            <a:r>
              <a:rPr lang="en-US" sz="1800" dirty="0"/>
              <a:t> </a:t>
            </a:r>
            <a:r>
              <a:rPr lang="en-US" sz="1800" dirty="0" err="1"/>
              <a:t>khỏi</a:t>
            </a:r>
            <a:r>
              <a:rPr lang="en-US" sz="1800" dirty="0"/>
              <a:t> </a:t>
            </a:r>
            <a:r>
              <a:rPr lang="en-US" sz="1800" dirty="0" err="1" smtClean="0"/>
              <a:t>máy</a:t>
            </a:r>
            <a:r>
              <a:rPr lang="en-US" sz="1800" dirty="0" smtClean="0"/>
              <a:t> </a:t>
            </a:r>
            <a:r>
              <a:rPr lang="en-US" sz="1800" dirty="0" err="1" smtClean="0"/>
              <a:t>hãy</a:t>
            </a:r>
            <a:r>
              <a:rPr lang="en-US" sz="1800" dirty="0" smtClean="0"/>
              <a:t> </a:t>
            </a:r>
            <a:r>
              <a:rPr lang="en-US" sz="1800" dirty="0" err="1"/>
              <a:t>kiểm</a:t>
            </a:r>
            <a:r>
              <a:rPr lang="en-US" sz="1800" dirty="0"/>
              <a:t> </a:t>
            </a:r>
            <a:r>
              <a:rPr lang="en-US" sz="1800" dirty="0" err="1"/>
              <a:t>tra</a:t>
            </a:r>
            <a:r>
              <a:rPr lang="en-US" sz="1800" dirty="0"/>
              <a:t> </a:t>
            </a:r>
            <a:r>
              <a:rPr lang="en-US" sz="1800" dirty="0" err="1"/>
              <a:t>tất</a:t>
            </a:r>
            <a:r>
              <a:rPr lang="en-US" sz="1800" dirty="0"/>
              <a:t> </a:t>
            </a:r>
            <a:r>
              <a:rPr lang="en-US" sz="1800" dirty="0" err="1"/>
              <a:t>cả</a:t>
            </a:r>
            <a:r>
              <a:rPr lang="en-US" sz="1800" dirty="0"/>
              <a:t> </a:t>
            </a:r>
            <a:r>
              <a:rPr lang="en-US" sz="1800" dirty="0" err="1"/>
              <a:t>những</a:t>
            </a:r>
            <a:r>
              <a:rPr lang="en-US" sz="1800" dirty="0"/>
              <a:t> </a:t>
            </a:r>
            <a:r>
              <a:rPr lang="en-US" sz="1800" dirty="0" err="1" smtClean="0"/>
              <a:t>chỗ</a:t>
            </a:r>
            <a:r>
              <a:rPr lang="en-US" sz="1800" dirty="0" smtClean="0"/>
              <a:t> </a:t>
            </a:r>
            <a:r>
              <a:rPr lang="en-US" sz="1800" dirty="0" err="1" smtClean="0"/>
              <a:t>cần</a:t>
            </a:r>
            <a:r>
              <a:rPr lang="en-US" sz="1800" dirty="0" smtClean="0"/>
              <a:t> </a:t>
            </a:r>
            <a:r>
              <a:rPr lang="en-US" sz="1800" dirty="0" err="1" smtClean="0"/>
              <a:t>thiết</a:t>
            </a:r>
            <a:endParaRPr lang="en-US" sz="1800" dirty="0" smtClean="0"/>
          </a:p>
          <a:p>
            <a:r>
              <a:rPr lang="en-US" sz="2400" dirty="0" err="1" smtClean="0"/>
              <a:t>Xem</a:t>
            </a:r>
            <a:r>
              <a:rPr lang="en-US" sz="2400" dirty="0" smtClean="0"/>
              <a:t> </a:t>
            </a:r>
            <a:r>
              <a:rPr lang="en-US" sz="2400" dirty="0" err="1" smtClean="0"/>
              <a:t>xét</a:t>
            </a:r>
            <a:r>
              <a:rPr lang="en-US" sz="2400" dirty="0" smtClean="0"/>
              <a:t> </a:t>
            </a:r>
            <a:r>
              <a:rPr lang="en-US" sz="2400" dirty="0" err="1" smtClean="0"/>
              <a:t>cách</a:t>
            </a:r>
            <a:r>
              <a:rPr lang="en-US" sz="2400" dirty="0" smtClean="0"/>
              <a:t> </a:t>
            </a:r>
            <a:r>
              <a:rPr lang="en-US" sz="2400" dirty="0" err="1" smtClean="0"/>
              <a:t>quản</a:t>
            </a:r>
            <a:r>
              <a:rPr lang="en-US" sz="2400" dirty="0" smtClean="0"/>
              <a:t> </a:t>
            </a:r>
            <a:r>
              <a:rPr lang="en-US" sz="2400" dirty="0" err="1" smtClean="0"/>
              <a:t>lý</a:t>
            </a:r>
            <a:r>
              <a:rPr lang="en-US" sz="2400" dirty="0" smtClean="0"/>
              <a:t> </a:t>
            </a:r>
            <a:r>
              <a:rPr lang="en-US" sz="2400" dirty="0" err="1" smtClean="0"/>
              <a:t>các</a:t>
            </a:r>
            <a:r>
              <a:rPr lang="en-US" sz="2400" dirty="0" smtClean="0"/>
              <a:t> </a:t>
            </a:r>
            <a:r>
              <a:rPr lang="en-US" sz="2400" dirty="0" err="1" smtClean="0"/>
              <a:t>tập</a:t>
            </a:r>
            <a:r>
              <a:rPr lang="en-US" sz="2400" dirty="0" smtClean="0"/>
              <a:t> tin </a:t>
            </a:r>
            <a:r>
              <a:rPr lang="en-US" sz="2400" dirty="0" err="1" smtClean="0"/>
              <a:t>trên</a:t>
            </a:r>
            <a:r>
              <a:rPr lang="en-US" sz="2400" dirty="0" smtClean="0"/>
              <a:t> ổ </a:t>
            </a:r>
            <a:r>
              <a:rPr lang="en-US" sz="2400" dirty="0" err="1" smtClean="0"/>
              <a:t>đĩa</a:t>
            </a:r>
            <a:r>
              <a:rPr lang="en-US" sz="2400" dirty="0" smtClean="0"/>
              <a:t> </a:t>
            </a:r>
            <a:r>
              <a:rPr lang="en-US" sz="2400" dirty="0" err="1" smtClean="0"/>
              <a:t>cứng</a:t>
            </a:r>
            <a:endParaRPr lang="en-US" sz="2400" dirty="0" smtClean="0"/>
          </a:p>
        </p:txBody>
      </p:sp>
      <p:sp>
        <p:nvSpPr>
          <p:cNvPr id="60421" name="Slide Number Placeholder 4"/>
          <p:cNvSpPr>
            <a:spLocks noGrp="1"/>
          </p:cNvSpPr>
          <p:nvPr>
            <p:ph type="sldNum" sz="quarter" idx="14"/>
          </p:nvPr>
        </p:nvSpPr>
        <p:spPr>
          <a:noFill/>
        </p:spPr>
        <p:txBody>
          <a:bodyPr/>
          <a:lstStyle/>
          <a:p>
            <a:fld id="{64C1D7DB-C3D7-498B-B222-5F60F54E2EC4}" type="slidenum">
              <a:rPr lang="en-US" smtClean="0"/>
              <a:pPr/>
              <a:t>57</a:t>
            </a:fld>
            <a:endParaRPr lang="en-US" dirty="0" smtClean="0"/>
          </a:p>
        </p:txBody>
      </p:sp>
    </p:spTree>
    <p:extLst>
      <p:ext uri="{BB962C8B-B14F-4D97-AF65-F5344CB8AC3E}">
        <p14:creationId xmlns:p14="http://schemas.microsoft.com/office/powerpoint/2010/main" val="78872589"/>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err="1"/>
              <a:t>Tiến</a:t>
            </a:r>
            <a:r>
              <a:rPr lang="en-US" dirty="0"/>
              <a:t> </a:t>
            </a:r>
            <a:r>
              <a:rPr lang="en-US" dirty="0" err="1"/>
              <a:t>hành</a:t>
            </a:r>
            <a:r>
              <a:rPr lang="en-US" dirty="0"/>
              <a:t> </a:t>
            </a:r>
            <a:r>
              <a:rPr lang="en-US" dirty="0" err="1"/>
              <a:t>bảo</a:t>
            </a:r>
            <a:r>
              <a:rPr lang="en-US" dirty="0"/>
              <a:t> </a:t>
            </a:r>
            <a:r>
              <a:rPr lang="en-US" dirty="0" err="1"/>
              <a:t>trì</a:t>
            </a:r>
            <a:r>
              <a:rPr lang="en-US" dirty="0"/>
              <a:t> </a:t>
            </a:r>
            <a:r>
              <a:rPr lang="en-US" dirty="0" err="1"/>
              <a:t>phần</a:t>
            </a:r>
            <a:r>
              <a:rPr lang="en-US" dirty="0"/>
              <a:t> </a:t>
            </a:r>
            <a:r>
              <a:rPr lang="en-US" dirty="0" err="1"/>
              <a:t>cứng</a:t>
            </a:r>
            <a:endParaRPr lang="en-US" dirty="0" smtClean="0"/>
          </a:p>
        </p:txBody>
      </p:sp>
      <p:sp>
        <p:nvSpPr>
          <p:cNvPr id="61443" name="Content Placeholder 2"/>
          <p:cNvSpPr>
            <a:spLocks noGrp="1"/>
          </p:cNvSpPr>
          <p:nvPr>
            <p:ph sz="quarter" idx="12"/>
          </p:nvPr>
        </p:nvSpPr>
        <p:spPr>
          <a:xfrm>
            <a:off x="363538" y="1300163"/>
            <a:ext cx="8394700" cy="4968875"/>
          </a:xfrm>
        </p:spPr>
        <p:txBody>
          <a:bodyPr/>
          <a:lstStyle/>
          <a:p>
            <a:r>
              <a:rPr lang="en-US" sz="2400" dirty="0" err="1" smtClean="0"/>
              <a:t>Xóa</a:t>
            </a:r>
            <a:r>
              <a:rPr lang="en-US" sz="2400" dirty="0" smtClean="0"/>
              <a:t> </a:t>
            </a:r>
            <a:r>
              <a:rPr lang="en-US" sz="2400" dirty="0" err="1" smtClean="0"/>
              <a:t>các</a:t>
            </a:r>
            <a:r>
              <a:rPr lang="en-US" sz="2400" dirty="0" smtClean="0"/>
              <a:t> </a:t>
            </a:r>
            <a:r>
              <a:rPr lang="en-US" sz="2400" dirty="0" err="1"/>
              <a:t>tập</a:t>
            </a:r>
            <a:r>
              <a:rPr lang="en-US" sz="2400" dirty="0"/>
              <a:t> tin </a:t>
            </a:r>
            <a:r>
              <a:rPr lang="en-US" sz="2400" dirty="0" err="1"/>
              <a:t>tạm</a:t>
            </a:r>
            <a:r>
              <a:rPr lang="en-US" sz="2400" dirty="0"/>
              <a:t> </a:t>
            </a:r>
            <a:r>
              <a:rPr lang="en-US" sz="2400" dirty="0" err="1"/>
              <a:t>trú</a:t>
            </a:r>
            <a:endParaRPr lang="en-US" sz="2400" dirty="0" smtClean="0"/>
          </a:p>
          <a:p>
            <a:pPr lvl="1"/>
            <a:r>
              <a:rPr lang="en-US" sz="1800" dirty="0" err="1" smtClean="0"/>
              <a:t>Được</a:t>
            </a:r>
            <a:r>
              <a:rPr lang="en-US" sz="1800" dirty="0" smtClean="0"/>
              <a:t> </a:t>
            </a:r>
            <a:r>
              <a:rPr lang="en-US" sz="1800" dirty="0" err="1" smtClean="0"/>
              <a:t>tạo</a:t>
            </a:r>
            <a:r>
              <a:rPr lang="en-US" sz="1800" dirty="0" smtClean="0"/>
              <a:t> </a:t>
            </a:r>
            <a:r>
              <a:rPr lang="en-US" sz="1800" dirty="0" err="1"/>
              <a:t>ra</a:t>
            </a:r>
            <a:r>
              <a:rPr lang="en-US" sz="1800" dirty="0"/>
              <a:t> </a:t>
            </a:r>
            <a:r>
              <a:rPr lang="en-US" sz="1800" dirty="0" err="1"/>
              <a:t>khi</a:t>
            </a:r>
            <a:r>
              <a:rPr lang="en-US" sz="1800" dirty="0"/>
              <a:t> </a:t>
            </a:r>
            <a:r>
              <a:rPr lang="en-US" sz="1800" dirty="0" err="1" smtClean="0"/>
              <a:t>cài</a:t>
            </a:r>
            <a:r>
              <a:rPr lang="en-US" sz="1800" dirty="0" smtClean="0"/>
              <a:t> </a:t>
            </a:r>
            <a:r>
              <a:rPr lang="en-US" sz="1800" dirty="0" err="1"/>
              <a:t>đặt</a:t>
            </a:r>
            <a:r>
              <a:rPr lang="en-US" sz="1800" dirty="0"/>
              <a:t> </a:t>
            </a:r>
            <a:r>
              <a:rPr lang="en-US" sz="1800" dirty="0" err="1"/>
              <a:t>chương</a:t>
            </a:r>
            <a:r>
              <a:rPr lang="en-US" sz="1800" dirty="0"/>
              <a:t> </a:t>
            </a:r>
            <a:r>
              <a:rPr lang="en-US" sz="1800" dirty="0" err="1"/>
              <a:t>trình</a:t>
            </a:r>
            <a:r>
              <a:rPr lang="en-US" sz="1800" dirty="0"/>
              <a:t>, </a:t>
            </a:r>
            <a:r>
              <a:rPr lang="en-US" sz="1800" dirty="0" err="1"/>
              <a:t>gửi</a:t>
            </a:r>
            <a:r>
              <a:rPr lang="en-US" sz="1800" dirty="0"/>
              <a:t> </a:t>
            </a:r>
            <a:r>
              <a:rPr lang="en-US" sz="1800" dirty="0" err="1"/>
              <a:t>thư</a:t>
            </a:r>
            <a:r>
              <a:rPr lang="en-US" sz="1800" dirty="0"/>
              <a:t> </a:t>
            </a:r>
            <a:r>
              <a:rPr lang="en-US" sz="1800" dirty="0" err="1"/>
              <a:t>điện</a:t>
            </a:r>
            <a:r>
              <a:rPr lang="en-US" sz="1800" dirty="0"/>
              <a:t> </a:t>
            </a:r>
            <a:r>
              <a:rPr lang="en-US" sz="1800" dirty="0" err="1"/>
              <a:t>tử</a:t>
            </a:r>
            <a:r>
              <a:rPr lang="en-US" sz="1800" dirty="0"/>
              <a:t> </a:t>
            </a:r>
            <a:r>
              <a:rPr lang="en-US" sz="1800" dirty="0" err="1"/>
              <a:t>có</a:t>
            </a:r>
            <a:r>
              <a:rPr lang="en-US" sz="1800" dirty="0"/>
              <a:t> </a:t>
            </a:r>
            <a:r>
              <a:rPr lang="en-US" sz="1800" dirty="0" err="1"/>
              <a:t>tập</a:t>
            </a:r>
            <a:r>
              <a:rPr lang="en-US" sz="1800" dirty="0"/>
              <a:t> tin </a:t>
            </a:r>
            <a:r>
              <a:rPr lang="en-US" sz="1800" dirty="0" err="1"/>
              <a:t>đính</a:t>
            </a:r>
            <a:r>
              <a:rPr lang="en-US" sz="1800" dirty="0"/>
              <a:t> </a:t>
            </a:r>
            <a:r>
              <a:rPr lang="en-US" sz="1800" dirty="0" err="1"/>
              <a:t>kèm</a:t>
            </a:r>
            <a:r>
              <a:rPr lang="en-US" sz="1800" dirty="0"/>
              <a:t>, </a:t>
            </a:r>
            <a:r>
              <a:rPr lang="en-US" sz="1800" dirty="0" err="1"/>
              <a:t>mở</a:t>
            </a:r>
            <a:r>
              <a:rPr lang="en-US" sz="1800" dirty="0"/>
              <a:t> </a:t>
            </a:r>
            <a:r>
              <a:rPr lang="en-US" sz="1800" dirty="0" err="1"/>
              <a:t>các</a:t>
            </a:r>
            <a:r>
              <a:rPr lang="en-US" sz="1800" dirty="0"/>
              <a:t> </a:t>
            </a:r>
            <a:r>
              <a:rPr lang="en-US" sz="1800" dirty="0" err="1"/>
              <a:t>trang</a:t>
            </a:r>
            <a:r>
              <a:rPr lang="en-US" sz="1800" dirty="0"/>
              <a:t> </a:t>
            </a:r>
            <a:r>
              <a:rPr lang="en-US" sz="1800" dirty="0" smtClean="0"/>
              <a:t>web </a:t>
            </a:r>
            <a:r>
              <a:rPr lang="en-US" sz="1800" dirty="0" err="1"/>
              <a:t>hoặc</a:t>
            </a:r>
            <a:r>
              <a:rPr lang="en-US" sz="1800" dirty="0"/>
              <a:t> </a:t>
            </a:r>
            <a:r>
              <a:rPr lang="en-US" sz="1800" dirty="0" err="1"/>
              <a:t>đăng</a:t>
            </a:r>
            <a:r>
              <a:rPr lang="en-US" sz="1800" dirty="0"/>
              <a:t> </a:t>
            </a:r>
            <a:r>
              <a:rPr lang="en-US" sz="1800" dirty="0" err="1"/>
              <a:t>ký</a:t>
            </a:r>
            <a:r>
              <a:rPr lang="en-US" sz="1800" dirty="0"/>
              <a:t> </a:t>
            </a:r>
            <a:r>
              <a:rPr lang="en-US" sz="1800" dirty="0" err="1"/>
              <a:t>nhận</a:t>
            </a:r>
            <a:r>
              <a:rPr lang="en-US" sz="1800" dirty="0"/>
              <a:t> tin </a:t>
            </a:r>
            <a:r>
              <a:rPr lang="en-US" sz="1800" dirty="0" err="1" smtClean="0"/>
              <a:t>từ</a:t>
            </a:r>
            <a:r>
              <a:rPr lang="en-US" sz="1800" dirty="0" smtClean="0"/>
              <a:t> </a:t>
            </a:r>
            <a:r>
              <a:rPr lang="en-US" sz="1800" dirty="0" err="1"/>
              <a:t>một</a:t>
            </a:r>
            <a:r>
              <a:rPr lang="en-US" sz="1800" dirty="0"/>
              <a:t> </a:t>
            </a:r>
            <a:r>
              <a:rPr lang="en-US" sz="1800" dirty="0" smtClean="0"/>
              <a:t/>
            </a:r>
            <a:br>
              <a:rPr lang="en-US" sz="1800" dirty="0" smtClean="0"/>
            </a:br>
            <a:r>
              <a:rPr lang="en-US" sz="1800" dirty="0" err="1" smtClean="0"/>
              <a:t>trang</a:t>
            </a:r>
            <a:r>
              <a:rPr lang="en-US" sz="1800" dirty="0" smtClean="0"/>
              <a:t> </a:t>
            </a:r>
            <a:r>
              <a:rPr lang="en-US" sz="1800" dirty="0"/>
              <a:t>web</a:t>
            </a:r>
            <a:endParaRPr lang="en-US" sz="1800" dirty="0" smtClean="0"/>
          </a:p>
          <a:p>
            <a:r>
              <a:rPr lang="en-US" sz="2400" dirty="0" err="1" smtClean="0"/>
              <a:t>Định</a:t>
            </a:r>
            <a:r>
              <a:rPr lang="en-US" sz="2400" dirty="0" smtClean="0"/>
              <a:t> </a:t>
            </a:r>
            <a:r>
              <a:rPr lang="en-US" sz="2400" dirty="0" err="1" smtClean="0"/>
              <a:t>kì</a:t>
            </a:r>
            <a:r>
              <a:rPr lang="en-US" sz="2400" dirty="0" smtClean="0"/>
              <a:t> </a:t>
            </a:r>
            <a:r>
              <a:rPr lang="en-US" sz="2400" dirty="0" err="1" smtClean="0"/>
              <a:t>xem</a:t>
            </a:r>
            <a:r>
              <a:rPr lang="en-US" sz="2400" dirty="0" smtClean="0"/>
              <a:t> </a:t>
            </a:r>
            <a:r>
              <a:rPr lang="en-US" sz="2400" dirty="0" err="1" smtClean="0"/>
              <a:t>xét</a:t>
            </a:r>
            <a:r>
              <a:rPr lang="en-US" sz="2400" dirty="0" smtClean="0"/>
              <a:t> </a:t>
            </a:r>
            <a:r>
              <a:rPr lang="en-US" sz="2400" dirty="0" err="1" smtClean="0"/>
              <a:t>việc</a:t>
            </a:r>
            <a:r>
              <a:rPr lang="en-US" sz="2400" dirty="0" smtClean="0"/>
              <a:t> </a:t>
            </a:r>
            <a:r>
              <a:rPr lang="en-US" sz="2400" dirty="0" err="1" smtClean="0"/>
              <a:t>chống</a:t>
            </a:r>
            <a:r>
              <a:rPr lang="en-US" sz="2400" dirty="0" smtClean="0"/>
              <a:t> </a:t>
            </a:r>
            <a:r>
              <a:rPr lang="en-US" sz="2400" dirty="0" err="1" smtClean="0"/>
              <a:t>phân</a:t>
            </a:r>
            <a:r>
              <a:rPr lang="en-US" sz="2400" dirty="0" smtClean="0"/>
              <a:t> </a:t>
            </a:r>
            <a:r>
              <a:rPr lang="en-US" sz="2400" dirty="0" err="1" smtClean="0"/>
              <a:t>mảnh</a:t>
            </a:r>
            <a:r>
              <a:rPr lang="en-US" sz="2400" dirty="0" smtClean="0"/>
              <a:t> ổ </a:t>
            </a:r>
            <a:r>
              <a:rPr lang="en-US" sz="2400" dirty="0" err="1" smtClean="0"/>
              <a:t>đĩa</a:t>
            </a:r>
            <a:r>
              <a:rPr lang="en-US" sz="2400" dirty="0" smtClean="0"/>
              <a:t> </a:t>
            </a:r>
          </a:p>
          <a:p>
            <a:pPr lvl="1"/>
            <a:r>
              <a:rPr lang="en-US" sz="1800" dirty="0" err="1" smtClean="0"/>
              <a:t>Tổ</a:t>
            </a:r>
            <a:r>
              <a:rPr lang="en-US" sz="1800" dirty="0" smtClean="0"/>
              <a:t> </a:t>
            </a:r>
            <a:r>
              <a:rPr lang="en-US" sz="1800" dirty="0" err="1" smtClean="0"/>
              <a:t>chức</a:t>
            </a:r>
            <a:r>
              <a:rPr lang="en-US" sz="1800" dirty="0" smtClean="0"/>
              <a:t> </a:t>
            </a:r>
            <a:r>
              <a:rPr lang="en-US" sz="1800" dirty="0" err="1" smtClean="0"/>
              <a:t>lại</a:t>
            </a:r>
            <a:r>
              <a:rPr lang="en-US" sz="1800" dirty="0" smtClean="0"/>
              <a:t> </a:t>
            </a:r>
            <a:r>
              <a:rPr lang="en-US" sz="1800" dirty="0" err="1" smtClean="0"/>
              <a:t>nội</a:t>
            </a:r>
            <a:r>
              <a:rPr lang="en-US" sz="1800" dirty="0" smtClean="0"/>
              <a:t> dung </a:t>
            </a:r>
            <a:r>
              <a:rPr lang="en-US" sz="1800" dirty="0" err="1" smtClean="0"/>
              <a:t>tập</a:t>
            </a:r>
            <a:r>
              <a:rPr lang="en-US" sz="1800" dirty="0" smtClean="0"/>
              <a:t> tin</a:t>
            </a:r>
          </a:p>
          <a:p>
            <a:pPr lvl="1"/>
            <a:r>
              <a:rPr lang="en-US" sz="1800" dirty="0" err="1" smtClean="0"/>
              <a:t>Tăng</a:t>
            </a:r>
            <a:r>
              <a:rPr lang="en-US" sz="1800" dirty="0" smtClean="0"/>
              <a:t> </a:t>
            </a:r>
            <a:r>
              <a:rPr lang="en-US" sz="1800" dirty="0" err="1" smtClean="0"/>
              <a:t>tốc</a:t>
            </a:r>
            <a:r>
              <a:rPr lang="en-US" sz="1800" dirty="0" smtClean="0"/>
              <a:t> </a:t>
            </a:r>
            <a:r>
              <a:rPr lang="en-US" sz="1800" dirty="0" err="1" smtClean="0"/>
              <a:t>việc</a:t>
            </a:r>
            <a:r>
              <a:rPr lang="en-US" sz="1800" dirty="0" smtClean="0"/>
              <a:t> </a:t>
            </a:r>
            <a:r>
              <a:rPr lang="en-US" sz="1800" dirty="0" err="1" smtClean="0"/>
              <a:t>truy</a:t>
            </a:r>
            <a:r>
              <a:rPr lang="en-US" sz="1800" dirty="0" smtClean="0"/>
              <a:t> </a:t>
            </a:r>
            <a:r>
              <a:rPr lang="en-US" sz="1800" dirty="0" err="1" smtClean="0"/>
              <a:t>xuất</a:t>
            </a:r>
            <a:r>
              <a:rPr lang="en-US" sz="1800" dirty="0" smtClean="0"/>
              <a:t> </a:t>
            </a:r>
            <a:r>
              <a:rPr lang="en-US" sz="1800" dirty="0" err="1" smtClean="0"/>
              <a:t>các</a:t>
            </a:r>
            <a:r>
              <a:rPr lang="en-US" sz="1800" dirty="0" smtClean="0"/>
              <a:t> </a:t>
            </a:r>
            <a:r>
              <a:rPr lang="en-US" sz="1800" dirty="0" err="1" smtClean="0"/>
              <a:t>tập</a:t>
            </a:r>
            <a:r>
              <a:rPr lang="en-US" sz="1800" dirty="0" smtClean="0"/>
              <a:t> tin</a:t>
            </a:r>
          </a:p>
          <a:p>
            <a:r>
              <a:rPr lang="en-US" sz="2400" dirty="0" err="1" smtClean="0"/>
              <a:t>Nhờ</a:t>
            </a:r>
            <a:r>
              <a:rPr lang="en-US" sz="2400" dirty="0" smtClean="0"/>
              <a:t> </a:t>
            </a:r>
            <a:r>
              <a:rPr lang="en-US" sz="2400" dirty="0" err="1"/>
              <a:t>chuyên</a:t>
            </a:r>
            <a:r>
              <a:rPr lang="en-US" sz="2400" dirty="0"/>
              <a:t> </a:t>
            </a:r>
            <a:r>
              <a:rPr lang="en-US" sz="2400" dirty="0" err="1"/>
              <a:t>gia</a:t>
            </a:r>
            <a:r>
              <a:rPr lang="en-US" sz="2400" dirty="0"/>
              <a:t> </a:t>
            </a:r>
            <a:r>
              <a:rPr lang="en-US" sz="2400" dirty="0" err="1"/>
              <a:t>hỗ</a:t>
            </a:r>
            <a:r>
              <a:rPr lang="en-US" sz="2400" dirty="0"/>
              <a:t> </a:t>
            </a:r>
            <a:r>
              <a:rPr lang="en-US" sz="2400" dirty="0" err="1" smtClean="0"/>
              <a:t>trợ</a:t>
            </a:r>
            <a:r>
              <a:rPr lang="en-US" sz="2400" dirty="0" smtClean="0"/>
              <a:t> </a:t>
            </a:r>
            <a:r>
              <a:rPr lang="en-US" sz="2400" dirty="0" err="1" smtClean="0"/>
              <a:t>khi</a:t>
            </a:r>
            <a:r>
              <a:rPr lang="en-US" sz="2400" dirty="0" smtClean="0"/>
              <a:t> </a:t>
            </a:r>
            <a:r>
              <a:rPr lang="en-US" sz="2400" dirty="0" err="1" smtClean="0"/>
              <a:t>không</a:t>
            </a:r>
            <a:r>
              <a:rPr lang="en-US" sz="2400" dirty="0" smtClean="0"/>
              <a:t> </a:t>
            </a:r>
            <a:r>
              <a:rPr lang="en-US" sz="2400" dirty="0" err="1" smtClean="0"/>
              <a:t>chắc</a:t>
            </a:r>
            <a:r>
              <a:rPr lang="en-US" sz="2400" dirty="0" smtClean="0"/>
              <a:t> </a:t>
            </a:r>
            <a:r>
              <a:rPr lang="en-US" sz="2400" dirty="0" err="1" smtClean="0"/>
              <a:t>chắn</a:t>
            </a:r>
            <a:r>
              <a:rPr lang="en-US" sz="2400" dirty="0" smtClean="0"/>
              <a:t> </a:t>
            </a:r>
            <a:r>
              <a:rPr lang="en-US" sz="2400" dirty="0" err="1" smtClean="0"/>
              <a:t>cách</a:t>
            </a:r>
            <a:r>
              <a:rPr lang="en-US" sz="2400" dirty="0" smtClean="0"/>
              <a:t> </a:t>
            </a:r>
            <a:r>
              <a:rPr lang="en-US" sz="2400" dirty="0" err="1" smtClean="0"/>
              <a:t>xử</a:t>
            </a:r>
            <a:r>
              <a:rPr lang="en-US" sz="2400" dirty="0" smtClean="0"/>
              <a:t> </a:t>
            </a:r>
            <a:r>
              <a:rPr lang="en-US" sz="2400" dirty="0" err="1" smtClean="0"/>
              <a:t>lý</a:t>
            </a:r>
            <a:r>
              <a:rPr lang="en-US" sz="2400" dirty="0" smtClean="0"/>
              <a:t> </a:t>
            </a:r>
            <a:r>
              <a:rPr lang="en-US" sz="2400" dirty="0" err="1" smtClean="0"/>
              <a:t>các</a:t>
            </a:r>
            <a:r>
              <a:rPr lang="en-US" sz="2400" dirty="0" smtClean="0"/>
              <a:t> </a:t>
            </a:r>
            <a:r>
              <a:rPr lang="en-US" sz="2400" dirty="0" err="1" smtClean="0"/>
              <a:t>thay</a:t>
            </a:r>
            <a:r>
              <a:rPr lang="en-US" sz="2400" dirty="0" smtClean="0"/>
              <a:t> </a:t>
            </a:r>
            <a:r>
              <a:rPr lang="en-US" sz="2400" dirty="0" err="1" smtClean="0"/>
              <a:t>đổi</a:t>
            </a:r>
            <a:r>
              <a:rPr lang="en-US" sz="2400" dirty="0" smtClean="0"/>
              <a:t>  </a:t>
            </a:r>
          </a:p>
          <a:p>
            <a:pPr lvl="1"/>
            <a:r>
              <a:rPr lang="en-US" sz="1800" dirty="0" err="1" smtClean="0"/>
              <a:t>Làm</a:t>
            </a:r>
            <a:r>
              <a:rPr lang="en-US" sz="1800" dirty="0" smtClean="0"/>
              <a:t> </a:t>
            </a:r>
            <a:r>
              <a:rPr lang="en-US" sz="1800" dirty="0" err="1" smtClean="0"/>
              <a:t>việc</a:t>
            </a:r>
            <a:r>
              <a:rPr lang="en-US" sz="1800" dirty="0" smtClean="0"/>
              <a:t> </a:t>
            </a:r>
            <a:r>
              <a:rPr lang="en-US" sz="1800" dirty="0" err="1" smtClean="0"/>
              <a:t>với</a:t>
            </a:r>
            <a:r>
              <a:rPr lang="en-US" sz="1800" dirty="0" smtClean="0"/>
              <a:t> </a:t>
            </a:r>
            <a:r>
              <a:rPr lang="en-US" sz="1800" dirty="0" err="1" smtClean="0"/>
              <a:t>các</a:t>
            </a:r>
            <a:r>
              <a:rPr lang="en-US" sz="1800" dirty="0" smtClean="0"/>
              <a:t> </a:t>
            </a:r>
            <a:r>
              <a:rPr lang="en-US" sz="1800" dirty="0" err="1" smtClean="0"/>
              <a:t>chuyên</a:t>
            </a:r>
            <a:r>
              <a:rPr lang="en-US" sz="1800" dirty="0" smtClean="0"/>
              <a:t> </a:t>
            </a:r>
            <a:r>
              <a:rPr lang="en-US" sz="1800" dirty="0" err="1" smtClean="0"/>
              <a:t>gia</a:t>
            </a:r>
            <a:r>
              <a:rPr lang="en-US" sz="1800" dirty="0" smtClean="0"/>
              <a:t> </a:t>
            </a:r>
            <a:r>
              <a:rPr lang="en-US" sz="1800" dirty="0" err="1" smtClean="0"/>
              <a:t>để</a:t>
            </a:r>
            <a:r>
              <a:rPr lang="en-US" sz="1800" dirty="0" smtClean="0"/>
              <a:t> </a:t>
            </a:r>
            <a:r>
              <a:rPr lang="en-US" sz="1800" dirty="0" err="1" smtClean="0"/>
              <a:t>học</a:t>
            </a:r>
            <a:r>
              <a:rPr lang="en-US" sz="1800" dirty="0" smtClean="0"/>
              <a:t> </a:t>
            </a:r>
            <a:r>
              <a:rPr lang="en-US" sz="1800" dirty="0" err="1" smtClean="0"/>
              <a:t>cách</a:t>
            </a:r>
            <a:r>
              <a:rPr lang="en-US" sz="1800" dirty="0" smtClean="0"/>
              <a:t> </a:t>
            </a:r>
            <a:r>
              <a:rPr lang="en-US" sz="1800" dirty="0" err="1" smtClean="0"/>
              <a:t>thực</a:t>
            </a:r>
            <a:r>
              <a:rPr lang="en-US" sz="1800" dirty="0" smtClean="0"/>
              <a:t> </a:t>
            </a:r>
            <a:r>
              <a:rPr lang="en-US" sz="1800" dirty="0" err="1" smtClean="0"/>
              <a:t>hiện</a:t>
            </a:r>
            <a:r>
              <a:rPr lang="en-US" sz="1800" dirty="0" smtClean="0"/>
              <a:t> </a:t>
            </a:r>
            <a:r>
              <a:rPr lang="en-US" sz="1800" dirty="0" err="1" smtClean="0"/>
              <a:t>thay</a:t>
            </a:r>
            <a:r>
              <a:rPr lang="en-US" sz="1800" dirty="0" smtClean="0"/>
              <a:t> </a:t>
            </a:r>
            <a:r>
              <a:rPr lang="en-US" sz="1800" dirty="0" err="1" smtClean="0"/>
              <a:t>đổi</a:t>
            </a:r>
            <a:r>
              <a:rPr lang="en-US" sz="1800" dirty="0" smtClean="0"/>
              <a:t> </a:t>
            </a:r>
            <a:r>
              <a:rPr lang="en-US" sz="1800" dirty="0" err="1" smtClean="0"/>
              <a:t>dễ</a:t>
            </a:r>
            <a:r>
              <a:rPr lang="en-US" sz="1800" dirty="0" smtClean="0"/>
              <a:t> </a:t>
            </a:r>
            <a:r>
              <a:rPr lang="en-US" sz="1800" dirty="0" err="1" smtClean="0"/>
              <a:t>dàng</a:t>
            </a:r>
            <a:r>
              <a:rPr lang="en-US" sz="1800" dirty="0" smtClean="0"/>
              <a:t> </a:t>
            </a:r>
            <a:r>
              <a:rPr lang="en-US" sz="1800" dirty="0" err="1" smtClean="0"/>
              <a:t>và</a:t>
            </a:r>
            <a:r>
              <a:rPr lang="en-US" sz="1800" dirty="0" smtClean="0"/>
              <a:t> </a:t>
            </a:r>
            <a:r>
              <a:rPr lang="en-US" sz="1800" dirty="0" err="1" smtClean="0"/>
              <a:t>hiệu</a:t>
            </a:r>
            <a:r>
              <a:rPr lang="en-US" sz="1800" dirty="0" smtClean="0"/>
              <a:t> </a:t>
            </a:r>
            <a:r>
              <a:rPr lang="en-US" sz="1800" dirty="0" err="1" smtClean="0"/>
              <a:t>quả</a:t>
            </a:r>
            <a:endParaRPr lang="en-US" sz="1800" dirty="0" smtClean="0"/>
          </a:p>
        </p:txBody>
      </p:sp>
      <p:sp>
        <p:nvSpPr>
          <p:cNvPr id="61445" name="Slide Number Placeholder 4"/>
          <p:cNvSpPr>
            <a:spLocks noGrp="1"/>
          </p:cNvSpPr>
          <p:nvPr>
            <p:ph type="sldNum" sz="quarter" idx="14"/>
          </p:nvPr>
        </p:nvSpPr>
        <p:spPr>
          <a:noFill/>
        </p:spPr>
        <p:txBody>
          <a:bodyPr/>
          <a:lstStyle/>
          <a:p>
            <a:fld id="{57428F1E-B8BD-40CF-A8A5-6AAFDF4B5E95}" type="slidenum">
              <a:rPr lang="en-US" smtClean="0"/>
              <a:pPr/>
              <a:t>58</a:t>
            </a:fld>
            <a:endParaRPr lang="en-US" dirty="0" smtClean="0"/>
          </a:p>
        </p:txBody>
      </p:sp>
    </p:spTree>
    <p:extLst>
      <p:ext uri="{BB962C8B-B14F-4D97-AF65-F5344CB8AC3E}">
        <p14:creationId xmlns:p14="http://schemas.microsoft.com/office/powerpoint/2010/main" val="304430915"/>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dirty="0" err="1"/>
              <a:t>Th</a:t>
            </a:r>
            <a:r>
              <a:rPr lang="vi-VN" dirty="0"/>
              <a:t>ực hiện xử lý các </a:t>
            </a:r>
            <a:r>
              <a:rPr lang="en-US" dirty="0" err="1" smtClean="0"/>
              <a:t>sự</a:t>
            </a:r>
            <a:r>
              <a:rPr lang="en-US" dirty="0" smtClean="0"/>
              <a:t> </a:t>
            </a:r>
            <a:r>
              <a:rPr lang="en-US" dirty="0" err="1" smtClean="0"/>
              <a:t>cố</a:t>
            </a:r>
            <a:r>
              <a:rPr lang="vi-VN" dirty="0" smtClean="0"/>
              <a:t> </a:t>
            </a:r>
            <a:r>
              <a:rPr lang="vi-VN" dirty="0"/>
              <a:t>cơ bản</a:t>
            </a:r>
            <a:endParaRPr lang="en-US" dirty="0" smtClean="0"/>
          </a:p>
        </p:txBody>
      </p:sp>
      <p:sp>
        <p:nvSpPr>
          <p:cNvPr id="62467" name="Content Placeholder 2"/>
          <p:cNvSpPr>
            <a:spLocks noGrp="1"/>
          </p:cNvSpPr>
          <p:nvPr>
            <p:ph sz="quarter" idx="12"/>
          </p:nvPr>
        </p:nvSpPr>
        <p:spPr>
          <a:xfrm>
            <a:off x="363538" y="1300163"/>
            <a:ext cx="8394700" cy="4968875"/>
          </a:xfrm>
        </p:spPr>
        <p:txBody>
          <a:bodyPr/>
          <a:lstStyle/>
          <a:p>
            <a:pPr marL="457200" indent="-457200">
              <a:buFont typeface="+mj-lt"/>
              <a:buAutoNum type="arabicPeriod"/>
            </a:pPr>
            <a:r>
              <a:rPr lang="en-US" sz="2400" b="1" dirty="0" smtClean="0"/>
              <a:t>Thu </a:t>
            </a:r>
            <a:r>
              <a:rPr lang="en-US" sz="2400" b="1" dirty="0" err="1"/>
              <a:t>thập</a:t>
            </a:r>
            <a:r>
              <a:rPr lang="en-US" sz="2400" b="1" dirty="0"/>
              <a:t> </a:t>
            </a:r>
            <a:r>
              <a:rPr lang="en-US" sz="2400" b="1" dirty="0" err="1"/>
              <a:t>thông</a:t>
            </a:r>
            <a:r>
              <a:rPr lang="en-US" sz="2400" b="1" dirty="0"/>
              <a:t> tin</a:t>
            </a:r>
            <a:endParaRPr lang="en-US" sz="2400" dirty="0" smtClean="0"/>
          </a:p>
          <a:p>
            <a:pPr lvl="1"/>
            <a:r>
              <a:rPr lang="en-US" sz="1800" dirty="0" err="1"/>
              <a:t>G</a:t>
            </a:r>
            <a:r>
              <a:rPr lang="en-US" sz="1800" dirty="0" err="1" smtClean="0"/>
              <a:t>hi</a:t>
            </a:r>
            <a:r>
              <a:rPr lang="en-US" sz="1800" dirty="0" smtClean="0"/>
              <a:t> </a:t>
            </a:r>
            <a:r>
              <a:rPr lang="en-US" sz="1800" dirty="0" err="1"/>
              <a:t>lại</a:t>
            </a:r>
            <a:r>
              <a:rPr lang="en-US" sz="1800" dirty="0"/>
              <a:t> </a:t>
            </a:r>
            <a:r>
              <a:rPr lang="en-US" sz="1800" dirty="0" err="1"/>
              <a:t>thông</a:t>
            </a:r>
            <a:r>
              <a:rPr lang="en-US" sz="1800" dirty="0"/>
              <a:t> tin </a:t>
            </a:r>
            <a:r>
              <a:rPr lang="en-US" sz="1800" dirty="0" err="1"/>
              <a:t>ra</a:t>
            </a:r>
            <a:r>
              <a:rPr lang="en-US" sz="1800" dirty="0"/>
              <a:t> </a:t>
            </a:r>
            <a:r>
              <a:rPr lang="en-US" sz="1800" dirty="0" err="1"/>
              <a:t>giấy</a:t>
            </a:r>
            <a:r>
              <a:rPr lang="en-US" sz="1800" dirty="0"/>
              <a:t> </a:t>
            </a:r>
            <a:r>
              <a:rPr lang="en-US" sz="1800" dirty="0" err="1"/>
              <a:t>để</a:t>
            </a:r>
            <a:r>
              <a:rPr lang="en-US" sz="1800" dirty="0"/>
              <a:t> </a:t>
            </a:r>
            <a:r>
              <a:rPr lang="en-US" sz="1800" dirty="0" err="1" smtClean="0"/>
              <a:t>tham</a:t>
            </a:r>
            <a:r>
              <a:rPr lang="en-US" sz="1800" dirty="0" smtClean="0"/>
              <a:t> </a:t>
            </a:r>
            <a:r>
              <a:rPr lang="en-US" sz="1800" dirty="0" err="1" smtClean="0"/>
              <a:t>khảo</a:t>
            </a:r>
            <a:endParaRPr lang="en-US" sz="1800" dirty="0" smtClean="0"/>
          </a:p>
          <a:p>
            <a:pPr lvl="1"/>
            <a:r>
              <a:rPr lang="en-US" sz="1800" dirty="0" err="1"/>
              <a:t>G</a:t>
            </a:r>
            <a:r>
              <a:rPr lang="en-US" sz="1800" dirty="0" err="1" smtClean="0"/>
              <a:t>iữ</a:t>
            </a:r>
            <a:r>
              <a:rPr lang="en-US" sz="1800" dirty="0" smtClean="0"/>
              <a:t> </a:t>
            </a:r>
            <a:r>
              <a:rPr lang="en-US" sz="1800" dirty="0" err="1"/>
              <a:t>các</a:t>
            </a:r>
            <a:r>
              <a:rPr lang="en-US" sz="1800" dirty="0"/>
              <a:t> </a:t>
            </a:r>
            <a:r>
              <a:rPr lang="en-US" sz="1800" dirty="0" err="1"/>
              <a:t>ghi</a:t>
            </a:r>
            <a:r>
              <a:rPr lang="en-US" sz="1800" dirty="0"/>
              <a:t> </a:t>
            </a:r>
            <a:r>
              <a:rPr lang="en-US" sz="1800" dirty="0" err="1"/>
              <a:t>chú</a:t>
            </a:r>
            <a:r>
              <a:rPr lang="en-US" sz="1800" dirty="0"/>
              <a:t> </a:t>
            </a:r>
            <a:r>
              <a:rPr lang="en-US" sz="1800" dirty="0" err="1"/>
              <a:t>này</a:t>
            </a:r>
            <a:r>
              <a:rPr lang="en-US" sz="1800" dirty="0"/>
              <a:t> </a:t>
            </a:r>
            <a:r>
              <a:rPr lang="en-US" sz="1800" dirty="0" err="1"/>
              <a:t>về</a:t>
            </a:r>
            <a:r>
              <a:rPr lang="en-US" sz="1800" dirty="0"/>
              <a:t> </a:t>
            </a:r>
            <a:r>
              <a:rPr lang="en-US" sz="1800" dirty="0" err="1"/>
              <a:t>tấn</a:t>
            </a:r>
            <a:r>
              <a:rPr lang="en-US" sz="1800" dirty="0"/>
              <a:t> </a:t>
            </a:r>
            <a:r>
              <a:rPr lang="en-US" sz="1800" dirty="0" err="1"/>
              <a:t>suất</a:t>
            </a:r>
            <a:r>
              <a:rPr lang="en-US" sz="1800" dirty="0"/>
              <a:t> </a:t>
            </a:r>
            <a:r>
              <a:rPr lang="en-US" sz="1800" dirty="0" err="1"/>
              <a:t>xuất</a:t>
            </a:r>
            <a:r>
              <a:rPr lang="en-US" sz="1800" dirty="0"/>
              <a:t> </a:t>
            </a:r>
            <a:r>
              <a:rPr lang="en-US" sz="1800" dirty="0" err="1"/>
              <a:t>hiện</a:t>
            </a:r>
            <a:r>
              <a:rPr lang="en-US" sz="1800" dirty="0"/>
              <a:t> </a:t>
            </a:r>
            <a:r>
              <a:rPr lang="en-US" sz="1800" dirty="0" err="1"/>
              <a:t>các</a:t>
            </a:r>
            <a:r>
              <a:rPr lang="en-US" sz="1800" dirty="0"/>
              <a:t> </a:t>
            </a:r>
            <a:r>
              <a:rPr lang="en-US" sz="1800" dirty="0" err="1"/>
              <a:t>thông</a:t>
            </a:r>
            <a:r>
              <a:rPr lang="en-US" sz="1800" dirty="0"/>
              <a:t> </a:t>
            </a:r>
            <a:r>
              <a:rPr lang="en-US" sz="1800" dirty="0" err="1"/>
              <a:t>báo</a:t>
            </a:r>
            <a:r>
              <a:rPr lang="en-US" sz="1800" dirty="0"/>
              <a:t> </a:t>
            </a:r>
            <a:r>
              <a:rPr lang="en-US" sz="1800" dirty="0" err="1"/>
              <a:t>lỗi</a:t>
            </a:r>
            <a:r>
              <a:rPr lang="en-US" sz="1800" dirty="0"/>
              <a:t> </a:t>
            </a:r>
            <a:r>
              <a:rPr lang="en-US" sz="1800" dirty="0" err="1"/>
              <a:t>và</a:t>
            </a:r>
            <a:r>
              <a:rPr lang="en-US" sz="1800" dirty="0"/>
              <a:t> </a:t>
            </a:r>
            <a:r>
              <a:rPr lang="en-US" sz="1800" dirty="0" err="1"/>
              <a:t>những</a:t>
            </a:r>
            <a:r>
              <a:rPr lang="en-US" sz="1800" dirty="0"/>
              <a:t> </a:t>
            </a:r>
            <a:r>
              <a:rPr lang="en-US" sz="1800" dirty="0" err="1"/>
              <a:t>gì</a:t>
            </a:r>
            <a:r>
              <a:rPr lang="en-US" sz="1800" dirty="0"/>
              <a:t> </a:t>
            </a:r>
            <a:r>
              <a:rPr lang="en-US" sz="1800" dirty="0" err="1"/>
              <a:t>bạn</a:t>
            </a:r>
            <a:r>
              <a:rPr lang="en-US" sz="1800" dirty="0"/>
              <a:t>  </a:t>
            </a:r>
            <a:r>
              <a:rPr lang="en-US" sz="1800" dirty="0" err="1"/>
              <a:t>làm</a:t>
            </a:r>
            <a:r>
              <a:rPr lang="en-US" sz="1800" dirty="0"/>
              <a:t> </a:t>
            </a:r>
            <a:r>
              <a:rPr lang="en-US" sz="1800" dirty="0" err="1"/>
              <a:t>khi</a:t>
            </a:r>
            <a:r>
              <a:rPr lang="en-US" sz="1800" dirty="0"/>
              <a:t> </a:t>
            </a:r>
            <a:r>
              <a:rPr lang="en-US" sz="1800" dirty="0" err="1"/>
              <a:t>xuất</a:t>
            </a:r>
            <a:r>
              <a:rPr lang="en-US" sz="1800" dirty="0"/>
              <a:t> </a:t>
            </a:r>
            <a:r>
              <a:rPr lang="en-US" sz="1800" dirty="0" err="1"/>
              <a:t>hiện</a:t>
            </a:r>
            <a:r>
              <a:rPr lang="en-US" sz="1800" dirty="0"/>
              <a:t> </a:t>
            </a:r>
            <a:r>
              <a:rPr lang="en-US" sz="1800" dirty="0" err="1"/>
              <a:t>thông</a:t>
            </a:r>
            <a:r>
              <a:rPr lang="en-US" sz="1800" dirty="0"/>
              <a:t> </a:t>
            </a:r>
            <a:r>
              <a:rPr lang="en-US" sz="1800" dirty="0" err="1"/>
              <a:t>báo</a:t>
            </a:r>
            <a:r>
              <a:rPr lang="en-US" sz="1800" dirty="0"/>
              <a:t> </a:t>
            </a:r>
            <a:r>
              <a:rPr lang="en-US" sz="1800" dirty="0" err="1"/>
              <a:t>lỗi</a:t>
            </a:r>
            <a:r>
              <a:rPr lang="en-US" sz="1800" dirty="0"/>
              <a:t> </a:t>
            </a:r>
            <a:r>
              <a:rPr lang="en-US" sz="1800" dirty="0" err="1"/>
              <a:t>đó</a:t>
            </a:r>
            <a:endParaRPr lang="en-US" sz="1800" dirty="0" smtClean="0"/>
          </a:p>
          <a:p>
            <a:pPr marL="457200" indent="-457200">
              <a:buFont typeface="+mj-lt"/>
              <a:buAutoNum type="arabicPeriod"/>
            </a:pPr>
            <a:r>
              <a:rPr lang="en-US" sz="2400" b="1" dirty="0" err="1" smtClean="0"/>
              <a:t>Phân</a:t>
            </a:r>
            <a:r>
              <a:rPr lang="en-US" sz="2400" b="1" dirty="0" smtClean="0"/>
              <a:t> </a:t>
            </a:r>
            <a:r>
              <a:rPr lang="en-US" sz="2400" b="1" dirty="0" err="1"/>
              <a:t>tích</a:t>
            </a:r>
            <a:r>
              <a:rPr lang="en-US" sz="2400" b="1" dirty="0"/>
              <a:t> </a:t>
            </a:r>
            <a:r>
              <a:rPr lang="en-US" sz="2400" b="1" dirty="0" err="1"/>
              <a:t>thông</a:t>
            </a:r>
            <a:r>
              <a:rPr lang="en-US" sz="2400" b="1" dirty="0"/>
              <a:t> tin</a:t>
            </a:r>
            <a:endParaRPr lang="en-US" sz="2400" dirty="0" smtClean="0"/>
          </a:p>
          <a:p>
            <a:pPr lvl="1"/>
            <a:r>
              <a:rPr lang="en-US" sz="1800" dirty="0" err="1"/>
              <a:t>P</a:t>
            </a:r>
            <a:r>
              <a:rPr lang="en-US" sz="1800" dirty="0" err="1" smtClean="0"/>
              <a:t>hân</a:t>
            </a:r>
            <a:r>
              <a:rPr lang="en-US" sz="1800" dirty="0" smtClean="0"/>
              <a:t> </a:t>
            </a:r>
            <a:r>
              <a:rPr lang="en-US" sz="1800" dirty="0" err="1"/>
              <a:t>tích</a:t>
            </a:r>
            <a:r>
              <a:rPr lang="en-US" sz="1800" dirty="0"/>
              <a:t> </a:t>
            </a:r>
            <a:r>
              <a:rPr lang="en-US" sz="1800" dirty="0" err="1"/>
              <a:t>những</a:t>
            </a:r>
            <a:r>
              <a:rPr lang="en-US" sz="1800" dirty="0"/>
              <a:t> </a:t>
            </a:r>
            <a:r>
              <a:rPr lang="en-US" sz="1800" dirty="0" err="1"/>
              <a:t>thông</a:t>
            </a:r>
            <a:r>
              <a:rPr lang="en-US" sz="1800" dirty="0"/>
              <a:t> tin </a:t>
            </a:r>
            <a:r>
              <a:rPr lang="en-US" sz="1800" dirty="0" err="1"/>
              <a:t>đó</a:t>
            </a:r>
            <a:r>
              <a:rPr lang="en-US" sz="1800" dirty="0"/>
              <a:t> </a:t>
            </a:r>
            <a:r>
              <a:rPr lang="en-US" sz="1800" dirty="0" err="1"/>
              <a:t>theo</a:t>
            </a:r>
            <a:r>
              <a:rPr lang="en-US" sz="1800" dirty="0"/>
              <a:t> </a:t>
            </a:r>
            <a:r>
              <a:rPr lang="en-US" sz="1800" dirty="0" err="1"/>
              <a:t>nhiều</a:t>
            </a:r>
            <a:r>
              <a:rPr lang="en-US" sz="1800" dirty="0"/>
              <a:t> </a:t>
            </a:r>
            <a:r>
              <a:rPr lang="en-US" sz="1800" dirty="0" err="1"/>
              <a:t>cách</a:t>
            </a:r>
            <a:r>
              <a:rPr lang="en-US" sz="1800" dirty="0"/>
              <a:t> </a:t>
            </a:r>
            <a:r>
              <a:rPr lang="en-US" sz="1800" dirty="0" err="1"/>
              <a:t>hoặc</a:t>
            </a:r>
            <a:r>
              <a:rPr lang="en-US" sz="1800" dirty="0"/>
              <a:t> </a:t>
            </a:r>
            <a:r>
              <a:rPr lang="en-US" sz="1800" dirty="0" err="1"/>
              <a:t>theo</a:t>
            </a:r>
            <a:r>
              <a:rPr lang="en-US" sz="1800" dirty="0"/>
              <a:t> </a:t>
            </a:r>
            <a:r>
              <a:rPr lang="en-US" sz="1800" dirty="0" err="1"/>
              <a:t>cách</a:t>
            </a:r>
            <a:r>
              <a:rPr lang="en-US" sz="1800" dirty="0"/>
              <a:t> </a:t>
            </a:r>
            <a:r>
              <a:rPr lang="en-US" sz="1800" dirty="0" err="1"/>
              <a:t>thông</a:t>
            </a:r>
            <a:r>
              <a:rPr lang="en-US" sz="1800" dirty="0"/>
              <a:t> </a:t>
            </a:r>
            <a:r>
              <a:rPr lang="en-US" sz="1800" dirty="0" err="1"/>
              <a:t>thường</a:t>
            </a:r>
            <a:endParaRPr lang="en-US" sz="1800" dirty="0" smtClean="0"/>
          </a:p>
          <a:p>
            <a:pPr marL="457200" indent="-457200">
              <a:buFont typeface="+mj-lt"/>
              <a:buAutoNum type="arabicPeriod"/>
            </a:pPr>
            <a:r>
              <a:rPr lang="en-US" sz="2400" b="1" dirty="0" err="1" smtClean="0"/>
              <a:t>Thử</a:t>
            </a:r>
            <a:r>
              <a:rPr lang="en-US" sz="2400" b="1" dirty="0" smtClean="0"/>
              <a:t> </a:t>
            </a:r>
            <a:r>
              <a:rPr lang="en-US" sz="2400" b="1" dirty="0" err="1"/>
              <a:t>các</a:t>
            </a:r>
            <a:r>
              <a:rPr lang="en-US" sz="2400" b="1" dirty="0"/>
              <a:t> </a:t>
            </a:r>
            <a:r>
              <a:rPr lang="en-US" sz="2400" b="1" dirty="0" err="1"/>
              <a:t>giải</a:t>
            </a:r>
            <a:r>
              <a:rPr lang="en-US" sz="2400" b="1" dirty="0"/>
              <a:t> </a:t>
            </a:r>
            <a:r>
              <a:rPr lang="en-US" sz="2400" b="1" dirty="0" err="1"/>
              <a:t>pháp</a:t>
            </a:r>
            <a:r>
              <a:rPr lang="en-US" sz="2400" b="1" dirty="0"/>
              <a:t> </a:t>
            </a:r>
            <a:r>
              <a:rPr lang="en-US" sz="2400" b="1" dirty="0" err="1"/>
              <a:t>cơ</a:t>
            </a:r>
            <a:r>
              <a:rPr lang="en-US" sz="2400" b="1" dirty="0"/>
              <a:t> </a:t>
            </a:r>
            <a:r>
              <a:rPr lang="en-US" sz="2400" b="1" dirty="0" err="1"/>
              <a:t>bản</a:t>
            </a:r>
            <a:endParaRPr lang="en-US" sz="2400" dirty="0" smtClean="0"/>
          </a:p>
          <a:p>
            <a:pPr lvl="1"/>
            <a:r>
              <a:rPr lang="en-US" sz="1800" dirty="0" err="1"/>
              <a:t>T</a:t>
            </a:r>
            <a:r>
              <a:rPr lang="en-US" sz="1800" dirty="0" err="1" smtClean="0"/>
              <a:t>hử</a:t>
            </a:r>
            <a:r>
              <a:rPr lang="en-US" sz="1800" dirty="0" smtClean="0"/>
              <a:t> </a:t>
            </a:r>
            <a:r>
              <a:rPr lang="en-US" sz="1800" dirty="0" err="1"/>
              <a:t>một</a:t>
            </a:r>
            <a:r>
              <a:rPr lang="en-US" sz="1800" dirty="0"/>
              <a:t> </a:t>
            </a:r>
            <a:r>
              <a:rPr lang="en-US" sz="1800" dirty="0" err="1"/>
              <a:t>vài</a:t>
            </a:r>
            <a:r>
              <a:rPr lang="en-US" sz="1800" dirty="0"/>
              <a:t> </a:t>
            </a:r>
            <a:r>
              <a:rPr lang="en-US" sz="1800" dirty="0" err="1"/>
              <a:t>giải</a:t>
            </a:r>
            <a:r>
              <a:rPr lang="en-US" sz="1800" dirty="0"/>
              <a:t> </a:t>
            </a:r>
            <a:r>
              <a:rPr lang="en-US" sz="1800" dirty="0" err="1"/>
              <a:t>pháp</a:t>
            </a:r>
            <a:r>
              <a:rPr lang="en-US" sz="1800" dirty="0"/>
              <a:t> </a:t>
            </a:r>
            <a:r>
              <a:rPr lang="en-US" sz="1800" dirty="0" err="1"/>
              <a:t>cơ</a:t>
            </a:r>
            <a:r>
              <a:rPr lang="en-US" sz="1800" dirty="0"/>
              <a:t> </a:t>
            </a:r>
            <a:r>
              <a:rPr lang="en-US" sz="1800" dirty="0" err="1"/>
              <a:t>bản</a:t>
            </a:r>
            <a:endParaRPr lang="en-US" sz="1800" dirty="0" smtClean="0"/>
          </a:p>
          <a:p>
            <a:pPr marL="457200" indent="-457200">
              <a:buFont typeface="+mj-lt"/>
              <a:buAutoNum type="arabicPeriod"/>
            </a:pPr>
            <a:r>
              <a:rPr lang="en-US" sz="2400" b="1" dirty="0" err="1" smtClean="0"/>
              <a:t>Tìm</a:t>
            </a:r>
            <a:r>
              <a:rPr lang="en-US" sz="2400" b="1" dirty="0" smtClean="0"/>
              <a:t> </a:t>
            </a:r>
            <a:r>
              <a:rPr lang="en-US" sz="2400" b="1" dirty="0" err="1"/>
              <a:t>kiếm</a:t>
            </a:r>
            <a:r>
              <a:rPr lang="en-US" sz="2400" b="1" dirty="0"/>
              <a:t> </a:t>
            </a:r>
            <a:r>
              <a:rPr lang="en-US" sz="2400" b="1" dirty="0" err="1"/>
              <a:t>trợ</a:t>
            </a:r>
            <a:r>
              <a:rPr lang="en-US" sz="2400" b="1" dirty="0"/>
              <a:t> </a:t>
            </a:r>
            <a:r>
              <a:rPr lang="en-US" sz="2400" b="1" dirty="0" err="1"/>
              <a:t>giúp</a:t>
            </a:r>
            <a:endParaRPr lang="en-US" sz="2400" dirty="0" smtClean="0"/>
          </a:p>
          <a:p>
            <a:pPr lvl="1"/>
            <a:r>
              <a:rPr lang="en-US" sz="1800" dirty="0" err="1"/>
              <a:t>T</a:t>
            </a:r>
            <a:r>
              <a:rPr lang="en-US" sz="1800" dirty="0" err="1" smtClean="0"/>
              <a:t>ìm</a:t>
            </a:r>
            <a:r>
              <a:rPr lang="en-US" sz="1800" dirty="0" smtClean="0"/>
              <a:t> </a:t>
            </a:r>
            <a:r>
              <a:rPr lang="en-US" sz="1800" dirty="0" err="1"/>
              <a:t>kiếm</a:t>
            </a:r>
            <a:r>
              <a:rPr lang="en-US" sz="1800" dirty="0"/>
              <a:t> </a:t>
            </a:r>
            <a:r>
              <a:rPr lang="en-US" sz="1800" dirty="0" err="1"/>
              <a:t>trợ</a:t>
            </a:r>
            <a:r>
              <a:rPr lang="en-US" sz="1800" dirty="0"/>
              <a:t> </a:t>
            </a:r>
            <a:r>
              <a:rPr lang="en-US" sz="1800" dirty="0" err="1"/>
              <a:t>giúp</a:t>
            </a:r>
            <a:r>
              <a:rPr lang="en-US" sz="1800" dirty="0"/>
              <a:t> </a:t>
            </a:r>
            <a:r>
              <a:rPr lang="en-US" sz="1800" dirty="0" err="1"/>
              <a:t>và</a:t>
            </a:r>
            <a:r>
              <a:rPr lang="en-US" sz="1800" dirty="0"/>
              <a:t> </a:t>
            </a:r>
            <a:r>
              <a:rPr lang="en-US" sz="1800" dirty="0" err="1"/>
              <a:t>lời</a:t>
            </a:r>
            <a:r>
              <a:rPr lang="en-US" sz="1800" dirty="0"/>
              <a:t> </a:t>
            </a:r>
            <a:r>
              <a:rPr lang="en-US" sz="1800" dirty="0" err="1"/>
              <a:t>khuyên</a:t>
            </a:r>
            <a:r>
              <a:rPr lang="en-US" sz="1800" dirty="0"/>
              <a:t> </a:t>
            </a:r>
            <a:r>
              <a:rPr lang="en-US" sz="1800" dirty="0" err="1"/>
              <a:t>từ</a:t>
            </a:r>
            <a:r>
              <a:rPr lang="en-US" sz="1800" dirty="0"/>
              <a:t> </a:t>
            </a:r>
            <a:r>
              <a:rPr lang="en-US" sz="1800" dirty="0" err="1"/>
              <a:t>chuyên</a:t>
            </a:r>
            <a:r>
              <a:rPr lang="en-US" sz="1800" dirty="0"/>
              <a:t> </a:t>
            </a:r>
            <a:r>
              <a:rPr lang="en-US" sz="1800" dirty="0" err="1"/>
              <a:t>gia</a:t>
            </a:r>
            <a:r>
              <a:rPr lang="en-US" sz="1800" dirty="0"/>
              <a:t> </a:t>
            </a:r>
            <a:r>
              <a:rPr lang="en-US" sz="1800" dirty="0" err="1"/>
              <a:t>kỹ</a:t>
            </a:r>
            <a:r>
              <a:rPr lang="en-US" sz="1800" dirty="0"/>
              <a:t> </a:t>
            </a:r>
            <a:r>
              <a:rPr lang="en-US" sz="1800" dirty="0" err="1"/>
              <a:t>thuật</a:t>
            </a:r>
            <a:endParaRPr lang="en-US" sz="1800" dirty="0" smtClean="0"/>
          </a:p>
          <a:p>
            <a:pPr marL="457200" indent="-457200">
              <a:buFont typeface="+mj-lt"/>
              <a:buAutoNum type="arabicPeriod"/>
            </a:pPr>
            <a:r>
              <a:rPr lang="en-US" sz="2400" b="1" dirty="0" err="1" smtClean="0"/>
              <a:t>Diễn</a:t>
            </a:r>
            <a:r>
              <a:rPr lang="en-US" sz="2400" b="1" dirty="0" smtClean="0"/>
              <a:t> </a:t>
            </a:r>
            <a:r>
              <a:rPr lang="en-US" sz="2400" b="1" dirty="0" err="1"/>
              <a:t>đạt</a:t>
            </a:r>
            <a:r>
              <a:rPr lang="en-US" sz="2400" b="1" dirty="0"/>
              <a:t> </a:t>
            </a:r>
            <a:r>
              <a:rPr lang="en-US" sz="2400" b="1" dirty="0" err="1"/>
              <a:t>chính</a:t>
            </a:r>
            <a:r>
              <a:rPr lang="en-US" sz="2400" b="1" dirty="0"/>
              <a:t> </a:t>
            </a:r>
            <a:r>
              <a:rPr lang="en-US" sz="2400" b="1" dirty="0" err="1"/>
              <a:t>xác</a:t>
            </a:r>
            <a:r>
              <a:rPr lang="en-US" sz="2400" b="1" dirty="0"/>
              <a:t> </a:t>
            </a:r>
            <a:r>
              <a:rPr lang="en-US" sz="2400" b="1" dirty="0" err="1"/>
              <a:t>về</a:t>
            </a:r>
            <a:r>
              <a:rPr lang="en-US" sz="2400" b="1" dirty="0"/>
              <a:t> </a:t>
            </a:r>
            <a:r>
              <a:rPr lang="en-US" sz="2400" b="1" dirty="0" err="1"/>
              <a:t>trục</a:t>
            </a:r>
            <a:r>
              <a:rPr lang="en-US" sz="2400" b="1" dirty="0"/>
              <a:t> </a:t>
            </a:r>
            <a:r>
              <a:rPr lang="en-US" sz="2400" b="1" dirty="0" err="1"/>
              <a:t>trặc</a:t>
            </a:r>
            <a:endParaRPr lang="en-US" sz="2400" dirty="0" smtClean="0"/>
          </a:p>
          <a:p>
            <a:pPr lvl="1"/>
            <a:r>
              <a:rPr lang="en-US" sz="1800" dirty="0" err="1"/>
              <a:t>Khi</a:t>
            </a:r>
            <a:r>
              <a:rPr lang="en-US" sz="1800" dirty="0"/>
              <a:t> </a:t>
            </a:r>
            <a:r>
              <a:rPr lang="en-US" sz="1800" dirty="0" err="1"/>
              <a:t>truyền</a:t>
            </a:r>
            <a:r>
              <a:rPr lang="en-US" sz="1800" dirty="0"/>
              <a:t> </a:t>
            </a:r>
            <a:r>
              <a:rPr lang="en-US" sz="1800" dirty="0" err="1"/>
              <a:t>đạt</a:t>
            </a:r>
            <a:r>
              <a:rPr lang="en-US" sz="1800" dirty="0"/>
              <a:t> </a:t>
            </a:r>
            <a:r>
              <a:rPr lang="en-US" sz="1800" dirty="0" err="1"/>
              <a:t>lại</a:t>
            </a:r>
            <a:r>
              <a:rPr lang="en-US" sz="1800" dirty="0"/>
              <a:t> </a:t>
            </a:r>
            <a:r>
              <a:rPr lang="en-US" sz="1800" dirty="0" err="1"/>
              <a:t>về</a:t>
            </a:r>
            <a:r>
              <a:rPr lang="en-US" sz="1800" dirty="0"/>
              <a:t> </a:t>
            </a:r>
            <a:r>
              <a:rPr lang="en-US" sz="1800" dirty="0" err="1"/>
              <a:t>trục</a:t>
            </a:r>
            <a:r>
              <a:rPr lang="en-US" sz="1800" dirty="0"/>
              <a:t> </a:t>
            </a:r>
            <a:r>
              <a:rPr lang="en-US" sz="1800" dirty="0" err="1" smtClean="0"/>
              <a:t>trặc</a:t>
            </a:r>
            <a:r>
              <a:rPr lang="en-US" sz="1800" dirty="0" smtClean="0"/>
              <a:t> </a:t>
            </a:r>
            <a:r>
              <a:rPr lang="en-US" sz="1800" dirty="0" err="1"/>
              <a:t>cần</a:t>
            </a:r>
            <a:r>
              <a:rPr lang="en-US" sz="1800" dirty="0"/>
              <a:t> </a:t>
            </a:r>
            <a:r>
              <a:rPr lang="en-US" sz="1800" dirty="0" err="1"/>
              <a:t>phải</a:t>
            </a:r>
            <a:r>
              <a:rPr lang="en-US" sz="1800" dirty="0"/>
              <a:t> </a:t>
            </a:r>
            <a:r>
              <a:rPr lang="en-US" sz="1800" dirty="0" err="1"/>
              <a:t>diễn</a:t>
            </a:r>
            <a:r>
              <a:rPr lang="en-US" sz="1800" dirty="0"/>
              <a:t> </a:t>
            </a:r>
            <a:r>
              <a:rPr lang="en-US" sz="1800" dirty="0" err="1"/>
              <a:t>đạt</a:t>
            </a:r>
            <a:r>
              <a:rPr lang="en-US" sz="1800" dirty="0"/>
              <a:t> </a:t>
            </a:r>
            <a:r>
              <a:rPr lang="en-US" sz="1800" dirty="0" err="1"/>
              <a:t>chính</a:t>
            </a:r>
            <a:r>
              <a:rPr lang="en-US" sz="1800" dirty="0"/>
              <a:t> </a:t>
            </a:r>
            <a:r>
              <a:rPr lang="en-US" sz="1800" dirty="0" err="1"/>
              <a:t>xác</a:t>
            </a:r>
            <a:endParaRPr lang="en-US" sz="1800" dirty="0" smtClean="0"/>
          </a:p>
        </p:txBody>
      </p:sp>
      <p:sp>
        <p:nvSpPr>
          <p:cNvPr id="62469" name="Slide Number Placeholder 4"/>
          <p:cNvSpPr>
            <a:spLocks noGrp="1"/>
          </p:cNvSpPr>
          <p:nvPr>
            <p:ph type="sldNum" sz="quarter" idx="14"/>
          </p:nvPr>
        </p:nvSpPr>
        <p:spPr>
          <a:noFill/>
        </p:spPr>
        <p:txBody>
          <a:bodyPr/>
          <a:lstStyle/>
          <a:p>
            <a:fld id="{6877D596-C8CD-431C-BD26-F5899F16D238}" type="slidenum">
              <a:rPr lang="en-US" smtClean="0"/>
              <a:pPr/>
              <a:t>59</a:t>
            </a:fld>
            <a:endParaRPr lang="en-US" dirty="0" smtClean="0"/>
          </a:p>
        </p:txBody>
      </p:sp>
    </p:spTree>
    <p:extLst>
      <p:ext uri="{BB962C8B-B14F-4D97-AF65-F5344CB8AC3E}">
        <p14:creationId xmlns:p14="http://schemas.microsoft.com/office/powerpoint/2010/main" val="323583402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r>
              <a:rPr lang="en-US" dirty="0" err="1"/>
              <a:t>Máy</a:t>
            </a:r>
            <a:r>
              <a:rPr lang="en-US" dirty="0"/>
              <a:t> </a:t>
            </a:r>
            <a:r>
              <a:rPr lang="en-US" dirty="0" err="1"/>
              <a:t>tính</a:t>
            </a:r>
            <a:r>
              <a:rPr lang="en-US" dirty="0"/>
              <a:t> </a:t>
            </a:r>
            <a:r>
              <a:rPr lang="en-US" dirty="0" err="1"/>
              <a:t>xách</a:t>
            </a:r>
            <a:r>
              <a:rPr lang="en-US" dirty="0"/>
              <a:t> </a:t>
            </a:r>
            <a:r>
              <a:rPr lang="en-US" dirty="0" err="1" smtClean="0"/>
              <a:t>tay</a:t>
            </a:r>
            <a:endParaRPr lang="en-US" dirty="0"/>
          </a:p>
        </p:txBody>
      </p:sp>
      <p:sp>
        <p:nvSpPr>
          <p:cNvPr id="7171" name="Text Placeholder 13"/>
          <p:cNvSpPr>
            <a:spLocks noGrp="1"/>
          </p:cNvSpPr>
          <p:nvPr>
            <p:ph sz="quarter" idx="12"/>
          </p:nvPr>
        </p:nvSpPr>
        <p:spPr>
          <a:xfrm>
            <a:off x="363538" y="1300163"/>
            <a:ext cx="8394700" cy="4968875"/>
          </a:xfrm>
        </p:spPr>
        <p:txBody>
          <a:bodyPr/>
          <a:lstStyle/>
          <a:p>
            <a:r>
              <a:rPr lang="en-US" sz="2400" dirty="0" err="1" smtClean="0"/>
              <a:t>Lợi</a:t>
            </a:r>
            <a:r>
              <a:rPr lang="en-US" sz="2400" dirty="0" smtClean="0"/>
              <a:t> </a:t>
            </a:r>
            <a:r>
              <a:rPr lang="en-US" sz="2400" dirty="0" err="1" smtClean="0"/>
              <a:t>thế</a:t>
            </a:r>
            <a:endParaRPr lang="en-US" sz="2400" dirty="0" smtClean="0"/>
          </a:p>
          <a:p>
            <a:pPr lvl="1"/>
            <a:r>
              <a:rPr lang="en-US" sz="2000" dirty="0" err="1" smtClean="0"/>
              <a:t>Khả</a:t>
            </a:r>
            <a:r>
              <a:rPr lang="en-US" sz="2000" dirty="0" smtClean="0"/>
              <a:t> </a:t>
            </a:r>
            <a:r>
              <a:rPr lang="en-US" sz="2000" dirty="0" err="1" smtClean="0"/>
              <a:t>năng</a:t>
            </a:r>
            <a:r>
              <a:rPr lang="en-US" sz="2000" dirty="0" smtClean="0"/>
              <a:t> </a:t>
            </a:r>
            <a:r>
              <a:rPr lang="en-US" sz="2000" dirty="0" err="1" smtClean="0"/>
              <a:t>cơ</a:t>
            </a:r>
            <a:r>
              <a:rPr lang="en-US" sz="2000" dirty="0" smtClean="0"/>
              <a:t> </a:t>
            </a:r>
            <a:r>
              <a:rPr lang="en-US" sz="2000" dirty="0" err="1" smtClean="0"/>
              <a:t>động</a:t>
            </a:r>
            <a:r>
              <a:rPr lang="en-US" sz="2000" dirty="0" smtClean="0"/>
              <a:t> </a:t>
            </a:r>
            <a:r>
              <a:rPr lang="en-US" sz="2000" dirty="0" err="1" smtClean="0"/>
              <a:t>cao</a:t>
            </a:r>
            <a:endParaRPr lang="en-US" sz="2000" dirty="0" smtClean="0"/>
          </a:p>
          <a:p>
            <a:pPr lvl="1"/>
            <a:r>
              <a:rPr lang="en-US" sz="2000" dirty="0" err="1" smtClean="0"/>
              <a:t>Mức</a:t>
            </a:r>
            <a:r>
              <a:rPr lang="en-US" sz="2000" dirty="0" smtClean="0"/>
              <a:t> </a:t>
            </a:r>
            <a:r>
              <a:rPr lang="en-US" sz="2000" dirty="0" err="1"/>
              <a:t>tiêu</a:t>
            </a:r>
            <a:r>
              <a:rPr lang="en-US" sz="2000" dirty="0"/>
              <a:t> </a:t>
            </a:r>
            <a:r>
              <a:rPr lang="en-US" sz="2000" dirty="0" err="1"/>
              <a:t>thụ</a:t>
            </a:r>
            <a:r>
              <a:rPr lang="en-US" sz="2000" dirty="0"/>
              <a:t> </a:t>
            </a:r>
            <a:r>
              <a:rPr lang="en-US" sz="2000" dirty="0" err="1"/>
              <a:t>điện</a:t>
            </a:r>
            <a:r>
              <a:rPr lang="en-US" sz="2000" dirty="0"/>
              <a:t> </a:t>
            </a:r>
            <a:r>
              <a:rPr lang="en-US" sz="2000" dirty="0" err="1" smtClean="0"/>
              <a:t>thấp</a:t>
            </a:r>
            <a:endParaRPr lang="en-US" sz="2000" dirty="0" smtClean="0"/>
          </a:p>
          <a:p>
            <a:pPr lvl="1"/>
            <a:r>
              <a:rPr lang="en-US" sz="2000" dirty="0" err="1" smtClean="0"/>
              <a:t>Có</a:t>
            </a:r>
            <a:r>
              <a:rPr lang="en-US" sz="2000" dirty="0" smtClean="0"/>
              <a:t> </a:t>
            </a:r>
            <a:r>
              <a:rPr lang="en-US" sz="2000" dirty="0" err="1" smtClean="0"/>
              <a:t>thể</a:t>
            </a:r>
            <a:r>
              <a:rPr lang="en-US" sz="2000" dirty="0" smtClean="0"/>
              <a:t> </a:t>
            </a:r>
            <a:r>
              <a:rPr lang="en-US" sz="2000" dirty="0" err="1" smtClean="0"/>
              <a:t>mua</a:t>
            </a:r>
            <a:r>
              <a:rPr lang="en-US" sz="2000" dirty="0" smtClean="0"/>
              <a:t> </a:t>
            </a:r>
            <a:r>
              <a:rPr lang="vi-VN" sz="2000" dirty="0" smtClean="0"/>
              <a:t>thêm </a:t>
            </a:r>
            <a:r>
              <a:rPr lang="vi-VN" sz="2000" dirty="0"/>
              <a:t>một số phụ kiện để tăng tính giải trí và độ thỏa dụng</a:t>
            </a:r>
            <a:endParaRPr lang="en-US" sz="2000" dirty="0" smtClean="0"/>
          </a:p>
          <a:p>
            <a:pPr lvl="1"/>
            <a:endParaRPr lang="en-US" sz="2000" dirty="0" smtClean="0"/>
          </a:p>
          <a:p>
            <a:pPr lvl="1"/>
            <a:endParaRPr lang="en-US" sz="2000" dirty="0" smtClean="0"/>
          </a:p>
          <a:p>
            <a:pPr marL="339725" lvl="1" indent="0">
              <a:buNone/>
            </a:pPr>
            <a:endParaRPr lang="en-US" sz="2000" dirty="0" smtClean="0"/>
          </a:p>
          <a:p>
            <a:r>
              <a:rPr lang="en-US" sz="2400" dirty="0" smtClean="0"/>
              <a:t>Netbook </a:t>
            </a:r>
          </a:p>
          <a:p>
            <a:pPr lvl="1"/>
            <a:r>
              <a:rPr lang="en-US" sz="2000" dirty="0" err="1" smtClean="0"/>
              <a:t>Giống</a:t>
            </a:r>
            <a:r>
              <a:rPr lang="en-US" sz="2000" dirty="0" smtClean="0"/>
              <a:t> </a:t>
            </a:r>
            <a:r>
              <a:rPr lang="en-US" sz="2000" dirty="0" err="1" smtClean="0"/>
              <a:t>như</a:t>
            </a:r>
            <a:r>
              <a:rPr lang="en-US" sz="2000" dirty="0" smtClean="0"/>
              <a:t> notebook </a:t>
            </a:r>
            <a:r>
              <a:rPr lang="en-US" sz="2000" dirty="0" err="1" smtClean="0"/>
              <a:t>nhỏ</a:t>
            </a:r>
            <a:r>
              <a:rPr lang="en-US" sz="2000" dirty="0" smtClean="0"/>
              <a:t> </a:t>
            </a:r>
            <a:r>
              <a:rPr lang="en-US" sz="2000" dirty="0" err="1" smtClean="0"/>
              <a:t>gọn</a:t>
            </a:r>
            <a:r>
              <a:rPr lang="en-US" sz="2000" dirty="0" smtClean="0"/>
              <a:t> </a:t>
            </a:r>
            <a:r>
              <a:rPr lang="en-US" sz="2000" dirty="0" err="1" smtClean="0"/>
              <a:t>và</a:t>
            </a:r>
            <a:r>
              <a:rPr lang="en-US" sz="2000" dirty="0" smtClean="0"/>
              <a:t> </a:t>
            </a:r>
            <a:r>
              <a:rPr lang="en-US" sz="2000" dirty="0" err="1" smtClean="0"/>
              <a:t>rẻ</a:t>
            </a:r>
            <a:r>
              <a:rPr lang="en-US" sz="2000" dirty="0" smtClean="0"/>
              <a:t> </a:t>
            </a:r>
            <a:r>
              <a:rPr lang="en-US" sz="2000" dirty="0" err="1" smtClean="0"/>
              <a:t>hơn</a:t>
            </a:r>
            <a:r>
              <a:rPr lang="en-US" sz="2000" dirty="0" smtClean="0"/>
              <a:t>.</a:t>
            </a:r>
          </a:p>
          <a:p>
            <a:pPr lvl="1"/>
            <a:r>
              <a:rPr lang="en-US" sz="2000" dirty="0" err="1"/>
              <a:t>Đ</a:t>
            </a:r>
            <a:r>
              <a:rPr lang="en-US" sz="2000" dirty="0" err="1" smtClean="0"/>
              <a:t>ược</a:t>
            </a:r>
            <a:r>
              <a:rPr lang="en-US" sz="2000" dirty="0" smtClean="0"/>
              <a:t> </a:t>
            </a:r>
            <a:r>
              <a:rPr lang="en-US" sz="2000" dirty="0" err="1"/>
              <a:t>thiết</a:t>
            </a:r>
            <a:r>
              <a:rPr lang="en-US" sz="2000" dirty="0"/>
              <a:t> </a:t>
            </a:r>
            <a:r>
              <a:rPr lang="en-US" sz="2000" dirty="0" err="1"/>
              <a:t>kế</a:t>
            </a:r>
            <a:r>
              <a:rPr lang="en-US" sz="2000" dirty="0"/>
              <a:t> </a:t>
            </a:r>
            <a:r>
              <a:rPr lang="en-US" sz="2000" dirty="0" err="1"/>
              <a:t>dành</a:t>
            </a:r>
            <a:r>
              <a:rPr lang="en-US" sz="2000" dirty="0"/>
              <a:t> </a:t>
            </a:r>
            <a:r>
              <a:rPr lang="en-US" sz="2000" dirty="0" err="1"/>
              <a:t>cho</a:t>
            </a:r>
            <a:r>
              <a:rPr lang="en-US" sz="2000" dirty="0"/>
              <a:t> </a:t>
            </a:r>
            <a:r>
              <a:rPr lang="en-US" sz="2000" dirty="0" err="1"/>
              <a:t>những</a:t>
            </a:r>
            <a:r>
              <a:rPr lang="en-US" sz="2000" dirty="0"/>
              <a:t> </a:t>
            </a:r>
            <a:r>
              <a:rPr lang="en-US" sz="2000" dirty="0" err="1"/>
              <a:t>người</a:t>
            </a:r>
            <a:r>
              <a:rPr lang="en-US" sz="2000" dirty="0"/>
              <a:t> </a:t>
            </a:r>
            <a:r>
              <a:rPr lang="en-US" sz="2000" dirty="0" err="1"/>
              <a:t>cần</a:t>
            </a:r>
            <a:r>
              <a:rPr lang="en-US" sz="2000" dirty="0"/>
              <a:t> </a:t>
            </a:r>
            <a:r>
              <a:rPr lang="en-US" sz="2000" dirty="0" err="1"/>
              <a:t>liên</a:t>
            </a:r>
            <a:r>
              <a:rPr lang="en-US" sz="2000" dirty="0"/>
              <a:t> </a:t>
            </a:r>
            <a:r>
              <a:rPr lang="en-US" sz="2000" dirty="0" err="1"/>
              <a:t>lạc</a:t>
            </a:r>
            <a:r>
              <a:rPr lang="en-US" sz="2000" dirty="0"/>
              <a:t> </a:t>
            </a:r>
            <a:r>
              <a:rPr lang="en-US" sz="2000" dirty="0" smtClean="0"/>
              <a:t/>
            </a:r>
            <a:br>
              <a:rPr lang="en-US" sz="2000" dirty="0" smtClean="0"/>
            </a:br>
            <a:r>
              <a:rPr lang="en-US" sz="2000" dirty="0" err="1" smtClean="0"/>
              <a:t>không</a:t>
            </a:r>
            <a:r>
              <a:rPr lang="en-US" sz="2000" dirty="0" smtClean="0"/>
              <a:t> </a:t>
            </a:r>
            <a:r>
              <a:rPr lang="en-US" sz="2000" dirty="0" err="1"/>
              <a:t>dây</a:t>
            </a:r>
            <a:r>
              <a:rPr lang="en-US" sz="2000" dirty="0"/>
              <a:t> </a:t>
            </a:r>
            <a:r>
              <a:rPr lang="en-US" sz="2000" dirty="0" err="1"/>
              <a:t>hoặc</a:t>
            </a:r>
            <a:r>
              <a:rPr lang="en-US" sz="2000" dirty="0"/>
              <a:t> </a:t>
            </a:r>
            <a:r>
              <a:rPr lang="en-US" sz="2000" dirty="0" err="1"/>
              <a:t>cần</a:t>
            </a:r>
            <a:r>
              <a:rPr lang="en-US" sz="2000" dirty="0"/>
              <a:t> </a:t>
            </a:r>
            <a:r>
              <a:rPr lang="en-US" sz="2000" dirty="0" err="1"/>
              <a:t>truy</a:t>
            </a:r>
            <a:r>
              <a:rPr lang="en-US" sz="2000" dirty="0"/>
              <a:t> </a:t>
            </a:r>
            <a:r>
              <a:rPr lang="en-US" sz="2000" dirty="0" err="1"/>
              <a:t>cập</a:t>
            </a:r>
            <a:r>
              <a:rPr lang="en-US" sz="2000" dirty="0"/>
              <a:t> </a:t>
            </a:r>
            <a:r>
              <a:rPr lang="en-US" sz="2000" dirty="0" smtClean="0"/>
              <a:t>Internet</a:t>
            </a:r>
          </a:p>
          <a:p>
            <a:pPr lvl="1"/>
            <a:r>
              <a:rPr lang="en-US" sz="2000" dirty="0" err="1" smtClean="0"/>
              <a:t>Dừng</a:t>
            </a:r>
            <a:r>
              <a:rPr lang="en-US" sz="2000" dirty="0" smtClean="0"/>
              <a:t> </a:t>
            </a:r>
            <a:r>
              <a:rPr lang="en-US" sz="2000" dirty="0" err="1" smtClean="0"/>
              <a:t>sản</a:t>
            </a:r>
            <a:r>
              <a:rPr lang="en-US" sz="2000" dirty="0" smtClean="0"/>
              <a:t> </a:t>
            </a:r>
            <a:r>
              <a:rPr lang="en-US" sz="2000" dirty="0" err="1" smtClean="0"/>
              <a:t>xuất</a:t>
            </a:r>
            <a:r>
              <a:rPr lang="en-US" sz="2000" dirty="0" smtClean="0"/>
              <a:t> </a:t>
            </a:r>
            <a:r>
              <a:rPr lang="en-US" sz="2000" dirty="0" err="1" smtClean="0"/>
              <a:t>năm</a:t>
            </a:r>
            <a:r>
              <a:rPr lang="en-US" sz="2000" dirty="0" smtClean="0"/>
              <a:t> 2007</a:t>
            </a:r>
          </a:p>
        </p:txBody>
      </p:sp>
      <p:sp>
        <p:nvSpPr>
          <p:cNvPr id="7172" name="Rectangle 5"/>
          <p:cNvSpPr>
            <a:spLocks noGrp="1" noChangeArrowheads="1"/>
          </p:cNvSpPr>
          <p:nvPr>
            <p:ph type="ftr" sz="quarter" idx="4294967295"/>
          </p:nvPr>
        </p:nvSpPr>
        <p:spPr>
          <a:xfrm>
            <a:off x="252413" y="6445250"/>
            <a:ext cx="2895600" cy="250825"/>
          </a:xfrm>
          <a:prstGeom prst="rect">
            <a:avLst/>
          </a:prstGeom>
          <a:noFill/>
        </p:spPr>
        <p:txBody>
          <a:bodyPr/>
          <a:lstStyle/>
          <a:p>
            <a:r>
              <a:rPr lang="en-US" smtClean="0">
                <a:latin typeface="Arial" pitchFamily="34" charset="0"/>
              </a:rPr>
              <a:t>© IIG Vietnam</a:t>
            </a:r>
            <a:endParaRPr lang="en-US" dirty="0" smtClean="0">
              <a:latin typeface="Arial" pitchFamily="34" charset="0"/>
            </a:endParaRPr>
          </a:p>
        </p:txBody>
      </p:sp>
      <p:sp>
        <p:nvSpPr>
          <p:cNvPr id="7173" name="Rectangle 6"/>
          <p:cNvSpPr>
            <a:spLocks noGrp="1" noChangeArrowheads="1"/>
          </p:cNvSpPr>
          <p:nvPr>
            <p:ph type="sldNum" sz="quarter" idx="14"/>
          </p:nvPr>
        </p:nvSpPr>
        <p:spPr>
          <a:noFill/>
        </p:spPr>
        <p:txBody>
          <a:bodyPr/>
          <a:lstStyle/>
          <a:p>
            <a:fld id="{0B8C2D09-5BC3-44EA-9B21-505470A07D2B}" type="slidenum">
              <a:rPr lang="en-US" smtClean="0">
                <a:latin typeface="Arial" pitchFamily="34" charset="0"/>
              </a:rPr>
              <a:pPr/>
              <a:t>6</a:t>
            </a:fld>
            <a:endParaRPr lang="en-US" dirty="0" smtClean="0">
              <a:latin typeface="Arial" pitchFamily="34" charset="0"/>
            </a:endParaRPr>
          </a:p>
        </p:txBody>
      </p:sp>
      <p:pic>
        <p:nvPicPr>
          <p:cNvPr id="7174" name="Picture 9" descr="iStock_000009026237XSmall cropped"/>
          <p:cNvPicPr>
            <a:picLocks noChangeAspect="1" noChangeArrowheads="1"/>
          </p:cNvPicPr>
          <p:nvPr/>
        </p:nvPicPr>
        <p:blipFill>
          <a:blip r:embed="rId3" cstate="print"/>
          <a:srcRect b="9758"/>
          <a:stretch>
            <a:fillRect/>
          </a:stretch>
        </p:blipFill>
        <p:spPr bwMode="auto">
          <a:xfrm>
            <a:off x="7332662" y="4648200"/>
            <a:ext cx="1203325" cy="1085850"/>
          </a:xfrm>
          <a:prstGeom prst="rect">
            <a:avLst/>
          </a:prstGeom>
          <a:noFill/>
          <a:ln w="9525">
            <a:noFill/>
            <a:miter lim="800000"/>
            <a:headEnd/>
            <a:tailEnd/>
          </a:ln>
        </p:spPr>
      </p:pic>
      <p:grpSp>
        <p:nvGrpSpPr>
          <p:cNvPr id="4" name="Group 3"/>
          <p:cNvGrpSpPr/>
          <p:nvPr/>
        </p:nvGrpSpPr>
        <p:grpSpPr>
          <a:xfrm>
            <a:off x="2590800" y="2965570"/>
            <a:ext cx="1528455" cy="1619366"/>
            <a:chOff x="1066800" y="2776215"/>
            <a:chExt cx="1806245" cy="1790932"/>
          </a:xfrm>
        </p:grpSpPr>
        <p:sp>
          <p:nvSpPr>
            <p:cNvPr id="7180" name="TextBox 12"/>
            <p:cNvSpPr txBox="1">
              <a:spLocks noChangeArrowheads="1"/>
            </p:cNvSpPr>
            <p:nvPr/>
          </p:nvSpPr>
          <p:spPr bwMode="auto">
            <a:xfrm>
              <a:off x="1344590" y="4259592"/>
              <a:ext cx="1250663" cy="307555"/>
            </a:xfrm>
            <a:prstGeom prst="rect">
              <a:avLst/>
            </a:prstGeom>
            <a:noFill/>
            <a:ln w="9525">
              <a:noFill/>
              <a:miter lim="800000"/>
              <a:headEnd/>
              <a:tailEnd/>
            </a:ln>
          </p:spPr>
          <p:txBody>
            <a:bodyPr wrap="none">
              <a:spAutoFit/>
            </a:bodyPr>
            <a:lstStyle/>
            <a:p>
              <a:r>
                <a:rPr lang="en-US" dirty="0"/>
                <a:t>PC Notebook</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6800" y="2776215"/>
              <a:ext cx="1806245" cy="1486252"/>
            </a:xfrm>
            <a:prstGeom prst="rect">
              <a:avLst/>
            </a:prstGeom>
          </p:spPr>
        </p:pic>
      </p:grpSp>
      <p:grpSp>
        <p:nvGrpSpPr>
          <p:cNvPr id="5" name="Group 4"/>
          <p:cNvGrpSpPr/>
          <p:nvPr/>
        </p:nvGrpSpPr>
        <p:grpSpPr>
          <a:xfrm>
            <a:off x="4495800" y="2990012"/>
            <a:ext cx="2032000" cy="1618886"/>
            <a:chOff x="4495800" y="2990012"/>
            <a:chExt cx="2032000" cy="1618886"/>
          </a:xfrm>
        </p:grpSpPr>
        <p:sp>
          <p:nvSpPr>
            <p:cNvPr id="7178" name="TextBox 14"/>
            <p:cNvSpPr txBox="1">
              <a:spLocks noChangeArrowheads="1"/>
            </p:cNvSpPr>
            <p:nvPr/>
          </p:nvSpPr>
          <p:spPr bwMode="auto">
            <a:xfrm>
              <a:off x="4842668" y="4301251"/>
              <a:ext cx="1338263" cy="307647"/>
            </a:xfrm>
            <a:prstGeom prst="rect">
              <a:avLst/>
            </a:prstGeom>
            <a:noFill/>
            <a:ln w="9525">
              <a:noFill/>
              <a:miter lim="800000"/>
              <a:headEnd/>
              <a:tailEnd/>
            </a:ln>
          </p:spPr>
          <p:txBody>
            <a:bodyPr wrap="none">
              <a:spAutoFit/>
            </a:bodyPr>
            <a:lstStyle/>
            <a:p>
              <a:r>
                <a:rPr lang="en-US" dirty="0"/>
                <a:t>Mac Notebook</a:t>
              </a: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5800" y="2990012"/>
              <a:ext cx="2032000" cy="1219200"/>
            </a:xfrm>
            <a:prstGeom prst="rect">
              <a:avLst/>
            </a:prstGeom>
          </p:spPr>
        </p:pic>
      </p:grpSp>
    </p:spTree>
    <p:extLst>
      <p:ext uri="{BB962C8B-B14F-4D97-AF65-F5344CB8AC3E}">
        <p14:creationId xmlns:p14="http://schemas.microsoft.com/office/powerpoint/2010/main" val="1426124671"/>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err="1"/>
              <a:t>Th</a:t>
            </a:r>
            <a:r>
              <a:rPr lang="vi-VN" dirty="0"/>
              <a:t>ực hiện xử lý các </a:t>
            </a:r>
            <a:r>
              <a:rPr lang="en-US" dirty="0" err="1"/>
              <a:t>sự</a:t>
            </a:r>
            <a:r>
              <a:rPr lang="en-US" dirty="0"/>
              <a:t> </a:t>
            </a:r>
            <a:r>
              <a:rPr lang="en-US" dirty="0" err="1"/>
              <a:t>cố</a:t>
            </a:r>
            <a:r>
              <a:rPr lang="vi-VN" dirty="0"/>
              <a:t> cơ bản</a:t>
            </a:r>
            <a:endParaRPr lang="en-US" dirty="0" smtClean="0"/>
          </a:p>
        </p:txBody>
      </p:sp>
      <p:sp>
        <p:nvSpPr>
          <p:cNvPr id="3" name="Content Placeholder 2"/>
          <p:cNvSpPr>
            <a:spLocks noGrp="1"/>
          </p:cNvSpPr>
          <p:nvPr>
            <p:ph sz="quarter" idx="12"/>
          </p:nvPr>
        </p:nvSpPr>
        <p:spPr>
          <a:xfrm>
            <a:off x="363538" y="1300163"/>
            <a:ext cx="8394700" cy="4968875"/>
          </a:xfrm>
        </p:spPr>
        <p:txBody>
          <a:bodyPr/>
          <a:lstStyle/>
          <a:p>
            <a:pPr marL="393700" indent="-393700">
              <a:buFont typeface="Arial" charset="0"/>
              <a:buAutoNum type="arabicPlain" startAt="6"/>
              <a:defRPr/>
            </a:pPr>
            <a:r>
              <a:rPr lang="en-US" sz="2400" b="1" dirty="0" err="1"/>
              <a:t>Phân</a:t>
            </a:r>
            <a:r>
              <a:rPr lang="en-US" sz="2400" b="1" dirty="0"/>
              <a:t> </a:t>
            </a:r>
            <a:r>
              <a:rPr lang="en-US" sz="2400" b="1" dirty="0" err="1"/>
              <a:t>tích</a:t>
            </a:r>
            <a:r>
              <a:rPr lang="en-US" sz="2400" b="1" dirty="0"/>
              <a:t> </a:t>
            </a:r>
            <a:r>
              <a:rPr lang="en-US" sz="2400" b="1" dirty="0" err="1"/>
              <a:t>và</a:t>
            </a:r>
            <a:r>
              <a:rPr lang="en-US" sz="2400" b="1" dirty="0"/>
              <a:t> </a:t>
            </a:r>
            <a:r>
              <a:rPr lang="en-US" sz="2400" b="1" dirty="0" err="1"/>
              <a:t>lựa</a:t>
            </a:r>
            <a:r>
              <a:rPr lang="en-US" sz="2400" b="1" dirty="0"/>
              <a:t> </a:t>
            </a:r>
            <a:r>
              <a:rPr lang="en-US" sz="2400" b="1" dirty="0" err="1"/>
              <a:t>chọn</a:t>
            </a:r>
            <a:r>
              <a:rPr lang="en-US" sz="2400" b="1" dirty="0"/>
              <a:t> </a:t>
            </a:r>
            <a:r>
              <a:rPr lang="en-US" sz="2400" b="1" dirty="0" err="1"/>
              <a:t>hành</a:t>
            </a:r>
            <a:r>
              <a:rPr lang="en-US" sz="2400" b="1" dirty="0"/>
              <a:t> </a:t>
            </a:r>
            <a:r>
              <a:rPr lang="en-US" sz="2400" b="1" dirty="0" err="1"/>
              <a:t>động</a:t>
            </a:r>
            <a:r>
              <a:rPr lang="en-US" sz="2400" b="1" dirty="0"/>
              <a:t> </a:t>
            </a:r>
            <a:r>
              <a:rPr lang="en-US" sz="2400" b="1" dirty="0" err="1"/>
              <a:t>phù</a:t>
            </a:r>
            <a:r>
              <a:rPr lang="en-US" sz="2400" b="1" dirty="0"/>
              <a:t> </a:t>
            </a:r>
            <a:r>
              <a:rPr lang="en-US" sz="2400" b="1" dirty="0" err="1"/>
              <a:t>hợp</a:t>
            </a:r>
            <a:endParaRPr lang="en-US" sz="2400" dirty="0" smtClean="0"/>
          </a:p>
          <a:p>
            <a:pPr marL="627063" lvl="1" indent="-287338">
              <a:defRPr/>
            </a:pPr>
            <a:r>
              <a:rPr lang="en-US" sz="1800" dirty="0" err="1" smtClean="0"/>
              <a:t>Cung</a:t>
            </a:r>
            <a:r>
              <a:rPr lang="en-US" sz="1800" dirty="0" smtClean="0"/>
              <a:t> </a:t>
            </a:r>
            <a:r>
              <a:rPr lang="en-US" sz="1800" dirty="0" err="1" smtClean="0"/>
              <a:t>cấp</a:t>
            </a:r>
            <a:r>
              <a:rPr lang="en-US" sz="1800" dirty="0" smtClean="0"/>
              <a:t> </a:t>
            </a:r>
            <a:r>
              <a:rPr lang="en-US" sz="1800" dirty="0" err="1" smtClean="0"/>
              <a:t>đủ</a:t>
            </a:r>
            <a:r>
              <a:rPr lang="en-US" sz="1800" dirty="0" smtClean="0"/>
              <a:t> chi </a:t>
            </a:r>
            <a:r>
              <a:rPr lang="en-US" sz="1800" dirty="0" err="1" smtClean="0"/>
              <a:t>tiết</a:t>
            </a:r>
            <a:r>
              <a:rPr lang="en-US" sz="1800" dirty="0" smtClean="0"/>
              <a:t> </a:t>
            </a:r>
            <a:r>
              <a:rPr lang="en-US" sz="1800" dirty="0" err="1" smtClean="0"/>
              <a:t>để</a:t>
            </a:r>
            <a:r>
              <a:rPr lang="en-US" sz="1800" dirty="0" smtClean="0"/>
              <a:t> </a:t>
            </a:r>
            <a:r>
              <a:rPr lang="en-US" sz="1800" dirty="0" err="1" smtClean="0"/>
              <a:t>chuyên</a:t>
            </a:r>
            <a:r>
              <a:rPr lang="en-US" sz="1800" dirty="0" smtClean="0"/>
              <a:t> </a:t>
            </a:r>
            <a:r>
              <a:rPr lang="en-US" sz="1800" dirty="0" err="1" smtClean="0"/>
              <a:t>gia</a:t>
            </a:r>
            <a:r>
              <a:rPr lang="en-US" sz="1800" dirty="0" smtClean="0"/>
              <a:t> </a:t>
            </a:r>
            <a:r>
              <a:rPr lang="en-US" sz="1800" dirty="0" err="1" smtClean="0"/>
              <a:t>có</a:t>
            </a:r>
            <a:r>
              <a:rPr lang="en-US" sz="1800" dirty="0" smtClean="0"/>
              <a:t> </a:t>
            </a:r>
            <a:r>
              <a:rPr lang="en-US" sz="1800" dirty="0" err="1" smtClean="0"/>
              <a:t>thể</a:t>
            </a:r>
            <a:r>
              <a:rPr lang="en-US" sz="1800" dirty="0" smtClean="0"/>
              <a:t> </a:t>
            </a:r>
            <a:r>
              <a:rPr lang="en-US" sz="1800" dirty="0" err="1" smtClean="0"/>
              <a:t>cung</a:t>
            </a:r>
            <a:r>
              <a:rPr lang="en-US" sz="1800" dirty="0" smtClean="0"/>
              <a:t> </a:t>
            </a:r>
            <a:r>
              <a:rPr lang="en-US" sz="1800" dirty="0" err="1" smtClean="0"/>
              <a:t>cấp</a:t>
            </a:r>
            <a:r>
              <a:rPr lang="en-US" sz="1800" dirty="0" smtClean="0"/>
              <a:t> </a:t>
            </a:r>
            <a:r>
              <a:rPr lang="en-US" sz="1800" dirty="0" err="1" smtClean="0"/>
              <a:t>danh</a:t>
            </a:r>
            <a:r>
              <a:rPr lang="en-US" sz="1800" dirty="0" smtClean="0"/>
              <a:t> </a:t>
            </a:r>
            <a:r>
              <a:rPr lang="en-US" sz="1800" dirty="0" err="1" smtClean="0"/>
              <a:t>sách</a:t>
            </a:r>
            <a:r>
              <a:rPr lang="en-US" sz="1800" dirty="0" smtClean="0"/>
              <a:t> </a:t>
            </a:r>
            <a:r>
              <a:rPr lang="en-US" sz="1800" dirty="0" err="1" smtClean="0"/>
              <a:t>các</a:t>
            </a:r>
            <a:r>
              <a:rPr lang="en-US" sz="1800" dirty="0" smtClean="0"/>
              <a:t> </a:t>
            </a:r>
            <a:r>
              <a:rPr lang="en-US" sz="1800" dirty="0" err="1" smtClean="0"/>
              <a:t>giải</a:t>
            </a:r>
            <a:r>
              <a:rPr lang="en-US" sz="1800" dirty="0" smtClean="0"/>
              <a:t> </a:t>
            </a:r>
            <a:r>
              <a:rPr lang="en-US" sz="1800" dirty="0" err="1" smtClean="0"/>
              <a:t>pháp</a:t>
            </a:r>
            <a:r>
              <a:rPr lang="en-US" sz="1800" dirty="0" smtClean="0"/>
              <a:t> </a:t>
            </a:r>
            <a:r>
              <a:rPr lang="en-US" sz="1800" dirty="0" err="1" smtClean="0"/>
              <a:t>để</a:t>
            </a:r>
            <a:r>
              <a:rPr lang="en-US" sz="1800" dirty="0" smtClean="0"/>
              <a:t> </a:t>
            </a:r>
            <a:r>
              <a:rPr lang="en-US" sz="1800" dirty="0" err="1" smtClean="0"/>
              <a:t>lựa</a:t>
            </a:r>
            <a:r>
              <a:rPr lang="en-US" sz="1800" dirty="0" smtClean="0"/>
              <a:t> </a:t>
            </a:r>
            <a:r>
              <a:rPr lang="en-US" sz="1800" dirty="0" err="1" smtClean="0"/>
              <a:t>chọn</a:t>
            </a:r>
            <a:endParaRPr lang="en-US" sz="1800" dirty="0" smtClean="0"/>
          </a:p>
          <a:p>
            <a:pPr marL="393700" indent="-393700">
              <a:buFont typeface="Arial" charset="0"/>
              <a:buNone/>
              <a:defRPr/>
            </a:pPr>
            <a:r>
              <a:rPr lang="en-US" sz="2400" b="1" dirty="0" smtClean="0"/>
              <a:t>7	</a:t>
            </a:r>
            <a:r>
              <a:rPr lang="en-US" sz="2400" b="1" dirty="0" err="1"/>
              <a:t>Thực</a:t>
            </a:r>
            <a:r>
              <a:rPr lang="en-US" sz="2400" b="1" dirty="0"/>
              <a:t> </a:t>
            </a:r>
            <a:r>
              <a:rPr lang="en-US" sz="2400" b="1" dirty="0" err="1"/>
              <a:t>hiện</a:t>
            </a:r>
            <a:r>
              <a:rPr lang="en-US" sz="2400" b="1" dirty="0"/>
              <a:t> </a:t>
            </a:r>
            <a:r>
              <a:rPr lang="en-US" sz="2400" b="1" dirty="0" err="1"/>
              <a:t>giải</a:t>
            </a:r>
            <a:r>
              <a:rPr lang="en-US" sz="2400" b="1" dirty="0"/>
              <a:t> </a:t>
            </a:r>
            <a:r>
              <a:rPr lang="en-US" sz="2400" b="1" dirty="0" err="1"/>
              <a:t>pháp</a:t>
            </a:r>
            <a:endParaRPr lang="en-US" sz="2400" dirty="0" smtClean="0"/>
          </a:p>
          <a:p>
            <a:pPr lvl="1">
              <a:defRPr/>
            </a:pPr>
            <a:r>
              <a:rPr lang="en-US" sz="1800" dirty="0" err="1" smtClean="0"/>
              <a:t>Làm</a:t>
            </a:r>
            <a:r>
              <a:rPr lang="en-US" sz="1800" dirty="0" smtClean="0"/>
              <a:t> </a:t>
            </a:r>
            <a:r>
              <a:rPr lang="en-US" sz="1800" dirty="0" err="1" smtClean="0"/>
              <a:t>theo</a:t>
            </a:r>
            <a:r>
              <a:rPr lang="en-US" sz="1800" dirty="0" smtClean="0"/>
              <a:t> </a:t>
            </a:r>
            <a:r>
              <a:rPr lang="en-US" sz="1800" dirty="0" err="1" smtClean="0"/>
              <a:t>các</a:t>
            </a:r>
            <a:r>
              <a:rPr lang="en-US" sz="1800" dirty="0" smtClean="0"/>
              <a:t> </a:t>
            </a:r>
            <a:r>
              <a:rPr lang="en-US" sz="1800" dirty="0" err="1" smtClean="0"/>
              <a:t>gải</a:t>
            </a:r>
            <a:r>
              <a:rPr lang="en-US" sz="1800" dirty="0" smtClean="0"/>
              <a:t> </a:t>
            </a:r>
            <a:r>
              <a:rPr lang="en-US" sz="1800" dirty="0" err="1" smtClean="0"/>
              <a:t>pháp</a:t>
            </a:r>
            <a:r>
              <a:rPr lang="en-US" sz="1800" dirty="0" smtClean="0"/>
              <a:t> </a:t>
            </a:r>
            <a:r>
              <a:rPr lang="en-US" sz="1800" dirty="0" err="1" smtClean="0"/>
              <a:t>được</a:t>
            </a:r>
            <a:r>
              <a:rPr lang="en-US" sz="1800" dirty="0" smtClean="0"/>
              <a:t> </a:t>
            </a:r>
            <a:r>
              <a:rPr lang="en-US" sz="1800" dirty="0" err="1" smtClean="0"/>
              <a:t>cung</a:t>
            </a:r>
            <a:r>
              <a:rPr lang="en-US" sz="1800" dirty="0" smtClean="0"/>
              <a:t> </a:t>
            </a:r>
            <a:r>
              <a:rPr lang="en-US" sz="1800" dirty="0" err="1" smtClean="0"/>
              <a:t>cấp</a:t>
            </a:r>
            <a:r>
              <a:rPr lang="en-US" sz="1800" dirty="0" smtClean="0"/>
              <a:t> </a:t>
            </a:r>
            <a:r>
              <a:rPr lang="en-US" sz="1800" dirty="0" err="1" smtClean="0"/>
              <a:t>để</a:t>
            </a:r>
            <a:r>
              <a:rPr lang="en-US" sz="1800" dirty="0" smtClean="0"/>
              <a:t> </a:t>
            </a:r>
            <a:r>
              <a:rPr lang="en-US" sz="1800" dirty="0" err="1" smtClean="0"/>
              <a:t>giải</a:t>
            </a:r>
            <a:r>
              <a:rPr lang="en-US" sz="1800" dirty="0" smtClean="0"/>
              <a:t> </a:t>
            </a:r>
            <a:r>
              <a:rPr lang="en-US" sz="1800" dirty="0" err="1" smtClean="0"/>
              <a:t>quyết</a:t>
            </a:r>
            <a:r>
              <a:rPr lang="en-US" sz="1800" dirty="0" smtClean="0"/>
              <a:t> </a:t>
            </a:r>
            <a:r>
              <a:rPr lang="en-US" sz="1800" dirty="0" err="1" smtClean="0"/>
              <a:t>vấn</a:t>
            </a:r>
            <a:r>
              <a:rPr lang="en-US" sz="1800" dirty="0" smtClean="0"/>
              <a:t> </a:t>
            </a:r>
            <a:r>
              <a:rPr lang="en-US" sz="1800" dirty="0" err="1" smtClean="0"/>
              <a:t>đề</a:t>
            </a:r>
            <a:endParaRPr lang="en-US" sz="1800" dirty="0" smtClean="0"/>
          </a:p>
          <a:p>
            <a:pPr marL="393700" indent="-393700">
              <a:buFont typeface="Arial" charset="0"/>
              <a:buNone/>
              <a:defRPr/>
            </a:pPr>
            <a:r>
              <a:rPr lang="en-US" sz="2400" b="1" dirty="0" smtClean="0"/>
              <a:t>8	</a:t>
            </a:r>
            <a:r>
              <a:rPr lang="en-US" sz="2400" b="1" dirty="0" err="1"/>
              <a:t>Kiểm</a:t>
            </a:r>
            <a:r>
              <a:rPr lang="en-US" sz="2400" b="1" dirty="0"/>
              <a:t> </a:t>
            </a:r>
            <a:r>
              <a:rPr lang="en-US" sz="2400" b="1" dirty="0" err="1"/>
              <a:t>tra</a:t>
            </a:r>
            <a:r>
              <a:rPr lang="en-US" sz="2400" b="1" dirty="0"/>
              <a:t> </a:t>
            </a:r>
            <a:r>
              <a:rPr lang="en-US" sz="2400" b="1" dirty="0" err="1"/>
              <a:t>xem</a:t>
            </a:r>
            <a:r>
              <a:rPr lang="en-US" sz="2400" b="1" dirty="0"/>
              <a:t> </a:t>
            </a:r>
            <a:r>
              <a:rPr lang="en-US" sz="2400" b="1" dirty="0" err="1"/>
              <a:t>lỗi</a:t>
            </a:r>
            <a:r>
              <a:rPr lang="en-US" sz="2400" b="1" dirty="0"/>
              <a:t> </a:t>
            </a:r>
            <a:r>
              <a:rPr lang="en-US" sz="2400" b="1" dirty="0" err="1"/>
              <a:t>đã</a:t>
            </a:r>
            <a:r>
              <a:rPr lang="en-US" sz="2400" b="1" dirty="0"/>
              <a:t> </a:t>
            </a:r>
            <a:r>
              <a:rPr lang="en-US" sz="2400" b="1" dirty="0" err="1"/>
              <a:t>được</a:t>
            </a:r>
            <a:r>
              <a:rPr lang="en-US" sz="2400" b="1" dirty="0"/>
              <a:t> </a:t>
            </a:r>
            <a:r>
              <a:rPr lang="en-US" sz="2400" b="1" dirty="0" err="1"/>
              <a:t>khắc</a:t>
            </a:r>
            <a:r>
              <a:rPr lang="en-US" sz="2400" b="1" dirty="0"/>
              <a:t> </a:t>
            </a:r>
            <a:r>
              <a:rPr lang="en-US" sz="2400" b="1" dirty="0" err="1"/>
              <a:t>phục</a:t>
            </a:r>
            <a:r>
              <a:rPr lang="en-US" sz="2400" b="1" dirty="0"/>
              <a:t> hay </a:t>
            </a:r>
            <a:r>
              <a:rPr lang="en-US" sz="2400" b="1" dirty="0" err="1"/>
              <a:t>chưa</a:t>
            </a:r>
            <a:endParaRPr lang="en-US" sz="2400" dirty="0" smtClean="0"/>
          </a:p>
          <a:p>
            <a:pPr lvl="1">
              <a:defRPr/>
            </a:pPr>
            <a:r>
              <a:rPr lang="en-US" sz="1800" dirty="0" err="1" smtClean="0"/>
              <a:t>Thử</a:t>
            </a:r>
            <a:r>
              <a:rPr lang="en-US" sz="1800" dirty="0" smtClean="0"/>
              <a:t> </a:t>
            </a:r>
            <a:r>
              <a:rPr lang="en-US" sz="1800" dirty="0" err="1" smtClean="0"/>
              <a:t>lặp</a:t>
            </a:r>
            <a:r>
              <a:rPr lang="en-US" sz="1800" dirty="0" smtClean="0"/>
              <a:t> </a:t>
            </a:r>
            <a:r>
              <a:rPr lang="en-US" sz="1800" dirty="0" err="1"/>
              <a:t>lại</a:t>
            </a:r>
            <a:r>
              <a:rPr lang="en-US" sz="1800" dirty="0"/>
              <a:t> </a:t>
            </a:r>
            <a:r>
              <a:rPr lang="en-US" sz="1800" dirty="0" err="1"/>
              <a:t>thao</a:t>
            </a:r>
            <a:r>
              <a:rPr lang="en-US" sz="1800" dirty="0"/>
              <a:t> </a:t>
            </a:r>
            <a:r>
              <a:rPr lang="en-US" sz="1800" dirty="0" err="1"/>
              <a:t>tác</a:t>
            </a:r>
            <a:r>
              <a:rPr lang="en-US" sz="1800" dirty="0"/>
              <a:t> </a:t>
            </a:r>
            <a:r>
              <a:rPr lang="en-US" sz="1800" dirty="0" err="1"/>
              <a:t>để</a:t>
            </a:r>
            <a:r>
              <a:rPr lang="en-US" sz="1800" dirty="0"/>
              <a:t> </a:t>
            </a:r>
            <a:r>
              <a:rPr lang="en-US" sz="1800" dirty="0" err="1"/>
              <a:t>xem</a:t>
            </a:r>
            <a:r>
              <a:rPr lang="en-US" sz="1800" dirty="0"/>
              <a:t> </a:t>
            </a:r>
            <a:r>
              <a:rPr lang="en-US" sz="1800" dirty="0" err="1"/>
              <a:t>lỗi</a:t>
            </a:r>
            <a:r>
              <a:rPr lang="en-US" sz="1800" dirty="0"/>
              <a:t> </a:t>
            </a:r>
            <a:r>
              <a:rPr lang="en-US" sz="1800" dirty="0" err="1"/>
              <a:t>có</a:t>
            </a:r>
            <a:r>
              <a:rPr lang="en-US" sz="1800" dirty="0"/>
              <a:t> </a:t>
            </a:r>
            <a:r>
              <a:rPr lang="en-US" sz="1800" dirty="0" err="1"/>
              <a:t>xảy</a:t>
            </a:r>
            <a:r>
              <a:rPr lang="en-US" sz="1800" dirty="0"/>
              <a:t> </a:t>
            </a:r>
            <a:r>
              <a:rPr lang="en-US" sz="1800" dirty="0" err="1"/>
              <a:t>ra</a:t>
            </a:r>
            <a:r>
              <a:rPr lang="en-US" sz="1800" dirty="0"/>
              <a:t> </a:t>
            </a:r>
            <a:r>
              <a:rPr lang="en-US" sz="1800" dirty="0" err="1"/>
              <a:t>nữa</a:t>
            </a:r>
            <a:r>
              <a:rPr lang="en-US" sz="1800" dirty="0"/>
              <a:t> hay </a:t>
            </a:r>
            <a:r>
              <a:rPr lang="en-US" sz="1800" dirty="0" err="1"/>
              <a:t>không</a:t>
            </a:r>
            <a:endParaRPr lang="en-US" sz="1800" dirty="0" smtClean="0"/>
          </a:p>
          <a:p>
            <a:pPr marL="393700" indent="-393700">
              <a:buFont typeface="Arial" charset="0"/>
              <a:buNone/>
              <a:defRPr/>
            </a:pPr>
            <a:r>
              <a:rPr lang="en-US" sz="2400" b="1" dirty="0" smtClean="0"/>
              <a:t>9	</a:t>
            </a:r>
            <a:r>
              <a:rPr lang="en-US" sz="2400" b="1" dirty="0" err="1"/>
              <a:t>Ghi</a:t>
            </a:r>
            <a:r>
              <a:rPr lang="en-US" sz="2400" b="1" dirty="0"/>
              <a:t> </a:t>
            </a:r>
            <a:r>
              <a:rPr lang="en-US" sz="2400" b="1" dirty="0" err="1"/>
              <a:t>chép</a:t>
            </a:r>
            <a:r>
              <a:rPr lang="en-US" sz="2400" b="1" dirty="0"/>
              <a:t> </a:t>
            </a:r>
            <a:r>
              <a:rPr lang="en-US" sz="2400" b="1" dirty="0" err="1"/>
              <a:t>và</a:t>
            </a:r>
            <a:r>
              <a:rPr lang="en-US" sz="2400" b="1" dirty="0"/>
              <a:t> </a:t>
            </a:r>
            <a:r>
              <a:rPr lang="en-US" sz="2400" b="1" dirty="0" err="1"/>
              <a:t>thông</a:t>
            </a:r>
            <a:r>
              <a:rPr lang="en-US" sz="2400" b="1" dirty="0"/>
              <a:t> </a:t>
            </a:r>
            <a:r>
              <a:rPr lang="en-US" sz="2400" b="1" dirty="0" err="1"/>
              <a:t>báo</a:t>
            </a:r>
            <a:r>
              <a:rPr lang="en-US" sz="2400" b="1" dirty="0"/>
              <a:t> </a:t>
            </a:r>
            <a:r>
              <a:rPr lang="en-US" sz="2400" b="1" dirty="0" err="1"/>
              <a:t>về</a:t>
            </a:r>
            <a:r>
              <a:rPr lang="en-US" sz="2400" b="1" dirty="0"/>
              <a:t> </a:t>
            </a:r>
            <a:r>
              <a:rPr lang="en-US" sz="2400" b="1" dirty="0" err="1"/>
              <a:t>trường</a:t>
            </a:r>
            <a:r>
              <a:rPr lang="en-US" sz="2400" b="1" dirty="0"/>
              <a:t> </a:t>
            </a:r>
            <a:r>
              <a:rPr lang="en-US" sz="2400" b="1" dirty="0" err="1"/>
              <a:t>hợp</a:t>
            </a:r>
            <a:r>
              <a:rPr lang="en-US" sz="2400" b="1" dirty="0"/>
              <a:t> </a:t>
            </a:r>
            <a:r>
              <a:rPr lang="en-US" sz="2400" b="1" dirty="0" err="1"/>
              <a:t>trục</a:t>
            </a:r>
            <a:r>
              <a:rPr lang="en-US" sz="2400" b="1" dirty="0"/>
              <a:t> </a:t>
            </a:r>
            <a:r>
              <a:rPr lang="en-US" sz="2400" b="1" dirty="0" err="1"/>
              <a:t>trặc</a:t>
            </a:r>
            <a:endParaRPr lang="en-US" sz="2400" dirty="0" smtClean="0"/>
          </a:p>
          <a:p>
            <a:pPr lvl="1">
              <a:defRPr/>
            </a:pPr>
            <a:r>
              <a:rPr lang="en-US" sz="1800" dirty="0" err="1" smtClean="0"/>
              <a:t>Ghi</a:t>
            </a:r>
            <a:r>
              <a:rPr lang="en-US" sz="1800" dirty="0" smtClean="0"/>
              <a:t> </a:t>
            </a:r>
            <a:r>
              <a:rPr lang="en-US" sz="1800" dirty="0" err="1" smtClean="0"/>
              <a:t>chép</a:t>
            </a:r>
            <a:r>
              <a:rPr lang="en-US" sz="1800" dirty="0" smtClean="0"/>
              <a:t> </a:t>
            </a:r>
            <a:r>
              <a:rPr lang="en-US" sz="1800" dirty="0" err="1"/>
              <a:t>lại</a:t>
            </a:r>
            <a:r>
              <a:rPr lang="en-US" sz="1800" dirty="0"/>
              <a:t> </a:t>
            </a:r>
            <a:r>
              <a:rPr lang="en-US" sz="1800" dirty="0" err="1"/>
              <a:t>trường</a:t>
            </a:r>
            <a:r>
              <a:rPr lang="en-US" sz="1800" dirty="0"/>
              <a:t> </a:t>
            </a:r>
            <a:r>
              <a:rPr lang="en-US" sz="1800" dirty="0" err="1"/>
              <a:t>hợp</a:t>
            </a:r>
            <a:r>
              <a:rPr lang="en-US" sz="1800" dirty="0"/>
              <a:t> </a:t>
            </a:r>
            <a:r>
              <a:rPr lang="en-US" sz="1800" dirty="0" err="1"/>
              <a:t>trục</a:t>
            </a:r>
            <a:r>
              <a:rPr lang="en-US" sz="1800" dirty="0"/>
              <a:t> </a:t>
            </a:r>
            <a:r>
              <a:rPr lang="en-US" sz="1800" dirty="0" err="1"/>
              <a:t>trặc</a:t>
            </a:r>
            <a:r>
              <a:rPr lang="en-US" sz="1800" dirty="0"/>
              <a:t> </a:t>
            </a:r>
            <a:r>
              <a:rPr lang="en-US" sz="1800" dirty="0" err="1"/>
              <a:t>để</a:t>
            </a:r>
            <a:r>
              <a:rPr lang="en-US" sz="1800" dirty="0"/>
              <a:t> </a:t>
            </a:r>
            <a:r>
              <a:rPr lang="en-US" sz="1800" dirty="0" err="1"/>
              <a:t>theo</a:t>
            </a:r>
            <a:r>
              <a:rPr lang="en-US" sz="1800" dirty="0"/>
              <a:t> </a:t>
            </a:r>
            <a:r>
              <a:rPr lang="en-US" sz="1800" dirty="0" err="1"/>
              <a:t>dõi</a:t>
            </a:r>
            <a:r>
              <a:rPr lang="en-US" sz="1800" dirty="0"/>
              <a:t> </a:t>
            </a:r>
            <a:r>
              <a:rPr lang="en-US" sz="1800" dirty="0" err="1"/>
              <a:t>về</a:t>
            </a:r>
            <a:r>
              <a:rPr lang="en-US" sz="1800" dirty="0"/>
              <a:t> </a:t>
            </a:r>
            <a:r>
              <a:rPr lang="en-US" sz="1800" dirty="0" err="1" smtClean="0"/>
              <a:t>sau</a:t>
            </a:r>
            <a:r>
              <a:rPr lang="en-US" sz="1800" dirty="0" smtClean="0"/>
              <a:t> </a:t>
            </a:r>
            <a:r>
              <a:rPr lang="en-US" sz="1800" dirty="0" err="1" smtClean="0"/>
              <a:t>và</a:t>
            </a:r>
            <a:r>
              <a:rPr lang="en-US" sz="1800" dirty="0" smtClean="0"/>
              <a:t> </a:t>
            </a:r>
            <a:r>
              <a:rPr lang="en-US" sz="1800" dirty="0"/>
              <a:t>chia </a:t>
            </a:r>
            <a:r>
              <a:rPr lang="en-US" sz="1800" dirty="0" err="1"/>
              <a:t>sẻ</a:t>
            </a:r>
            <a:r>
              <a:rPr lang="en-US" sz="1800" dirty="0"/>
              <a:t> </a:t>
            </a:r>
            <a:r>
              <a:rPr lang="en-US" sz="1800" dirty="0" smtClean="0"/>
              <a:t> </a:t>
            </a:r>
            <a:r>
              <a:rPr lang="en-US" sz="1800" dirty="0" err="1"/>
              <a:t>với</a:t>
            </a:r>
            <a:r>
              <a:rPr lang="en-US" sz="1800" dirty="0"/>
              <a:t> </a:t>
            </a:r>
            <a:r>
              <a:rPr lang="en-US" sz="1800" dirty="0" err="1"/>
              <a:t>người</a:t>
            </a:r>
            <a:r>
              <a:rPr lang="en-US" sz="1800" dirty="0"/>
              <a:t> </a:t>
            </a:r>
            <a:r>
              <a:rPr lang="en-US" sz="1800" dirty="0" err="1"/>
              <a:t>khác</a:t>
            </a:r>
            <a:endParaRPr lang="en-US" sz="1800" dirty="0" smtClean="0"/>
          </a:p>
          <a:p>
            <a:pPr marL="393700" indent="-393700">
              <a:buFont typeface="Arial" charset="0"/>
              <a:buNone/>
              <a:defRPr/>
            </a:pPr>
            <a:r>
              <a:rPr lang="en-US" sz="2400" b="1" dirty="0" smtClean="0"/>
              <a:t>10	</a:t>
            </a:r>
            <a:r>
              <a:rPr lang="en-US" sz="2400" b="1" dirty="0" err="1"/>
              <a:t>Tránh</a:t>
            </a:r>
            <a:r>
              <a:rPr lang="en-US" sz="2400" b="1" dirty="0"/>
              <a:t> </a:t>
            </a:r>
            <a:r>
              <a:rPr lang="en-US" sz="2400" b="1" dirty="0" err="1"/>
              <a:t>để</a:t>
            </a:r>
            <a:r>
              <a:rPr lang="en-US" sz="2400" b="1" dirty="0"/>
              <a:t> </a:t>
            </a:r>
            <a:r>
              <a:rPr lang="en-US" sz="2400" b="1" dirty="0" err="1"/>
              <a:t>xẩy</a:t>
            </a:r>
            <a:r>
              <a:rPr lang="en-US" sz="2400" b="1" dirty="0"/>
              <a:t> </a:t>
            </a:r>
            <a:r>
              <a:rPr lang="en-US" sz="2400" b="1" dirty="0" err="1"/>
              <a:t>ra</a:t>
            </a:r>
            <a:r>
              <a:rPr lang="en-US" sz="2400" b="1" dirty="0"/>
              <a:t> </a:t>
            </a:r>
            <a:r>
              <a:rPr lang="en-US" sz="2400" b="1" dirty="0" err="1"/>
              <a:t>lỗi</a:t>
            </a:r>
            <a:r>
              <a:rPr lang="en-US" sz="2400" b="1" dirty="0"/>
              <a:t> </a:t>
            </a:r>
            <a:r>
              <a:rPr lang="en-US" sz="2400" b="1" dirty="0" err="1"/>
              <a:t>tương</a:t>
            </a:r>
            <a:r>
              <a:rPr lang="en-US" sz="2400" b="1" dirty="0"/>
              <a:t> </a:t>
            </a:r>
            <a:r>
              <a:rPr lang="en-US" sz="2400" b="1" dirty="0" err="1"/>
              <a:t>tự</a:t>
            </a:r>
            <a:r>
              <a:rPr lang="en-US" sz="2400" b="1" dirty="0"/>
              <a:t> </a:t>
            </a:r>
            <a:r>
              <a:rPr lang="en-US" sz="2400" b="1" dirty="0" err="1"/>
              <a:t>về</a:t>
            </a:r>
            <a:r>
              <a:rPr lang="en-US" sz="2400" b="1" dirty="0"/>
              <a:t> </a:t>
            </a:r>
            <a:r>
              <a:rPr lang="en-US" sz="2400" b="1" dirty="0" err="1"/>
              <a:t>sau</a:t>
            </a:r>
            <a:endParaRPr lang="en-US" sz="2400" dirty="0" smtClean="0"/>
          </a:p>
          <a:p>
            <a:pPr lvl="1">
              <a:defRPr/>
            </a:pPr>
            <a:r>
              <a:rPr lang="en-US" sz="1800" dirty="0" err="1"/>
              <a:t>Ghi</a:t>
            </a:r>
            <a:r>
              <a:rPr lang="en-US" sz="1800" dirty="0"/>
              <a:t> </a:t>
            </a:r>
            <a:r>
              <a:rPr lang="en-US" sz="1800" dirty="0" err="1"/>
              <a:t>chép</a:t>
            </a:r>
            <a:r>
              <a:rPr lang="en-US" sz="1800" dirty="0"/>
              <a:t> </a:t>
            </a:r>
            <a:r>
              <a:rPr lang="en-US" sz="1800" dirty="0" err="1"/>
              <a:t>lại</a:t>
            </a:r>
            <a:r>
              <a:rPr lang="en-US" sz="1800" dirty="0"/>
              <a:t> </a:t>
            </a:r>
            <a:r>
              <a:rPr lang="en-US" sz="1800" dirty="0" err="1"/>
              <a:t>vấn</a:t>
            </a:r>
            <a:r>
              <a:rPr lang="en-US" sz="1800" dirty="0"/>
              <a:t> </a:t>
            </a:r>
            <a:r>
              <a:rPr lang="en-US" sz="1800" dirty="0" err="1"/>
              <a:t>đề</a:t>
            </a:r>
            <a:r>
              <a:rPr lang="en-US" sz="1800" dirty="0"/>
              <a:t> </a:t>
            </a:r>
            <a:r>
              <a:rPr lang="en-US" sz="1800" dirty="0" err="1"/>
              <a:t>có</a:t>
            </a:r>
            <a:r>
              <a:rPr lang="en-US" sz="1800" dirty="0"/>
              <a:t> </a:t>
            </a:r>
            <a:r>
              <a:rPr lang="en-US" sz="1800" dirty="0" err="1"/>
              <a:t>thể</a:t>
            </a:r>
            <a:r>
              <a:rPr lang="en-US" sz="1800" dirty="0"/>
              <a:t> </a:t>
            </a:r>
            <a:r>
              <a:rPr lang="en-US" sz="1800" dirty="0" err="1"/>
              <a:t>giúp</a:t>
            </a:r>
            <a:r>
              <a:rPr lang="en-US" sz="1800" dirty="0"/>
              <a:t> </a:t>
            </a:r>
            <a:r>
              <a:rPr lang="en-US" sz="1800" dirty="0" err="1"/>
              <a:t>bạn</a:t>
            </a:r>
            <a:r>
              <a:rPr lang="en-US" sz="1800" dirty="0"/>
              <a:t> </a:t>
            </a:r>
            <a:r>
              <a:rPr lang="en-US" sz="1800" dirty="0" err="1"/>
              <a:t>tránh</a:t>
            </a:r>
            <a:r>
              <a:rPr lang="en-US" sz="1800" dirty="0"/>
              <a:t> </a:t>
            </a:r>
            <a:r>
              <a:rPr lang="en-US" sz="1800" dirty="0" err="1"/>
              <a:t>được</a:t>
            </a:r>
            <a:r>
              <a:rPr lang="en-US" sz="1800" dirty="0"/>
              <a:t> </a:t>
            </a:r>
            <a:r>
              <a:rPr lang="en-US" sz="1800" dirty="0" err="1"/>
              <a:t>các</a:t>
            </a:r>
            <a:r>
              <a:rPr lang="en-US" sz="1800" dirty="0"/>
              <a:t> </a:t>
            </a:r>
            <a:r>
              <a:rPr lang="en-US" sz="1800" dirty="0" err="1"/>
              <a:t>lỗi</a:t>
            </a:r>
            <a:r>
              <a:rPr lang="en-US" sz="1800" dirty="0"/>
              <a:t> </a:t>
            </a:r>
            <a:r>
              <a:rPr lang="en-US" sz="1800" dirty="0" err="1"/>
              <a:t>tương</a:t>
            </a:r>
            <a:r>
              <a:rPr lang="en-US" sz="1800" dirty="0"/>
              <a:t> </a:t>
            </a:r>
            <a:r>
              <a:rPr lang="en-US" sz="1800" dirty="0" err="1"/>
              <a:t>tự</a:t>
            </a:r>
            <a:r>
              <a:rPr lang="en-US" sz="1800" dirty="0"/>
              <a:t> </a:t>
            </a:r>
            <a:r>
              <a:rPr lang="en-US" sz="1800" dirty="0" err="1"/>
              <a:t>trong</a:t>
            </a:r>
            <a:r>
              <a:rPr lang="en-US" sz="1800" dirty="0"/>
              <a:t> </a:t>
            </a:r>
            <a:r>
              <a:rPr lang="en-US" sz="1800" dirty="0" err="1"/>
              <a:t>tương</a:t>
            </a:r>
            <a:r>
              <a:rPr lang="en-US" sz="1800" dirty="0"/>
              <a:t> </a:t>
            </a:r>
            <a:r>
              <a:rPr lang="en-US" sz="1800" dirty="0" err="1"/>
              <a:t>lai</a:t>
            </a:r>
            <a:endParaRPr lang="en-US" sz="1800" dirty="0" smtClean="0"/>
          </a:p>
          <a:p>
            <a:pPr>
              <a:buFont typeface="Arial" charset="0"/>
              <a:buChar char="•"/>
              <a:defRPr/>
            </a:pPr>
            <a:endParaRPr lang="en-US" sz="2400" dirty="0"/>
          </a:p>
        </p:txBody>
      </p:sp>
      <p:sp>
        <p:nvSpPr>
          <p:cNvPr id="63493" name="Slide Number Placeholder 4"/>
          <p:cNvSpPr>
            <a:spLocks noGrp="1"/>
          </p:cNvSpPr>
          <p:nvPr>
            <p:ph type="sldNum" sz="quarter" idx="14"/>
          </p:nvPr>
        </p:nvSpPr>
        <p:spPr>
          <a:noFill/>
        </p:spPr>
        <p:txBody>
          <a:bodyPr/>
          <a:lstStyle/>
          <a:p>
            <a:fld id="{E011FEDC-8EA7-4325-8514-AAA521548D3B}" type="slidenum">
              <a:rPr lang="en-US" smtClean="0"/>
              <a:pPr/>
              <a:t>60</a:t>
            </a:fld>
            <a:endParaRPr lang="en-US" dirty="0" smtClean="0"/>
          </a:p>
        </p:txBody>
      </p:sp>
    </p:spTree>
    <p:extLst>
      <p:ext uri="{BB962C8B-B14F-4D97-AF65-F5344CB8AC3E}">
        <p14:creationId xmlns:p14="http://schemas.microsoft.com/office/powerpoint/2010/main" val="2465182333"/>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2"/>
          <p:cNvSpPr>
            <a:spLocks noGrp="1" noChangeArrowheads="1"/>
          </p:cNvSpPr>
          <p:nvPr>
            <p:ph type="title" idx="4294967295"/>
          </p:nvPr>
        </p:nvSpPr>
        <p:spPr/>
        <p:txBody>
          <a:bodyPr/>
          <a:lstStyle/>
          <a:p>
            <a:r>
              <a:rPr lang="en-US" dirty="0" err="1" smtClean="0"/>
              <a:t>Bài</a:t>
            </a:r>
            <a:r>
              <a:rPr lang="en-US" dirty="0" smtClean="0"/>
              <a:t> 6: </a:t>
            </a:r>
            <a:r>
              <a:rPr lang="en-US" dirty="0" err="1"/>
              <a:t>Mua</a:t>
            </a:r>
            <a:r>
              <a:rPr lang="en-US" dirty="0"/>
              <a:t> </a:t>
            </a:r>
            <a:r>
              <a:rPr lang="en-US" dirty="0" err="1"/>
              <a:t>sắm</a:t>
            </a:r>
            <a:r>
              <a:rPr lang="en-US" dirty="0"/>
              <a:t> </a:t>
            </a:r>
            <a:r>
              <a:rPr lang="en-US" dirty="0" err="1"/>
              <a:t>máy</a:t>
            </a:r>
            <a:r>
              <a:rPr lang="en-US" dirty="0"/>
              <a:t> </a:t>
            </a:r>
            <a:r>
              <a:rPr lang="en-US" dirty="0" err="1"/>
              <a:t>tính</a:t>
            </a:r>
            <a:endParaRPr lang="en-US" dirty="0" smtClean="0"/>
          </a:p>
        </p:txBody>
      </p:sp>
      <p:sp>
        <p:nvSpPr>
          <p:cNvPr id="64517" name="Rectangle 3"/>
          <p:cNvSpPr>
            <a:spLocks noGrp="1" noChangeArrowheads="1"/>
          </p:cNvSpPr>
          <p:nvPr>
            <p:ph type="body" idx="4294967295"/>
          </p:nvPr>
        </p:nvSpPr>
        <p:spPr/>
        <p:txBody>
          <a:bodyPr/>
          <a:lstStyle/>
          <a:p>
            <a:r>
              <a:rPr lang="en-US" dirty="0" err="1"/>
              <a:t>Xem</a:t>
            </a:r>
            <a:r>
              <a:rPr lang="en-US" dirty="0"/>
              <a:t> </a:t>
            </a:r>
            <a:r>
              <a:rPr lang="en-US" dirty="0" err="1"/>
              <a:t>xét</a:t>
            </a:r>
            <a:r>
              <a:rPr lang="en-US" dirty="0"/>
              <a:t> </a:t>
            </a:r>
            <a:r>
              <a:rPr lang="en-US" dirty="0" err="1"/>
              <a:t>phần</a:t>
            </a:r>
            <a:r>
              <a:rPr lang="en-US" dirty="0"/>
              <a:t> </a:t>
            </a:r>
            <a:r>
              <a:rPr lang="en-US" dirty="0" err="1"/>
              <a:t>cứng</a:t>
            </a:r>
            <a:endParaRPr lang="en-US" dirty="0"/>
          </a:p>
          <a:p>
            <a:r>
              <a:rPr lang="en-US" dirty="0" err="1"/>
              <a:t>Xem</a:t>
            </a:r>
            <a:r>
              <a:rPr lang="en-US" dirty="0"/>
              <a:t> </a:t>
            </a:r>
            <a:r>
              <a:rPr lang="en-US" dirty="0" err="1"/>
              <a:t>xét</a:t>
            </a:r>
            <a:r>
              <a:rPr lang="en-US" dirty="0"/>
              <a:t> </a:t>
            </a:r>
            <a:r>
              <a:rPr lang="en-US" dirty="0" err="1"/>
              <a:t>phần</a:t>
            </a:r>
            <a:r>
              <a:rPr lang="en-US" dirty="0"/>
              <a:t> </a:t>
            </a:r>
            <a:r>
              <a:rPr lang="en-US" dirty="0" err="1"/>
              <a:t>mềm</a:t>
            </a:r>
            <a:endParaRPr lang="en-US" dirty="0" smtClean="0"/>
          </a:p>
          <a:p>
            <a:r>
              <a:rPr lang="en-US" dirty="0" err="1"/>
              <a:t>Xem</a:t>
            </a:r>
            <a:r>
              <a:rPr lang="en-US" dirty="0"/>
              <a:t> </a:t>
            </a:r>
            <a:r>
              <a:rPr lang="en-US" dirty="0" err="1"/>
              <a:t>xét</a:t>
            </a:r>
            <a:r>
              <a:rPr lang="en-US" dirty="0"/>
              <a:t> </a:t>
            </a:r>
            <a:r>
              <a:rPr lang="en-US" dirty="0" err="1"/>
              <a:t>giá</a:t>
            </a:r>
            <a:r>
              <a:rPr lang="en-US" dirty="0"/>
              <a:t> </a:t>
            </a:r>
            <a:r>
              <a:rPr lang="en-US" dirty="0" err="1"/>
              <a:t>cả</a:t>
            </a:r>
            <a:endParaRPr lang="en-US" dirty="0"/>
          </a:p>
          <a:p>
            <a:r>
              <a:rPr lang="en-US" dirty="0" err="1"/>
              <a:t>Xem</a:t>
            </a:r>
            <a:r>
              <a:rPr lang="en-US" dirty="0"/>
              <a:t> </a:t>
            </a:r>
            <a:r>
              <a:rPr lang="en-US" dirty="0" err="1"/>
              <a:t>xét</a:t>
            </a:r>
            <a:r>
              <a:rPr lang="en-US" dirty="0"/>
              <a:t> </a:t>
            </a:r>
            <a:r>
              <a:rPr lang="en-US" dirty="0" err="1"/>
              <a:t>dịch</a:t>
            </a:r>
            <a:r>
              <a:rPr lang="en-US" dirty="0"/>
              <a:t> </a:t>
            </a:r>
            <a:r>
              <a:rPr lang="en-US" dirty="0" err="1"/>
              <a:t>vụ</a:t>
            </a:r>
            <a:r>
              <a:rPr lang="en-US" dirty="0"/>
              <a:t> </a:t>
            </a:r>
            <a:r>
              <a:rPr lang="en-US" dirty="0" err="1"/>
              <a:t>hoặc</a:t>
            </a:r>
            <a:r>
              <a:rPr lang="en-US" dirty="0"/>
              <a:t> </a:t>
            </a:r>
            <a:r>
              <a:rPr lang="en-US" dirty="0" err="1"/>
              <a:t>hỗ</a:t>
            </a:r>
            <a:r>
              <a:rPr lang="en-US" dirty="0"/>
              <a:t> </a:t>
            </a:r>
            <a:r>
              <a:rPr lang="en-US" dirty="0" err="1"/>
              <a:t>trợ</a:t>
            </a:r>
            <a:r>
              <a:rPr lang="en-US" dirty="0"/>
              <a:t> </a:t>
            </a:r>
            <a:r>
              <a:rPr lang="en-US" dirty="0" err="1"/>
              <a:t>kỹ</a:t>
            </a:r>
            <a:r>
              <a:rPr lang="en-US" dirty="0"/>
              <a:t> </a:t>
            </a:r>
            <a:r>
              <a:rPr lang="en-US" dirty="0" err="1"/>
              <a:t>thuật</a:t>
            </a:r>
            <a:endParaRPr lang="en-US" dirty="0" smtClean="0"/>
          </a:p>
        </p:txBody>
      </p:sp>
    </p:spTree>
    <p:extLst>
      <p:ext uri="{BB962C8B-B14F-4D97-AF65-F5344CB8AC3E}">
        <p14:creationId xmlns:p14="http://schemas.microsoft.com/office/powerpoint/2010/main" val="2092016861"/>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2"/>
          <p:cNvSpPr>
            <a:spLocks noGrp="1" noChangeArrowheads="1"/>
          </p:cNvSpPr>
          <p:nvPr>
            <p:ph type="title" idx="4294967295"/>
          </p:nvPr>
        </p:nvSpPr>
        <p:spPr/>
        <p:txBody>
          <a:bodyPr/>
          <a:lstStyle/>
          <a:p>
            <a:r>
              <a:rPr lang="en-US" dirty="0" err="1"/>
              <a:t>Quyết</a:t>
            </a:r>
            <a:r>
              <a:rPr lang="en-US" dirty="0"/>
              <a:t> </a:t>
            </a:r>
            <a:r>
              <a:rPr lang="en-US" dirty="0" err="1"/>
              <a:t>định</a:t>
            </a:r>
            <a:r>
              <a:rPr lang="en-US" dirty="0"/>
              <a:t> </a:t>
            </a:r>
            <a:r>
              <a:rPr lang="en-US" dirty="0" err="1"/>
              <a:t>mua</a:t>
            </a:r>
            <a:r>
              <a:rPr lang="en-US" dirty="0"/>
              <a:t> </a:t>
            </a:r>
            <a:r>
              <a:rPr lang="en-US" dirty="0" err="1"/>
              <a:t>gì</a:t>
            </a:r>
            <a:endParaRPr lang="en-US" dirty="0" smtClean="0"/>
          </a:p>
        </p:txBody>
      </p:sp>
      <p:sp>
        <p:nvSpPr>
          <p:cNvPr id="65541" name="Rectangle 3"/>
          <p:cNvSpPr>
            <a:spLocks noGrp="1" noChangeArrowheads="1"/>
          </p:cNvSpPr>
          <p:nvPr>
            <p:ph type="body" idx="4294967295"/>
          </p:nvPr>
        </p:nvSpPr>
        <p:spPr/>
        <p:txBody>
          <a:bodyPr/>
          <a:lstStyle/>
          <a:p>
            <a:r>
              <a:rPr lang="en-US" sz="2800" b="1" dirty="0" err="1" smtClean="0"/>
              <a:t>Xác</a:t>
            </a:r>
            <a:r>
              <a:rPr lang="en-US" sz="2800" b="1" dirty="0" smtClean="0"/>
              <a:t> </a:t>
            </a:r>
            <a:r>
              <a:rPr lang="en-US" sz="2800" b="1" dirty="0" err="1" smtClean="0"/>
              <a:t>định</a:t>
            </a:r>
            <a:r>
              <a:rPr lang="en-US" sz="2800" b="1" dirty="0" smtClean="0"/>
              <a:t> </a:t>
            </a:r>
            <a:r>
              <a:rPr lang="en-US" sz="2800" b="1" dirty="0" err="1" smtClean="0"/>
              <a:t>mục</a:t>
            </a:r>
            <a:r>
              <a:rPr lang="en-US" sz="2800" b="1" dirty="0" smtClean="0"/>
              <a:t> </a:t>
            </a:r>
            <a:r>
              <a:rPr lang="en-US" sz="2800" b="1" dirty="0" err="1" smtClean="0"/>
              <a:t>đích</a:t>
            </a:r>
            <a:r>
              <a:rPr lang="en-US" sz="2800" b="1" dirty="0" smtClean="0"/>
              <a:t> </a:t>
            </a:r>
            <a:r>
              <a:rPr lang="en-US" sz="2800" b="1" dirty="0" err="1" smtClean="0"/>
              <a:t>sử</a:t>
            </a:r>
            <a:r>
              <a:rPr lang="en-US" sz="2800" b="1" dirty="0" smtClean="0"/>
              <a:t> </a:t>
            </a:r>
            <a:r>
              <a:rPr lang="en-US" sz="2800" b="1" dirty="0" err="1" smtClean="0"/>
              <a:t>dụng</a:t>
            </a:r>
            <a:endParaRPr lang="en-US" sz="2800" b="1" dirty="0" smtClean="0"/>
          </a:p>
          <a:p>
            <a:pPr lvl="1"/>
            <a:r>
              <a:rPr lang="en-US" sz="2000" dirty="0" err="1" smtClean="0"/>
              <a:t>Máy</a:t>
            </a:r>
            <a:r>
              <a:rPr lang="en-US" sz="2000" dirty="0" smtClean="0"/>
              <a:t> </a:t>
            </a:r>
            <a:r>
              <a:rPr lang="en-US" sz="2000" dirty="0" err="1"/>
              <a:t>tính</a:t>
            </a:r>
            <a:r>
              <a:rPr lang="en-US" sz="2000" dirty="0"/>
              <a:t> </a:t>
            </a:r>
            <a:r>
              <a:rPr lang="en-US" sz="2000" dirty="0" err="1"/>
              <a:t>sẽ</a:t>
            </a:r>
            <a:r>
              <a:rPr lang="en-US" sz="2000" dirty="0"/>
              <a:t> </a:t>
            </a:r>
            <a:r>
              <a:rPr lang="en-US" sz="2000" dirty="0" err="1"/>
              <a:t>được</a:t>
            </a:r>
            <a:r>
              <a:rPr lang="en-US" sz="2000" dirty="0"/>
              <a:t> </a:t>
            </a:r>
            <a:r>
              <a:rPr lang="en-US" sz="2000" dirty="0" err="1"/>
              <a:t>dùng</a:t>
            </a:r>
            <a:r>
              <a:rPr lang="en-US" sz="2000" dirty="0"/>
              <a:t> </a:t>
            </a:r>
            <a:r>
              <a:rPr lang="en-US" sz="2000" dirty="0" err="1"/>
              <a:t>như</a:t>
            </a:r>
            <a:r>
              <a:rPr lang="en-US" sz="2000" dirty="0"/>
              <a:t> </a:t>
            </a:r>
            <a:r>
              <a:rPr lang="en-US" sz="2000" dirty="0" err="1"/>
              <a:t>thế</a:t>
            </a:r>
            <a:r>
              <a:rPr lang="en-US" sz="2000" dirty="0"/>
              <a:t> </a:t>
            </a:r>
            <a:r>
              <a:rPr lang="en-US" sz="2000" dirty="0" err="1"/>
              <a:t>nào</a:t>
            </a:r>
            <a:r>
              <a:rPr lang="en-US" sz="2000" dirty="0"/>
              <a:t> </a:t>
            </a:r>
            <a:r>
              <a:rPr lang="en-US" sz="2000" dirty="0" err="1"/>
              <a:t>và</a:t>
            </a:r>
            <a:r>
              <a:rPr lang="en-US" sz="2000" dirty="0"/>
              <a:t> </a:t>
            </a:r>
            <a:r>
              <a:rPr lang="en-US" sz="2000" dirty="0" err="1"/>
              <a:t>ai</a:t>
            </a:r>
            <a:r>
              <a:rPr lang="en-US" sz="2000" dirty="0"/>
              <a:t> </a:t>
            </a:r>
            <a:r>
              <a:rPr lang="en-US" sz="2000" dirty="0" err="1"/>
              <a:t>sẽ</a:t>
            </a:r>
            <a:r>
              <a:rPr lang="en-US" sz="2000" dirty="0"/>
              <a:t> </a:t>
            </a:r>
            <a:r>
              <a:rPr lang="en-US" sz="2000" dirty="0" err="1"/>
              <a:t>dùng</a:t>
            </a:r>
            <a:r>
              <a:rPr lang="en-US" sz="2000" dirty="0" smtClean="0"/>
              <a:t>? </a:t>
            </a:r>
          </a:p>
          <a:p>
            <a:pPr lvl="1"/>
            <a:r>
              <a:rPr lang="en-US" sz="2000" dirty="0" err="1"/>
              <a:t>Loại</a:t>
            </a:r>
            <a:r>
              <a:rPr lang="en-US" sz="2000" dirty="0"/>
              <a:t> </a:t>
            </a:r>
            <a:r>
              <a:rPr lang="en-US" sz="2000" dirty="0" err="1"/>
              <a:t>và</a:t>
            </a:r>
            <a:r>
              <a:rPr lang="en-US" sz="2000" dirty="0"/>
              <a:t> </a:t>
            </a:r>
            <a:r>
              <a:rPr lang="en-US" sz="2000" dirty="0" err="1"/>
              <a:t>cỡ</a:t>
            </a:r>
            <a:r>
              <a:rPr lang="en-US" sz="2000" dirty="0"/>
              <a:t> ổ </a:t>
            </a:r>
            <a:r>
              <a:rPr lang="en-US" sz="2000" dirty="0" err="1" smtClean="0"/>
              <a:t>cứng</a:t>
            </a:r>
            <a:r>
              <a:rPr lang="en-US" sz="2000" dirty="0" smtClean="0"/>
              <a:t>?</a:t>
            </a:r>
          </a:p>
          <a:p>
            <a:pPr lvl="1"/>
            <a:r>
              <a:rPr lang="en-US" sz="2000" dirty="0" err="1" smtClean="0"/>
              <a:t>Máy</a:t>
            </a:r>
            <a:r>
              <a:rPr lang="en-US" sz="2000" dirty="0" smtClean="0"/>
              <a:t> </a:t>
            </a:r>
            <a:r>
              <a:rPr lang="en-US" sz="2000" dirty="0" err="1" smtClean="0"/>
              <a:t>tính</a:t>
            </a:r>
            <a:r>
              <a:rPr lang="en-US" sz="2000" dirty="0" smtClean="0"/>
              <a:t> </a:t>
            </a:r>
            <a:r>
              <a:rPr lang="en-US" sz="2000" dirty="0" err="1" smtClean="0"/>
              <a:t>để</a:t>
            </a:r>
            <a:r>
              <a:rPr lang="en-US" sz="2000" dirty="0" smtClean="0"/>
              <a:t> </a:t>
            </a:r>
            <a:r>
              <a:rPr lang="en-US" sz="2000" dirty="0" err="1" smtClean="0"/>
              <a:t>bàn</a:t>
            </a:r>
            <a:r>
              <a:rPr lang="en-US" sz="2000" dirty="0" smtClean="0"/>
              <a:t> </a:t>
            </a:r>
            <a:r>
              <a:rPr lang="en-US" sz="2000" dirty="0" err="1" smtClean="0"/>
              <a:t>hoặc</a:t>
            </a:r>
            <a:r>
              <a:rPr lang="en-US" sz="2000" dirty="0" smtClean="0"/>
              <a:t> </a:t>
            </a:r>
            <a:r>
              <a:rPr lang="en-US" sz="2000" dirty="0" err="1" smtClean="0"/>
              <a:t>máy</a:t>
            </a:r>
            <a:r>
              <a:rPr lang="en-US" sz="2000" dirty="0" smtClean="0"/>
              <a:t> </a:t>
            </a:r>
            <a:r>
              <a:rPr lang="en-US" sz="2000" dirty="0" err="1" smtClean="0"/>
              <a:t>tính</a:t>
            </a:r>
            <a:r>
              <a:rPr lang="en-US" sz="2000" dirty="0" smtClean="0"/>
              <a:t> </a:t>
            </a:r>
            <a:r>
              <a:rPr lang="en-US" sz="2000" dirty="0" err="1" smtClean="0"/>
              <a:t>xách</a:t>
            </a:r>
            <a:r>
              <a:rPr lang="en-US" sz="2000" dirty="0" smtClean="0"/>
              <a:t> </a:t>
            </a:r>
            <a:r>
              <a:rPr lang="en-US" sz="2000" dirty="0" err="1" smtClean="0"/>
              <a:t>tay</a:t>
            </a:r>
            <a:r>
              <a:rPr lang="en-US" sz="2000" dirty="0" smtClean="0"/>
              <a:t> </a:t>
            </a:r>
            <a:r>
              <a:rPr lang="en-US" sz="2000" dirty="0" err="1" smtClean="0"/>
              <a:t>hoặc</a:t>
            </a:r>
            <a:r>
              <a:rPr lang="en-US" sz="2000" dirty="0" smtClean="0"/>
              <a:t> netbook?</a:t>
            </a:r>
          </a:p>
          <a:p>
            <a:pPr lvl="1"/>
            <a:r>
              <a:rPr lang="en-US" sz="2000" dirty="0" err="1" smtClean="0"/>
              <a:t>Tốc</a:t>
            </a:r>
            <a:r>
              <a:rPr lang="en-US" sz="2000" dirty="0" smtClean="0"/>
              <a:t> </a:t>
            </a:r>
            <a:r>
              <a:rPr lang="en-US" sz="2000" dirty="0" err="1"/>
              <a:t>độ</a:t>
            </a:r>
            <a:r>
              <a:rPr lang="en-US" sz="2000" dirty="0"/>
              <a:t> </a:t>
            </a:r>
            <a:r>
              <a:rPr lang="en-US" sz="2000" dirty="0" err="1"/>
              <a:t>bộ</a:t>
            </a:r>
            <a:r>
              <a:rPr lang="en-US" sz="2000" dirty="0"/>
              <a:t> vi </a:t>
            </a:r>
            <a:r>
              <a:rPr lang="en-US" sz="2000" dirty="0" err="1"/>
              <a:t>xử</a:t>
            </a:r>
            <a:r>
              <a:rPr lang="en-US" sz="2000" dirty="0"/>
              <a:t> </a:t>
            </a:r>
            <a:r>
              <a:rPr lang="en-US" sz="2000" dirty="0" err="1"/>
              <a:t>lý</a:t>
            </a:r>
            <a:r>
              <a:rPr lang="en-US" sz="2000" dirty="0"/>
              <a:t>, </a:t>
            </a:r>
            <a:r>
              <a:rPr lang="en-US" sz="2000" dirty="0" err="1"/>
              <a:t>lượng</a:t>
            </a:r>
            <a:r>
              <a:rPr lang="en-US" sz="2000" dirty="0"/>
              <a:t> RAM, </a:t>
            </a:r>
            <a:r>
              <a:rPr lang="en-US" sz="2000" dirty="0" err="1"/>
              <a:t>chất</a:t>
            </a:r>
            <a:r>
              <a:rPr lang="en-US" sz="2000" dirty="0"/>
              <a:t> </a:t>
            </a:r>
            <a:r>
              <a:rPr lang="en-US" sz="2000" dirty="0" err="1"/>
              <a:t>lượng</a:t>
            </a:r>
            <a:r>
              <a:rPr lang="en-US" sz="2000" dirty="0"/>
              <a:t> card </a:t>
            </a:r>
            <a:r>
              <a:rPr lang="en-US" sz="2000" dirty="0" err="1"/>
              <a:t>màn</a:t>
            </a:r>
            <a:r>
              <a:rPr lang="en-US" sz="2000" dirty="0"/>
              <a:t> </a:t>
            </a:r>
            <a:r>
              <a:rPr lang="en-US" sz="2000" dirty="0" err="1"/>
              <a:t>hình</a:t>
            </a:r>
            <a:r>
              <a:rPr lang="en-US" sz="2000" dirty="0"/>
              <a:t>, </a:t>
            </a:r>
            <a:r>
              <a:rPr lang="en-US" sz="2000" dirty="0" err="1"/>
              <a:t>kích</a:t>
            </a:r>
            <a:r>
              <a:rPr lang="en-US" sz="2000" dirty="0"/>
              <a:t> </a:t>
            </a:r>
            <a:r>
              <a:rPr lang="en-US" sz="2000" dirty="0" err="1"/>
              <a:t>cỡ</a:t>
            </a:r>
            <a:r>
              <a:rPr lang="en-US" sz="2000" dirty="0"/>
              <a:t> </a:t>
            </a:r>
            <a:r>
              <a:rPr lang="en-US" sz="2000" dirty="0" err="1"/>
              <a:t>màn</a:t>
            </a:r>
            <a:r>
              <a:rPr lang="en-US" sz="2000" dirty="0"/>
              <a:t> </a:t>
            </a:r>
            <a:r>
              <a:rPr lang="en-US" sz="2000" dirty="0" err="1"/>
              <a:t>hình</a:t>
            </a:r>
            <a:r>
              <a:rPr lang="en-US" sz="2000" dirty="0"/>
              <a:t>, </a:t>
            </a:r>
            <a:r>
              <a:rPr lang="en-US" sz="2000" dirty="0" err="1"/>
              <a:t>và</a:t>
            </a:r>
            <a:r>
              <a:rPr lang="en-US" sz="2000" dirty="0"/>
              <a:t> </a:t>
            </a:r>
            <a:r>
              <a:rPr lang="en-US" sz="2000" dirty="0" smtClean="0"/>
              <a:t>dung </a:t>
            </a:r>
            <a:r>
              <a:rPr lang="en-US" sz="2000" dirty="0" err="1" smtClean="0"/>
              <a:t>lượng</a:t>
            </a:r>
            <a:r>
              <a:rPr lang="en-US" sz="2000" dirty="0" smtClean="0"/>
              <a:t> </a:t>
            </a:r>
            <a:r>
              <a:rPr lang="en-US" sz="2000" dirty="0"/>
              <a:t>ổ </a:t>
            </a:r>
            <a:r>
              <a:rPr lang="en-US" sz="2000" dirty="0" err="1"/>
              <a:t>cứng</a:t>
            </a:r>
            <a:r>
              <a:rPr lang="en-US" sz="2000" dirty="0"/>
              <a:t> </a:t>
            </a:r>
            <a:endParaRPr lang="en-US" sz="2000" dirty="0" smtClean="0"/>
          </a:p>
        </p:txBody>
      </p:sp>
      <p:pic>
        <p:nvPicPr>
          <p:cNvPr id="65542" name="Picture 6" descr="iStock_000007337449XSmall"/>
          <p:cNvPicPr>
            <a:picLocks noChangeAspect="1" noChangeArrowheads="1"/>
          </p:cNvPicPr>
          <p:nvPr/>
        </p:nvPicPr>
        <p:blipFill>
          <a:blip r:embed="rId3" cstate="print"/>
          <a:srcRect l="6352" t="3139" r="7059" b="3529"/>
          <a:stretch>
            <a:fillRect/>
          </a:stretch>
        </p:blipFill>
        <p:spPr bwMode="auto">
          <a:xfrm>
            <a:off x="6629400" y="4002755"/>
            <a:ext cx="2265362" cy="2425700"/>
          </a:xfrm>
          <a:prstGeom prst="rect">
            <a:avLst/>
          </a:prstGeom>
          <a:noFill/>
          <a:ln w="9525">
            <a:noFill/>
            <a:miter lim="800000"/>
            <a:headEnd/>
            <a:tailEnd/>
          </a:ln>
        </p:spPr>
      </p:pic>
    </p:spTree>
    <p:extLst>
      <p:ext uri="{BB962C8B-B14F-4D97-AF65-F5344CB8AC3E}">
        <p14:creationId xmlns:p14="http://schemas.microsoft.com/office/powerpoint/2010/main" val="2497232449"/>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2"/>
          <p:cNvSpPr>
            <a:spLocks noGrp="1" noChangeArrowheads="1"/>
          </p:cNvSpPr>
          <p:nvPr>
            <p:ph type="title" idx="4294967295"/>
          </p:nvPr>
        </p:nvSpPr>
        <p:spPr/>
        <p:txBody>
          <a:bodyPr/>
          <a:lstStyle/>
          <a:p>
            <a:r>
              <a:rPr lang="en-US" dirty="0" err="1"/>
              <a:t>Quyết</a:t>
            </a:r>
            <a:r>
              <a:rPr lang="en-US" dirty="0"/>
              <a:t> </a:t>
            </a:r>
            <a:r>
              <a:rPr lang="en-US" dirty="0" err="1"/>
              <a:t>định</a:t>
            </a:r>
            <a:r>
              <a:rPr lang="en-US" dirty="0"/>
              <a:t> </a:t>
            </a:r>
            <a:r>
              <a:rPr lang="en-US" dirty="0" err="1"/>
              <a:t>mua</a:t>
            </a:r>
            <a:r>
              <a:rPr lang="en-US" dirty="0"/>
              <a:t> </a:t>
            </a:r>
            <a:r>
              <a:rPr lang="en-US" dirty="0" err="1"/>
              <a:t>gì</a:t>
            </a:r>
            <a:endParaRPr lang="en-US" dirty="0" smtClean="0"/>
          </a:p>
        </p:txBody>
      </p:sp>
      <p:sp>
        <p:nvSpPr>
          <p:cNvPr id="66565" name="Rectangle 3"/>
          <p:cNvSpPr>
            <a:spLocks noGrp="1" noChangeArrowheads="1"/>
          </p:cNvSpPr>
          <p:nvPr>
            <p:ph type="body" idx="4294967295"/>
          </p:nvPr>
        </p:nvSpPr>
        <p:spPr/>
        <p:txBody>
          <a:bodyPr/>
          <a:lstStyle/>
          <a:p>
            <a:r>
              <a:rPr lang="en-US" sz="2400" b="1" dirty="0" err="1"/>
              <a:t>Xác</a:t>
            </a:r>
            <a:r>
              <a:rPr lang="en-US" sz="2400" b="1" dirty="0"/>
              <a:t> </a:t>
            </a:r>
            <a:r>
              <a:rPr lang="en-US" sz="2400" b="1" dirty="0" err="1"/>
              <a:t>định</a:t>
            </a:r>
            <a:r>
              <a:rPr lang="en-US" sz="2400" b="1" dirty="0"/>
              <a:t> </a:t>
            </a:r>
            <a:r>
              <a:rPr lang="en-US" sz="2400" b="1" dirty="0" err="1"/>
              <a:t>các</a:t>
            </a:r>
            <a:r>
              <a:rPr lang="en-US" sz="2400" b="1" dirty="0"/>
              <a:t> </a:t>
            </a:r>
            <a:r>
              <a:rPr lang="en-US" sz="2400" b="1" dirty="0" err="1"/>
              <a:t>yêu</a:t>
            </a:r>
            <a:r>
              <a:rPr lang="en-US" sz="2400" b="1" dirty="0"/>
              <a:t> </a:t>
            </a:r>
            <a:r>
              <a:rPr lang="en-US" sz="2400" b="1" dirty="0" err="1"/>
              <a:t>cầu</a:t>
            </a:r>
            <a:r>
              <a:rPr lang="en-US" sz="2400" b="1" dirty="0"/>
              <a:t> </a:t>
            </a:r>
            <a:r>
              <a:rPr lang="en-US" sz="2400" b="1" dirty="0" err="1"/>
              <a:t>khác</a:t>
            </a:r>
            <a:endParaRPr lang="en-US" sz="2400" b="1" dirty="0" smtClean="0"/>
          </a:p>
          <a:p>
            <a:pPr lvl="1"/>
            <a:r>
              <a:rPr lang="en-US" sz="2000" dirty="0" err="1" smtClean="0"/>
              <a:t>Nếu</a:t>
            </a:r>
            <a:r>
              <a:rPr lang="en-US" sz="2000" dirty="0" smtClean="0"/>
              <a:t> </a:t>
            </a:r>
            <a:r>
              <a:rPr lang="en-US" sz="2000" dirty="0" err="1" smtClean="0"/>
              <a:t>là</a:t>
            </a:r>
            <a:r>
              <a:rPr lang="en-US" sz="2000" dirty="0" smtClean="0"/>
              <a:t> </a:t>
            </a:r>
            <a:r>
              <a:rPr lang="en-US" sz="2000" dirty="0" err="1" smtClean="0"/>
              <a:t>công</a:t>
            </a:r>
            <a:r>
              <a:rPr lang="en-US" sz="2000" dirty="0" smtClean="0"/>
              <a:t> </a:t>
            </a:r>
            <a:r>
              <a:rPr lang="en-US" sz="2000" dirty="0" err="1" smtClean="0"/>
              <a:t>ty</a:t>
            </a:r>
            <a:r>
              <a:rPr lang="en-US" sz="2000" dirty="0" smtClean="0"/>
              <a:t>, </a:t>
            </a:r>
            <a:r>
              <a:rPr lang="en-US" sz="2000" dirty="0" err="1" smtClean="0"/>
              <a:t>xem</a:t>
            </a:r>
            <a:r>
              <a:rPr lang="en-US" sz="2000" dirty="0" smtClean="0"/>
              <a:t> </a:t>
            </a:r>
            <a:r>
              <a:rPr lang="en-US" sz="2000" dirty="0" err="1" smtClean="0"/>
              <a:t>xét</a:t>
            </a:r>
            <a:r>
              <a:rPr lang="en-US" sz="2000" dirty="0" smtClean="0"/>
              <a:t> </a:t>
            </a:r>
            <a:r>
              <a:rPr lang="en-US" sz="2000" dirty="0" err="1" smtClean="0"/>
              <a:t>các</a:t>
            </a:r>
            <a:r>
              <a:rPr lang="en-US" sz="2000" dirty="0" smtClean="0"/>
              <a:t> </a:t>
            </a:r>
            <a:r>
              <a:rPr lang="en-US" sz="2000" dirty="0" err="1" smtClean="0"/>
              <a:t>tiêu</a:t>
            </a:r>
            <a:r>
              <a:rPr lang="en-US" sz="2000" dirty="0" smtClean="0"/>
              <a:t> </a:t>
            </a:r>
            <a:r>
              <a:rPr lang="en-US" sz="2000" dirty="0" err="1" smtClean="0"/>
              <a:t>chuẩn</a:t>
            </a:r>
            <a:r>
              <a:rPr lang="en-US" sz="2000" dirty="0" smtClean="0"/>
              <a:t> </a:t>
            </a:r>
            <a:r>
              <a:rPr lang="en-US" sz="2000" dirty="0" err="1" smtClean="0"/>
              <a:t>của</a:t>
            </a:r>
            <a:r>
              <a:rPr lang="en-US" sz="2000" dirty="0" smtClean="0"/>
              <a:t> </a:t>
            </a:r>
            <a:r>
              <a:rPr lang="en-US" sz="2000" dirty="0" err="1" smtClean="0"/>
              <a:t>công</a:t>
            </a:r>
            <a:r>
              <a:rPr lang="en-US" sz="2000" dirty="0" smtClean="0"/>
              <a:t> </a:t>
            </a:r>
            <a:r>
              <a:rPr lang="en-US" sz="2000" dirty="0" err="1" smtClean="0"/>
              <a:t>ty</a:t>
            </a:r>
            <a:endParaRPr lang="en-US" sz="2000" dirty="0" smtClean="0"/>
          </a:p>
          <a:p>
            <a:pPr lvl="1"/>
            <a:r>
              <a:rPr lang="en-US" sz="2000" dirty="0" err="1" smtClean="0"/>
              <a:t>Nếu</a:t>
            </a:r>
            <a:r>
              <a:rPr lang="en-US" sz="2000" dirty="0" smtClean="0"/>
              <a:t> </a:t>
            </a:r>
            <a:r>
              <a:rPr lang="en-US" sz="2000" dirty="0" err="1" smtClean="0"/>
              <a:t>là</a:t>
            </a:r>
            <a:r>
              <a:rPr lang="en-US" sz="2000" dirty="0" smtClean="0"/>
              <a:t> </a:t>
            </a:r>
            <a:r>
              <a:rPr lang="en-US" sz="2000" dirty="0" err="1" smtClean="0"/>
              <a:t>trường</a:t>
            </a:r>
            <a:r>
              <a:rPr lang="en-US" sz="2000" dirty="0" smtClean="0"/>
              <a:t> </a:t>
            </a:r>
            <a:r>
              <a:rPr lang="en-US" sz="2000" dirty="0" err="1" smtClean="0"/>
              <a:t>học</a:t>
            </a:r>
            <a:r>
              <a:rPr lang="en-US" sz="2000" dirty="0" smtClean="0"/>
              <a:t>, </a:t>
            </a:r>
            <a:r>
              <a:rPr lang="en-US" sz="2000" dirty="0" err="1"/>
              <a:t>có</a:t>
            </a:r>
            <a:r>
              <a:rPr lang="en-US" sz="2000" dirty="0"/>
              <a:t> </a:t>
            </a:r>
            <a:r>
              <a:rPr lang="en-US" sz="2000" dirty="0" err="1"/>
              <a:t>thể</a:t>
            </a:r>
            <a:r>
              <a:rPr lang="en-US" sz="2000" dirty="0"/>
              <a:t> </a:t>
            </a:r>
            <a:r>
              <a:rPr lang="en-US" sz="2000" dirty="0" err="1"/>
              <a:t>mua</a:t>
            </a:r>
            <a:r>
              <a:rPr lang="en-US" sz="2000" dirty="0"/>
              <a:t> </a:t>
            </a:r>
            <a:r>
              <a:rPr lang="en-US" sz="2000" dirty="0" err="1"/>
              <a:t>máy</a:t>
            </a:r>
            <a:r>
              <a:rPr lang="en-US" sz="2000" dirty="0"/>
              <a:t> </a:t>
            </a:r>
            <a:r>
              <a:rPr lang="en-US" sz="2000" dirty="0" err="1"/>
              <a:t>từ</a:t>
            </a:r>
            <a:r>
              <a:rPr lang="en-US" sz="2000" dirty="0"/>
              <a:t> </a:t>
            </a:r>
            <a:r>
              <a:rPr lang="en-US" sz="2000" dirty="0" err="1"/>
              <a:t>một</a:t>
            </a:r>
            <a:r>
              <a:rPr lang="en-US" sz="2000" dirty="0"/>
              <a:t> </a:t>
            </a:r>
            <a:r>
              <a:rPr lang="en-US" sz="2000" dirty="0" err="1"/>
              <a:t>nhà</a:t>
            </a:r>
            <a:r>
              <a:rPr lang="en-US" sz="2000" dirty="0"/>
              <a:t> </a:t>
            </a:r>
            <a:r>
              <a:rPr lang="en-US" sz="2000" dirty="0" err="1"/>
              <a:t>cung</a:t>
            </a:r>
            <a:r>
              <a:rPr lang="en-US" sz="2000" dirty="0"/>
              <a:t> </a:t>
            </a:r>
            <a:r>
              <a:rPr lang="en-US" sz="2000" dirty="0" err="1"/>
              <a:t>cấp</a:t>
            </a:r>
            <a:r>
              <a:rPr lang="en-US" sz="2000" dirty="0"/>
              <a:t> </a:t>
            </a:r>
            <a:r>
              <a:rPr lang="en-US" sz="2000" dirty="0" err="1"/>
              <a:t>chọn</a:t>
            </a:r>
            <a:r>
              <a:rPr lang="en-US" sz="2000" dirty="0"/>
              <a:t> </a:t>
            </a:r>
            <a:r>
              <a:rPr lang="en-US" sz="2000" dirty="0" err="1"/>
              <a:t>trước</a:t>
            </a:r>
            <a:r>
              <a:rPr lang="en-US" sz="2000" dirty="0"/>
              <a:t> </a:t>
            </a:r>
            <a:r>
              <a:rPr lang="en-US" sz="2000" dirty="0" err="1"/>
              <a:t>có</a:t>
            </a:r>
            <a:r>
              <a:rPr lang="en-US" sz="2000" dirty="0"/>
              <a:t> </a:t>
            </a:r>
            <a:r>
              <a:rPr lang="en-US" sz="2000" dirty="0" err="1"/>
              <a:t>thể</a:t>
            </a:r>
            <a:r>
              <a:rPr lang="en-US" sz="2000" dirty="0"/>
              <a:t> </a:t>
            </a:r>
            <a:r>
              <a:rPr lang="en-US" sz="2000" dirty="0" err="1"/>
              <a:t>đáp</a:t>
            </a:r>
            <a:r>
              <a:rPr lang="en-US" sz="2000" dirty="0"/>
              <a:t> </a:t>
            </a:r>
            <a:r>
              <a:rPr lang="en-US" sz="2000" dirty="0" err="1"/>
              <a:t>ứng</a:t>
            </a:r>
            <a:r>
              <a:rPr lang="en-US" sz="2000" dirty="0"/>
              <a:t> </a:t>
            </a:r>
            <a:r>
              <a:rPr lang="en-US" sz="2000" dirty="0" err="1"/>
              <a:t>các</a:t>
            </a:r>
            <a:r>
              <a:rPr lang="en-US" sz="2000" dirty="0"/>
              <a:t> </a:t>
            </a:r>
            <a:r>
              <a:rPr lang="en-US" sz="2000" dirty="0" err="1"/>
              <a:t>tiêu</a:t>
            </a:r>
            <a:r>
              <a:rPr lang="en-US" sz="2000" dirty="0"/>
              <a:t> </a:t>
            </a:r>
            <a:r>
              <a:rPr lang="en-US" sz="2000" dirty="0" err="1"/>
              <a:t>chuẩn</a:t>
            </a:r>
            <a:r>
              <a:rPr lang="en-US" sz="2000" dirty="0"/>
              <a:t> </a:t>
            </a:r>
            <a:r>
              <a:rPr lang="en-US" sz="2000" dirty="0" err="1"/>
              <a:t>của</a:t>
            </a:r>
            <a:r>
              <a:rPr lang="en-US" sz="2000" dirty="0"/>
              <a:t> </a:t>
            </a:r>
            <a:r>
              <a:rPr lang="en-US" sz="2000" dirty="0" err="1"/>
              <a:t>máy</a:t>
            </a:r>
            <a:r>
              <a:rPr lang="en-US" sz="2000" dirty="0"/>
              <a:t> </a:t>
            </a:r>
            <a:r>
              <a:rPr lang="en-US" sz="2000" dirty="0" err="1"/>
              <a:t>tính</a:t>
            </a:r>
            <a:r>
              <a:rPr lang="en-US" sz="2000" dirty="0"/>
              <a:t> </a:t>
            </a:r>
            <a:r>
              <a:rPr lang="en-US" sz="2000" dirty="0" err="1"/>
              <a:t>trong</a:t>
            </a:r>
            <a:r>
              <a:rPr lang="en-US" sz="2000" dirty="0"/>
              <a:t> </a:t>
            </a:r>
            <a:r>
              <a:rPr lang="en-US" sz="2000" dirty="0" err="1"/>
              <a:t>lớp</a:t>
            </a:r>
            <a:r>
              <a:rPr lang="en-US" sz="2000" dirty="0"/>
              <a:t> </a:t>
            </a:r>
            <a:r>
              <a:rPr lang="en-US" sz="2000" dirty="0" err="1"/>
              <a:t>học</a:t>
            </a:r>
            <a:r>
              <a:rPr lang="en-US" sz="2000" dirty="0"/>
              <a:t> </a:t>
            </a:r>
            <a:r>
              <a:rPr lang="en-US" sz="2000" dirty="0" err="1"/>
              <a:t>và</a:t>
            </a:r>
            <a:r>
              <a:rPr lang="en-US" sz="2000" dirty="0"/>
              <a:t> </a:t>
            </a:r>
            <a:r>
              <a:rPr lang="en-US" sz="2000" dirty="0" err="1" smtClean="0"/>
              <a:t>các</a:t>
            </a:r>
            <a:r>
              <a:rPr lang="en-US" sz="2000" dirty="0" smtClean="0"/>
              <a:t> </a:t>
            </a:r>
            <a:r>
              <a:rPr lang="en-US" sz="2000" dirty="0" err="1" smtClean="0"/>
              <a:t>tiêu</a:t>
            </a:r>
            <a:r>
              <a:rPr lang="en-US" sz="2000" dirty="0" smtClean="0"/>
              <a:t> </a:t>
            </a:r>
            <a:r>
              <a:rPr lang="en-US" sz="2000" dirty="0" err="1" smtClean="0"/>
              <a:t>chuẩn</a:t>
            </a:r>
            <a:r>
              <a:rPr lang="en-US" sz="2000" dirty="0" smtClean="0"/>
              <a:t> </a:t>
            </a:r>
            <a:r>
              <a:rPr lang="en-US" sz="2000" dirty="0" err="1" smtClean="0"/>
              <a:t>khác</a:t>
            </a:r>
            <a:r>
              <a:rPr lang="en-US" sz="2000" dirty="0" smtClean="0"/>
              <a:t> </a:t>
            </a:r>
            <a:r>
              <a:rPr lang="en-US" sz="2000" dirty="0" err="1" smtClean="0"/>
              <a:t>cho</a:t>
            </a:r>
            <a:r>
              <a:rPr lang="en-US" sz="2000" dirty="0" smtClean="0"/>
              <a:t> </a:t>
            </a:r>
            <a:r>
              <a:rPr lang="en-US" sz="2000" dirty="0" err="1" smtClean="0"/>
              <a:t>các</a:t>
            </a:r>
            <a:r>
              <a:rPr lang="en-US" sz="2000" dirty="0" smtClean="0"/>
              <a:t> </a:t>
            </a:r>
            <a:r>
              <a:rPr lang="en-US" sz="2000" dirty="0" err="1" smtClean="0"/>
              <a:t>bộ</a:t>
            </a:r>
            <a:r>
              <a:rPr lang="en-US" sz="2000" dirty="0" smtClean="0"/>
              <a:t> </a:t>
            </a:r>
            <a:r>
              <a:rPr lang="en-US" sz="2000" dirty="0" err="1" smtClean="0"/>
              <a:t>phận</a:t>
            </a:r>
            <a:r>
              <a:rPr lang="en-US" sz="2000" dirty="0" smtClean="0"/>
              <a:t> </a:t>
            </a:r>
            <a:r>
              <a:rPr lang="en-US" sz="2000" dirty="0" err="1" smtClean="0"/>
              <a:t>chức</a:t>
            </a:r>
            <a:r>
              <a:rPr lang="en-US" sz="2000" dirty="0" smtClean="0"/>
              <a:t> </a:t>
            </a:r>
            <a:r>
              <a:rPr lang="en-US" sz="2000" dirty="0" err="1" smtClean="0"/>
              <a:t>năng</a:t>
            </a:r>
            <a:endParaRPr lang="en-US" sz="2000" dirty="0" smtClean="0"/>
          </a:p>
          <a:p>
            <a:pPr lvl="1"/>
            <a:r>
              <a:rPr lang="en-US" sz="2000" dirty="0" err="1"/>
              <a:t>Đ</a:t>
            </a:r>
            <a:r>
              <a:rPr lang="en-US" sz="2000" dirty="0" err="1" smtClean="0"/>
              <a:t>ường</a:t>
            </a:r>
            <a:r>
              <a:rPr lang="en-US" sz="2000" dirty="0" smtClean="0"/>
              <a:t> </a:t>
            </a:r>
            <a:r>
              <a:rPr lang="en-US" sz="2000" dirty="0" err="1"/>
              <a:t>truyền</a:t>
            </a:r>
            <a:r>
              <a:rPr lang="en-US" sz="2000" dirty="0"/>
              <a:t> </a:t>
            </a:r>
            <a:r>
              <a:rPr lang="en-US" sz="2000" dirty="0" err="1"/>
              <a:t>băng</a:t>
            </a:r>
            <a:r>
              <a:rPr lang="en-US" sz="2000" dirty="0"/>
              <a:t> </a:t>
            </a:r>
            <a:r>
              <a:rPr lang="en-US" sz="2000" dirty="0" err="1"/>
              <a:t>thông</a:t>
            </a:r>
            <a:r>
              <a:rPr lang="en-US" sz="2000" dirty="0"/>
              <a:t> </a:t>
            </a:r>
            <a:r>
              <a:rPr lang="en-US" sz="2000" dirty="0" err="1"/>
              <a:t>đủ</a:t>
            </a:r>
            <a:r>
              <a:rPr lang="en-US" sz="2000" dirty="0"/>
              <a:t> </a:t>
            </a:r>
            <a:r>
              <a:rPr lang="en-US" sz="2000" dirty="0" err="1"/>
              <a:t>rộng</a:t>
            </a:r>
            <a:r>
              <a:rPr lang="en-US" sz="2000" dirty="0"/>
              <a:t> </a:t>
            </a:r>
            <a:r>
              <a:rPr lang="en-US" sz="2000" dirty="0" err="1"/>
              <a:t>để</a:t>
            </a:r>
            <a:r>
              <a:rPr lang="en-US" sz="2000" dirty="0"/>
              <a:t> </a:t>
            </a:r>
            <a:r>
              <a:rPr lang="en-US" sz="2000" dirty="0" err="1"/>
              <a:t>tìm</a:t>
            </a:r>
            <a:r>
              <a:rPr lang="en-US" sz="2000" dirty="0"/>
              <a:t> </a:t>
            </a:r>
            <a:r>
              <a:rPr lang="en-US" sz="2000" dirty="0" err="1"/>
              <a:t>kiếm</a:t>
            </a:r>
            <a:r>
              <a:rPr lang="en-US" sz="2000" dirty="0"/>
              <a:t> </a:t>
            </a:r>
            <a:r>
              <a:rPr lang="en-US" sz="2000" dirty="0" err="1"/>
              <a:t>cơ</a:t>
            </a:r>
            <a:r>
              <a:rPr lang="en-US" sz="2000" dirty="0"/>
              <a:t> </a:t>
            </a:r>
            <a:r>
              <a:rPr lang="en-US" sz="2000" dirty="0" err="1"/>
              <a:t>sở</a:t>
            </a:r>
            <a:r>
              <a:rPr lang="en-US" sz="2000" dirty="0"/>
              <a:t> </a:t>
            </a:r>
            <a:r>
              <a:rPr lang="en-US" sz="2000" dirty="0" err="1"/>
              <a:t>dữ</a:t>
            </a:r>
            <a:r>
              <a:rPr lang="en-US" sz="2000" dirty="0"/>
              <a:t> </a:t>
            </a:r>
            <a:r>
              <a:rPr lang="en-US" sz="2000" dirty="0" err="1" smtClean="0"/>
              <a:t>liệu</a:t>
            </a:r>
            <a:r>
              <a:rPr lang="en-US" sz="2000" dirty="0" smtClean="0"/>
              <a:t> </a:t>
            </a:r>
            <a:r>
              <a:rPr lang="en-US" sz="2000" dirty="0" err="1" smtClean="0"/>
              <a:t>cho</a:t>
            </a:r>
            <a:r>
              <a:rPr lang="en-US" sz="2000" dirty="0" smtClean="0"/>
              <a:t> </a:t>
            </a:r>
            <a:r>
              <a:rPr lang="en-US" sz="2000" dirty="0" err="1" smtClean="0"/>
              <a:t>các</a:t>
            </a:r>
            <a:r>
              <a:rPr lang="en-US" sz="2000" dirty="0" smtClean="0"/>
              <a:t> </a:t>
            </a:r>
            <a:r>
              <a:rPr lang="en-US" sz="2000" dirty="0" err="1" smtClean="0"/>
              <a:t>ngành</a:t>
            </a:r>
            <a:r>
              <a:rPr lang="en-US" sz="2000" dirty="0" smtClean="0"/>
              <a:t> </a:t>
            </a:r>
            <a:r>
              <a:rPr lang="en-US" sz="2000" dirty="0" err="1" smtClean="0"/>
              <a:t>nghề</a:t>
            </a:r>
            <a:r>
              <a:rPr lang="en-US" sz="2000" dirty="0" smtClean="0"/>
              <a:t> </a:t>
            </a:r>
            <a:r>
              <a:rPr lang="en-US" sz="2000" dirty="0" err="1" smtClean="0"/>
              <a:t>khác</a:t>
            </a:r>
            <a:r>
              <a:rPr lang="en-US" sz="2000" dirty="0" smtClean="0"/>
              <a:t> </a:t>
            </a:r>
            <a:r>
              <a:rPr lang="en-US" sz="2000" dirty="0" err="1" smtClean="0"/>
              <a:t>nhau</a:t>
            </a:r>
            <a:endParaRPr lang="en-US" sz="2000" dirty="0" smtClean="0"/>
          </a:p>
          <a:p>
            <a:pPr>
              <a:spcAft>
                <a:spcPts val="800"/>
              </a:spcAft>
            </a:pPr>
            <a:endParaRPr lang="en-US" sz="2400" dirty="0" smtClean="0"/>
          </a:p>
        </p:txBody>
      </p:sp>
    </p:spTree>
    <p:extLst>
      <p:ext uri="{BB962C8B-B14F-4D97-AF65-F5344CB8AC3E}">
        <p14:creationId xmlns:p14="http://schemas.microsoft.com/office/powerpoint/2010/main" val="1059182998"/>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2"/>
          <p:cNvSpPr>
            <a:spLocks noGrp="1" noChangeArrowheads="1"/>
          </p:cNvSpPr>
          <p:nvPr>
            <p:ph type="title" idx="4294967295"/>
          </p:nvPr>
        </p:nvSpPr>
        <p:spPr/>
        <p:txBody>
          <a:bodyPr/>
          <a:lstStyle/>
          <a:p>
            <a:r>
              <a:rPr lang="en-US" dirty="0" err="1"/>
              <a:t>Quyết</a:t>
            </a:r>
            <a:r>
              <a:rPr lang="en-US" dirty="0"/>
              <a:t> </a:t>
            </a:r>
            <a:r>
              <a:rPr lang="en-US" dirty="0" err="1"/>
              <a:t>định</a:t>
            </a:r>
            <a:r>
              <a:rPr lang="en-US" dirty="0"/>
              <a:t> </a:t>
            </a:r>
            <a:r>
              <a:rPr lang="en-US" dirty="0" err="1"/>
              <a:t>mua</a:t>
            </a:r>
            <a:r>
              <a:rPr lang="en-US" dirty="0"/>
              <a:t> </a:t>
            </a:r>
            <a:r>
              <a:rPr lang="en-US" dirty="0" err="1"/>
              <a:t>gì</a:t>
            </a:r>
            <a:endParaRPr lang="en-US" dirty="0" smtClean="0"/>
          </a:p>
        </p:txBody>
      </p:sp>
      <p:sp>
        <p:nvSpPr>
          <p:cNvPr id="67589" name="Rectangle 3"/>
          <p:cNvSpPr>
            <a:spLocks noGrp="1" noChangeArrowheads="1"/>
          </p:cNvSpPr>
          <p:nvPr>
            <p:ph type="body" idx="4294967295"/>
          </p:nvPr>
        </p:nvSpPr>
        <p:spPr/>
        <p:txBody>
          <a:bodyPr/>
          <a:lstStyle/>
          <a:p>
            <a:r>
              <a:rPr lang="en-US" sz="2400" b="1" dirty="0"/>
              <a:t>L</a:t>
            </a:r>
            <a:r>
              <a:rPr lang="vi-VN" sz="2400" b="1" dirty="0"/>
              <a:t>ựa chọn hệ điều hành</a:t>
            </a:r>
            <a:endParaRPr lang="en-US" sz="2400" b="1" dirty="0" smtClean="0"/>
          </a:p>
          <a:p>
            <a:pPr lvl="1"/>
            <a:r>
              <a:rPr lang="en-US" sz="2000" dirty="0" err="1" smtClean="0"/>
              <a:t>Cái</a:t>
            </a:r>
            <a:r>
              <a:rPr lang="en-US" sz="2000" dirty="0" smtClean="0"/>
              <a:t> </a:t>
            </a:r>
            <a:r>
              <a:rPr lang="en-US" sz="2000" dirty="0" err="1" smtClean="0"/>
              <a:t>nào</a:t>
            </a:r>
            <a:r>
              <a:rPr lang="en-US" sz="2000" dirty="0" smtClean="0"/>
              <a:t> </a:t>
            </a:r>
            <a:r>
              <a:rPr lang="en-US" sz="2000" dirty="0" err="1" smtClean="0"/>
              <a:t>tốt</a:t>
            </a:r>
            <a:r>
              <a:rPr lang="en-US" sz="2000" dirty="0" smtClean="0"/>
              <a:t> </a:t>
            </a:r>
            <a:r>
              <a:rPr lang="en-US" sz="2000" dirty="0" err="1" smtClean="0"/>
              <a:t>nhất</a:t>
            </a:r>
            <a:r>
              <a:rPr lang="en-US" sz="2000" dirty="0" smtClean="0"/>
              <a:t> </a:t>
            </a:r>
            <a:r>
              <a:rPr lang="en-US" sz="2000" dirty="0" err="1" smtClean="0"/>
              <a:t>cho</a:t>
            </a:r>
            <a:r>
              <a:rPr lang="en-US" sz="2000" dirty="0" smtClean="0"/>
              <a:t> </a:t>
            </a:r>
            <a:r>
              <a:rPr lang="en-US" sz="2000" dirty="0" err="1" smtClean="0"/>
              <a:t>môi</a:t>
            </a:r>
            <a:r>
              <a:rPr lang="en-US" sz="2000" dirty="0" smtClean="0"/>
              <a:t> </a:t>
            </a:r>
            <a:r>
              <a:rPr lang="en-US" sz="2000" dirty="0" err="1" smtClean="0"/>
              <a:t>trường</a:t>
            </a:r>
            <a:r>
              <a:rPr lang="en-US" sz="2000" dirty="0" smtClean="0"/>
              <a:t> </a:t>
            </a:r>
            <a:r>
              <a:rPr lang="en-US" sz="2000" dirty="0" err="1" smtClean="0"/>
              <a:t>và</a:t>
            </a:r>
            <a:r>
              <a:rPr lang="en-US" sz="2000" dirty="0" smtClean="0"/>
              <a:t> </a:t>
            </a:r>
            <a:r>
              <a:rPr lang="en-US" sz="2000" dirty="0" err="1" smtClean="0"/>
              <a:t>những</a:t>
            </a:r>
            <a:r>
              <a:rPr lang="en-US" sz="2000" dirty="0" smtClean="0"/>
              <a:t> </a:t>
            </a:r>
            <a:r>
              <a:rPr lang="en-US" sz="2000" dirty="0" err="1" smtClean="0"/>
              <a:t>gì</a:t>
            </a:r>
            <a:r>
              <a:rPr lang="en-US" sz="2000" dirty="0" smtClean="0"/>
              <a:t> </a:t>
            </a:r>
            <a:r>
              <a:rPr lang="en-US" sz="2000" dirty="0" err="1" smtClean="0"/>
              <a:t>đang</a:t>
            </a:r>
            <a:r>
              <a:rPr lang="en-US" sz="2000" dirty="0" smtClean="0"/>
              <a:t> </a:t>
            </a:r>
            <a:r>
              <a:rPr lang="en-US" sz="2000" dirty="0" err="1" smtClean="0"/>
              <a:t>được</a:t>
            </a:r>
            <a:r>
              <a:rPr lang="en-US" sz="2000" dirty="0" smtClean="0"/>
              <a:t> </a:t>
            </a:r>
            <a:r>
              <a:rPr lang="en-US" sz="2000" dirty="0" err="1" smtClean="0"/>
              <a:t>sử</a:t>
            </a:r>
            <a:r>
              <a:rPr lang="en-US" sz="2000" dirty="0" smtClean="0"/>
              <a:t> </a:t>
            </a:r>
            <a:r>
              <a:rPr lang="en-US" sz="2000" dirty="0" err="1" smtClean="0"/>
              <a:t>dụng</a:t>
            </a:r>
            <a:r>
              <a:rPr lang="en-US" sz="2000" dirty="0" smtClean="0"/>
              <a:t>?</a:t>
            </a:r>
          </a:p>
          <a:p>
            <a:pPr lvl="1"/>
            <a:r>
              <a:rPr lang="en-US" sz="2000" dirty="0" err="1" smtClean="0"/>
              <a:t>Các</a:t>
            </a:r>
            <a:r>
              <a:rPr lang="en-US" sz="2000" dirty="0" smtClean="0"/>
              <a:t> </a:t>
            </a:r>
            <a:r>
              <a:rPr lang="en-US" sz="2000" dirty="0" err="1" smtClean="0"/>
              <a:t>chương</a:t>
            </a:r>
            <a:r>
              <a:rPr lang="en-US" sz="2000" dirty="0" smtClean="0"/>
              <a:t> </a:t>
            </a:r>
            <a:r>
              <a:rPr lang="en-US" sz="2000" dirty="0" err="1" smtClean="0"/>
              <a:t>trình</a:t>
            </a:r>
            <a:r>
              <a:rPr lang="en-US" sz="2000" dirty="0" smtClean="0"/>
              <a:t> </a:t>
            </a:r>
            <a:r>
              <a:rPr lang="en-US" sz="2000" dirty="0" err="1" smtClean="0"/>
              <a:t>ứng</a:t>
            </a:r>
            <a:r>
              <a:rPr lang="en-US" sz="2000" dirty="0" smtClean="0"/>
              <a:t> </a:t>
            </a:r>
            <a:r>
              <a:rPr lang="en-US" sz="2000" dirty="0" err="1" smtClean="0"/>
              <a:t>dụng</a:t>
            </a:r>
            <a:r>
              <a:rPr lang="en-US" sz="2000" dirty="0" smtClean="0"/>
              <a:t> </a:t>
            </a:r>
            <a:r>
              <a:rPr lang="en-US" sz="2000" dirty="0" err="1" smtClean="0"/>
              <a:t>nào</a:t>
            </a:r>
            <a:r>
              <a:rPr lang="en-US" sz="2000" dirty="0" smtClean="0"/>
              <a:t> </a:t>
            </a:r>
            <a:r>
              <a:rPr lang="en-US" sz="2000" dirty="0" err="1" smtClean="0"/>
              <a:t>đang</a:t>
            </a:r>
            <a:r>
              <a:rPr lang="en-US" sz="2000" dirty="0" smtClean="0"/>
              <a:t> </a:t>
            </a:r>
            <a:r>
              <a:rPr lang="en-US" sz="2000" dirty="0" err="1" smtClean="0"/>
              <a:t>sử</a:t>
            </a:r>
            <a:r>
              <a:rPr lang="en-US" sz="2000" dirty="0" smtClean="0"/>
              <a:t> </a:t>
            </a:r>
            <a:r>
              <a:rPr lang="en-US" sz="2000" dirty="0" err="1" smtClean="0"/>
              <a:t>dụng</a:t>
            </a:r>
            <a:r>
              <a:rPr lang="en-US" sz="2000" dirty="0" smtClean="0"/>
              <a:t> </a:t>
            </a:r>
            <a:r>
              <a:rPr lang="en-US" sz="2000" dirty="0" err="1" smtClean="0"/>
              <a:t>và</a:t>
            </a:r>
            <a:r>
              <a:rPr lang="en-US" sz="2000" dirty="0" smtClean="0"/>
              <a:t> </a:t>
            </a:r>
            <a:r>
              <a:rPr lang="en-US" sz="2000" dirty="0" err="1" smtClean="0"/>
              <a:t>các</a:t>
            </a:r>
            <a:r>
              <a:rPr lang="en-US" sz="2000" dirty="0" smtClean="0"/>
              <a:t> </a:t>
            </a:r>
            <a:r>
              <a:rPr lang="en-US" sz="2000" dirty="0" err="1" smtClean="0"/>
              <a:t>vấn</a:t>
            </a:r>
            <a:r>
              <a:rPr lang="en-US" sz="2000" dirty="0" smtClean="0"/>
              <a:t> </a:t>
            </a:r>
            <a:r>
              <a:rPr lang="en-US" sz="2000" dirty="0" err="1" smtClean="0"/>
              <a:t>đề</a:t>
            </a:r>
            <a:r>
              <a:rPr lang="en-US" sz="2000" dirty="0" smtClean="0"/>
              <a:t> </a:t>
            </a:r>
            <a:r>
              <a:rPr lang="en-US" sz="2000" dirty="0" err="1" smtClean="0"/>
              <a:t>về</a:t>
            </a:r>
            <a:r>
              <a:rPr lang="en-US" sz="2000" dirty="0" smtClean="0"/>
              <a:t> </a:t>
            </a:r>
            <a:r>
              <a:rPr lang="en-US" sz="2000" dirty="0" err="1" smtClean="0"/>
              <a:t>tương</a:t>
            </a:r>
            <a:r>
              <a:rPr lang="en-US" sz="2000" dirty="0" smtClean="0"/>
              <a:t> </a:t>
            </a:r>
            <a:r>
              <a:rPr lang="en-US" sz="2000" dirty="0" err="1" smtClean="0"/>
              <a:t>thích</a:t>
            </a:r>
            <a:r>
              <a:rPr lang="en-US" sz="2000" dirty="0" smtClean="0"/>
              <a:t>?</a:t>
            </a:r>
          </a:p>
          <a:p>
            <a:pPr lvl="1"/>
            <a:r>
              <a:rPr lang="en-US" sz="2000" dirty="0" err="1" smtClean="0"/>
              <a:t>Các</a:t>
            </a:r>
            <a:r>
              <a:rPr lang="en-US" sz="2000" dirty="0" smtClean="0"/>
              <a:t> </a:t>
            </a:r>
            <a:r>
              <a:rPr lang="en-US" sz="2000" dirty="0" err="1" smtClean="0"/>
              <a:t>phiên</a:t>
            </a:r>
            <a:r>
              <a:rPr lang="en-US" sz="2000" dirty="0" smtClean="0"/>
              <a:t> </a:t>
            </a:r>
            <a:r>
              <a:rPr lang="en-US" sz="2000" dirty="0" err="1" smtClean="0"/>
              <a:t>bản</a:t>
            </a:r>
            <a:r>
              <a:rPr lang="en-US" sz="2000" dirty="0" smtClean="0"/>
              <a:t> </a:t>
            </a:r>
            <a:r>
              <a:rPr lang="en-US" sz="2000" dirty="0" err="1" smtClean="0"/>
              <a:t>cho</a:t>
            </a:r>
            <a:r>
              <a:rPr lang="en-US" sz="2000" dirty="0" smtClean="0"/>
              <a:t> </a:t>
            </a:r>
            <a:r>
              <a:rPr lang="en-US" sz="2000" dirty="0" err="1" smtClean="0"/>
              <a:t>đa</a:t>
            </a:r>
            <a:r>
              <a:rPr lang="en-US" sz="2000" dirty="0" smtClean="0"/>
              <a:t> </a:t>
            </a:r>
            <a:r>
              <a:rPr lang="en-US" sz="2000" dirty="0" err="1" smtClean="0"/>
              <a:t>nền</a:t>
            </a:r>
            <a:r>
              <a:rPr lang="en-US" sz="2000" dirty="0" smtClean="0"/>
              <a:t> </a:t>
            </a:r>
            <a:r>
              <a:rPr lang="en-US" sz="2000" dirty="0" err="1" smtClean="0"/>
              <a:t>tảng</a:t>
            </a:r>
            <a:r>
              <a:rPr lang="en-US" sz="2000" dirty="0" smtClean="0"/>
              <a:t>, </a:t>
            </a:r>
            <a:r>
              <a:rPr lang="en-US" sz="2000" dirty="0" err="1" smtClean="0"/>
              <a:t>hoặc</a:t>
            </a:r>
            <a:r>
              <a:rPr lang="en-US" sz="2000" dirty="0" smtClean="0"/>
              <a:t> </a:t>
            </a:r>
            <a:r>
              <a:rPr lang="en-US" sz="2000" dirty="0" err="1" smtClean="0"/>
              <a:t>các</a:t>
            </a:r>
            <a:r>
              <a:rPr lang="en-US" sz="2000" dirty="0" smtClean="0"/>
              <a:t> </a:t>
            </a:r>
            <a:r>
              <a:rPr lang="en-US" sz="2000" dirty="0" err="1" smtClean="0"/>
              <a:t>chương</a:t>
            </a:r>
            <a:r>
              <a:rPr lang="en-US" sz="2000" dirty="0" smtClean="0"/>
              <a:t> </a:t>
            </a:r>
            <a:r>
              <a:rPr lang="en-US" sz="2000" dirty="0" err="1" smtClean="0"/>
              <a:t>trình</a:t>
            </a:r>
            <a:r>
              <a:rPr lang="en-US" sz="2000" dirty="0" smtClean="0"/>
              <a:t> </a:t>
            </a:r>
            <a:r>
              <a:rPr lang="en-US" sz="2000" dirty="0" err="1" smtClean="0"/>
              <a:t>tùy</a:t>
            </a:r>
            <a:r>
              <a:rPr lang="en-US" sz="2000" dirty="0" smtClean="0"/>
              <a:t> </a:t>
            </a:r>
            <a:r>
              <a:rPr lang="en-US" sz="2000" dirty="0" err="1" smtClean="0"/>
              <a:t>biến</a:t>
            </a:r>
            <a:r>
              <a:rPr lang="en-US" sz="2000" dirty="0" smtClean="0"/>
              <a:t> </a:t>
            </a:r>
            <a:r>
              <a:rPr lang="en-US" sz="2000" dirty="0" err="1" smtClean="0"/>
              <a:t>hoặc</a:t>
            </a:r>
            <a:r>
              <a:rPr lang="en-US" sz="2000" dirty="0" smtClean="0"/>
              <a:t> </a:t>
            </a:r>
            <a:r>
              <a:rPr lang="en-US" sz="2000" dirty="0" err="1" smtClean="0"/>
              <a:t>chuyên</a:t>
            </a:r>
            <a:r>
              <a:rPr lang="en-US" sz="2000" dirty="0" smtClean="0"/>
              <a:t> </a:t>
            </a:r>
            <a:r>
              <a:rPr lang="en-US" sz="2000" dirty="0" err="1" smtClean="0"/>
              <a:t>biệt</a:t>
            </a:r>
            <a:r>
              <a:rPr lang="en-US" sz="2000" dirty="0" smtClean="0"/>
              <a:t> </a:t>
            </a:r>
            <a:r>
              <a:rPr lang="en-US" sz="2000" dirty="0" err="1" smtClean="0"/>
              <a:t>hóa</a:t>
            </a:r>
            <a:r>
              <a:rPr lang="en-US" sz="2000" dirty="0" smtClean="0"/>
              <a:t> </a:t>
            </a:r>
          </a:p>
          <a:p>
            <a:pPr lvl="1"/>
            <a:r>
              <a:rPr lang="en-US" sz="2000" dirty="0" err="1" smtClean="0"/>
              <a:t>Làm</a:t>
            </a:r>
            <a:r>
              <a:rPr lang="en-US" sz="2000" dirty="0" smtClean="0"/>
              <a:t> </a:t>
            </a:r>
            <a:r>
              <a:rPr lang="en-US" sz="2000" dirty="0" err="1" smtClean="0"/>
              <a:t>việc</a:t>
            </a:r>
            <a:r>
              <a:rPr lang="en-US" sz="2000" dirty="0" smtClean="0"/>
              <a:t> </a:t>
            </a:r>
            <a:r>
              <a:rPr lang="en-US" sz="2000" dirty="0" err="1" smtClean="0"/>
              <a:t>với</a:t>
            </a:r>
            <a:r>
              <a:rPr lang="en-US" sz="2000" dirty="0" smtClean="0"/>
              <a:t> </a:t>
            </a:r>
            <a:r>
              <a:rPr lang="en-US" sz="2000" dirty="0" err="1" smtClean="0"/>
              <a:t>quản</a:t>
            </a:r>
            <a:r>
              <a:rPr lang="en-US" sz="2000" dirty="0" smtClean="0"/>
              <a:t> </a:t>
            </a:r>
            <a:r>
              <a:rPr lang="en-US" sz="2000" dirty="0" err="1"/>
              <a:t>trị</a:t>
            </a:r>
            <a:r>
              <a:rPr lang="en-US" sz="2000" dirty="0"/>
              <a:t> </a:t>
            </a:r>
            <a:r>
              <a:rPr lang="en-US" sz="2000" dirty="0" err="1"/>
              <a:t>viên</a:t>
            </a:r>
            <a:r>
              <a:rPr lang="en-US" sz="2000" dirty="0"/>
              <a:t> </a:t>
            </a:r>
            <a:r>
              <a:rPr lang="en-US" sz="2000" dirty="0" err="1"/>
              <a:t>mạng</a:t>
            </a:r>
            <a:r>
              <a:rPr lang="en-US" sz="2000" dirty="0"/>
              <a:t> </a:t>
            </a:r>
            <a:r>
              <a:rPr lang="en-US" sz="2000" dirty="0" err="1" smtClean="0"/>
              <a:t>khi</a:t>
            </a:r>
            <a:r>
              <a:rPr lang="en-US" sz="2000" dirty="0" smtClean="0"/>
              <a:t> </a:t>
            </a:r>
            <a:r>
              <a:rPr lang="en-US" sz="2000" dirty="0" err="1" smtClean="0"/>
              <a:t>đề</a:t>
            </a:r>
            <a:r>
              <a:rPr lang="en-US" sz="2000" dirty="0" smtClean="0"/>
              <a:t> </a:t>
            </a:r>
            <a:r>
              <a:rPr lang="en-US" sz="2000" dirty="0" err="1" smtClean="0"/>
              <a:t>ra</a:t>
            </a:r>
            <a:r>
              <a:rPr lang="en-US" sz="2000" dirty="0" smtClean="0"/>
              <a:t> </a:t>
            </a:r>
            <a:r>
              <a:rPr lang="en-US" sz="2000" dirty="0" err="1" smtClean="0"/>
              <a:t>quyết</a:t>
            </a:r>
            <a:r>
              <a:rPr lang="en-US" sz="2000" dirty="0" smtClean="0"/>
              <a:t> </a:t>
            </a:r>
            <a:r>
              <a:rPr lang="en-US" sz="2000" dirty="0" err="1" smtClean="0"/>
              <a:t>định</a:t>
            </a:r>
            <a:endParaRPr lang="en-US" sz="2000" dirty="0" smtClean="0"/>
          </a:p>
        </p:txBody>
      </p:sp>
    </p:spTree>
    <p:extLst>
      <p:ext uri="{BB962C8B-B14F-4D97-AF65-F5344CB8AC3E}">
        <p14:creationId xmlns:p14="http://schemas.microsoft.com/office/powerpoint/2010/main" val="1658355071"/>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2"/>
          <p:cNvSpPr>
            <a:spLocks noGrp="1" noChangeArrowheads="1"/>
          </p:cNvSpPr>
          <p:nvPr>
            <p:ph type="title" idx="4294967295"/>
          </p:nvPr>
        </p:nvSpPr>
        <p:spPr/>
        <p:txBody>
          <a:bodyPr/>
          <a:lstStyle/>
          <a:p>
            <a:r>
              <a:rPr lang="en-US" dirty="0" err="1"/>
              <a:t>Quyết</a:t>
            </a:r>
            <a:r>
              <a:rPr lang="en-US" dirty="0"/>
              <a:t> </a:t>
            </a:r>
            <a:r>
              <a:rPr lang="en-US" dirty="0" err="1"/>
              <a:t>định</a:t>
            </a:r>
            <a:r>
              <a:rPr lang="en-US" dirty="0"/>
              <a:t> </a:t>
            </a:r>
            <a:r>
              <a:rPr lang="en-US" dirty="0" err="1"/>
              <a:t>mua</a:t>
            </a:r>
            <a:r>
              <a:rPr lang="en-US" dirty="0"/>
              <a:t> </a:t>
            </a:r>
            <a:r>
              <a:rPr lang="en-US" dirty="0" err="1"/>
              <a:t>gì</a:t>
            </a:r>
            <a:endParaRPr lang="en-US" dirty="0" smtClean="0"/>
          </a:p>
        </p:txBody>
      </p:sp>
      <p:sp>
        <p:nvSpPr>
          <p:cNvPr id="68613" name="Rectangle 3"/>
          <p:cNvSpPr>
            <a:spLocks noGrp="1" noChangeArrowheads="1"/>
          </p:cNvSpPr>
          <p:nvPr>
            <p:ph type="body" idx="4294967295"/>
          </p:nvPr>
        </p:nvSpPr>
        <p:spPr/>
        <p:txBody>
          <a:bodyPr/>
          <a:lstStyle/>
          <a:p>
            <a:r>
              <a:rPr lang="en-US" sz="2400" dirty="0" err="1"/>
              <a:t>Xem</a:t>
            </a:r>
            <a:r>
              <a:rPr lang="en-US" sz="2400" dirty="0"/>
              <a:t> </a:t>
            </a:r>
            <a:r>
              <a:rPr lang="en-US" sz="2400" dirty="0" err="1"/>
              <a:t>xét</a:t>
            </a:r>
            <a:r>
              <a:rPr lang="en-US" sz="2400" dirty="0"/>
              <a:t> </a:t>
            </a:r>
            <a:r>
              <a:rPr lang="en-US" sz="2400" dirty="0" err="1"/>
              <a:t>các</a:t>
            </a:r>
            <a:r>
              <a:rPr lang="en-US" sz="2400" dirty="0"/>
              <a:t> </a:t>
            </a:r>
            <a:r>
              <a:rPr lang="en-US" sz="2400" dirty="0" err="1"/>
              <a:t>giải</a:t>
            </a:r>
            <a:r>
              <a:rPr lang="en-US" sz="2400" dirty="0"/>
              <a:t> </a:t>
            </a:r>
            <a:r>
              <a:rPr lang="en-US" sz="2400" dirty="0" err="1"/>
              <a:t>pháp</a:t>
            </a:r>
            <a:r>
              <a:rPr lang="en-US" sz="2400" dirty="0"/>
              <a:t> </a:t>
            </a:r>
            <a:r>
              <a:rPr lang="en-US" sz="2400" dirty="0" err="1"/>
              <a:t>hỗ</a:t>
            </a:r>
            <a:r>
              <a:rPr lang="en-US" sz="2400" dirty="0"/>
              <a:t> </a:t>
            </a:r>
            <a:r>
              <a:rPr lang="en-US" sz="2400" dirty="0" err="1"/>
              <a:t>trợ</a:t>
            </a:r>
            <a:endParaRPr lang="en-US" sz="2400" dirty="0" smtClean="0"/>
          </a:p>
          <a:p>
            <a:pPr lvl="1"/>
            <a:r>
              <a:rPr lang="en-US" sz="2000" dirty="0" err="1" smtClean="0"/>
              <a:t>Chế</a:t>
            </a:r>
            <a:r>
              <a:rPr lang="en-US" sz="2000" dirty="0" smtClean="0"/>
              <a:t> </a:t>
            </a:r>
            <a:r>
              <a:rPr lang="en-US" sz="2000" dirty="0" err="1" smtClean="0"/>
              <a:t>độ</a:t>
            </a:r>
            <a:r>
              <a:rPr lang="en-US" sz="2000" dirty="0" smtClean="0"/>
              <a:t> </a:t>
            </a:r>
            <a:r>
              <a:rPr lang="en-US" sz="2000" dirty="0" err="1" smtClean="0"/>
              <a:t>bảo</a:t>
            </a:r>
            <a:r>
              <a:rPr lang="en-US" sz="2000" dirty="0" smtClean="0"/>
              <a:t> </a:t>
            </a:r>
            <a:r>
              <a:rPr lang="en-US" sz="2000" dirty="0" err="1" smtClean="0"/>
              <a:t>hành</a:t>
            </a:r>
            <a:endParaRPr lang="en-US" sz="2000" dirty="0" smtClean="0"/>
          </a:p>
          <a:p>
            <a:pPr lvl="1"/>
            <a:r>
              <a:rPr lang="en-US" sz="2000" dirty="0" err="1" smtClean="0"/>
              <a:t>Thỏa</a:t>
            </a:r>
            <a:r>
              <a:rPr lang="en-US" sz="2000" dirty="0" smtClean="0"/>
              <a:t> </a:t>
            </a:r>
            <a:r>
              <a:rPr lang="en-US" sz="2000" dirty="0" err="1" smtClean="0"/>
              <a:t>thuận</a:t>
            </a:r>
            <a:r>
              <a:rPr lang="en-US" sz="2000" dirty="0" smtClean="0"/>
              <a:t> </a:t>
            </a:r>
            <a:r>
              <a:rPr lang="en-US" sz="2000" dirty="0" err="1" smtClean="0"/>
              <a:t>hỗ</a:t>
            </a:r>
            <a:r>
              <a:rPr lang="en-US" sz="2000" dirty="0" smtClean="0"/>
              <a:t> </a:t>
            </a:r>
            <a:r>
              <a:rPr lang="en-US" sz="2000" dirty="0" err="1" smtClean="0"/>
              <a:t>trợ</a:t>
            </a:r>
            <a:endParaRPr lang="en-US" sz="2000" dirty="0" smtClean="0"/>
          </a:p>
          <a:p>
            <a:pPr lvl="1"/>
            <a:r>
              <a:rPr lang="en-US" sz="2000" dirty="0" err="1"/>
              <a:t>Bảo</a:t>
            </a:r>
            <a:r>
              <a:rPr lang="en-US" sz="2000" dirty="0"/>
              <a:t> </a:t>
            </a:r>
            <a:r>
              <a:rPr lang="en-US" sz="2000" dirty="0" err="1"/>
              <a:t>hành</a:t>
            </a:r>
            <a:r>
              <a:rPr lang="en-US" sz="2000" dirty="0"/>
              <a:t> </a:t>
            </a:r>
            <a:r>
              <a:rPr lang="en-US" sz="2000" dirty="0" err="1"/>
              <a:t>được</a:t>
            </a:r>
            <a:r>
              <a:rPr lang="en-US" sz="2000" dirty="0"/>
              <a:t> </a:t>
            </a:r>
            <a:r>
              <a:rPr lang="en-US" sz="2000" dirty="0" err="1"/>
              <a:t>kéo</a:t>
            </a:r>
            <a:r>
              <a:rPr lang="en-US" sz="2000" dirty="0"/>
              <a:t> </a:t>
            </a:r>
            <a:r>
              <a:rPr lang="en-US" sz="2000" dirty="0" err="1"/>
              <a:t>dài</a:t>
            </a:r>
            <a:r>
              <a:rPr lang="en-US" sz="2000" dirty="0"/>
              <a:t> </a:t>
            </a:r>
            <a:r>
              <a:rPr lang="en-US" sz="2000" dirty="0" err="1"/>
              <a:t>thời</a:t>
            </a:r>
            <a:r>
              <a:rPr lang="en-US" sz="2000" dirty="0"/>
              <a:t> </a:t>
            </a:r>
            <a:r>
              <a:rPr lang="en-US" sz="2000" dirty="0" err="1"/>
              <a:t>hạn</a:t>
            </a:r>
            <a:r>
              <a:rPr lang="en-US" sz="2000" dirty="0"/>
              <a:t> </a:t>
            </a:r>
            <a:endParaRPr lang="en-US" sz="2000" dirty="0" smtClean="0"/>
          </a:p>
          <a:p>
            <a:pPr lvl="1"/>
            <a:r>
              <a:rPr lang="en-US" sz="2000" dirty="0" err="1" smtClean="0"/>
              <a:t>Tuổi</a:t>
            </a:r>
            <a:r>
              <a:rPr lang="en-US" sz="2000" dirty="0" smtClean="0"/>
              <a:t> </a:t>
            </a:r>
            <a:r>
              <a:rPr lang="en-US" sz="2000" dirty="0" err="1" smtClean="0"/>
              <a:t>thọ</a:t>
            </a:r>
            <a:r>
              <a:rPr lang="en-US" sz="2000" dirty="0" smtClean="0"/>
              <a:t> </a:t>
            </a:r>
            <a:r>
              <a:rPr lang="en-US" sz="2000" dirty="0" err="1" smtClean="0"/>
              <a:t>của</a:t>
            </a:r>
            <a:r>
              <a:rPr lang="en-US" sz="2000" dirty="0" smtClean="0"/>
              <a:t> </a:t>
            </a:r>
            <a:r>
              <a:rPr lang="en-US" sz="2000" dirty="0" err="1" smtClean="0"/>
              <a:t>máy</a:t>
            </a:r>
            <a:r>
              <a:rPr lang="en-US" sz="2000" dirty="0" smtClean="0"/>
              <a:t> </a:t>
            </a:r>
            <a:r>
              <a:rPr lang="en-US" sz="2000" dirty="0" err="1" smtClean="0"/>
              <a:t>tính</a:t>
            </a:r>
            <a:r>
              <a:rPr lang="en-US" sz="2000" dirty="0" smtClean="0"/>
              <a:t> </a:t>
            </a:r>
            <a:r>
              <a:rPr lang="en-US" sz="2000" dirty="0" err="1" smtClean="0"/>
              <a:t>mới</a:t>
            </a:r>
            <a:endParaRPr lang="en-US" sz="2000" dirty="0" smtClean="0"/>
          </a:p>
          <a:p>
            <a:r>
              <a:rPr lang="en-US" sz="2400" dirty="0" err="1" smtClean="0"/>
              <a:t>Hướng</a:t>
            </a:r>
            <a:r>
              <a:rPr lang="en-US" sz="2400" dirty="0" smtClean="0"/>
              <a:t> </a:t>
            </a:r>
            <a:r>
              <a:rPr lang="en-US" sz="2400" dirty="0" err="1" smtClean="0"/>
              <a:t>dẫn</a:t>
            </a:r>
            <a:r>
              <a:rPr lang="en-US" sz="2400" dirty="0" smtClean="0"/>
              <a:t> </a:t>
            </a:r>
            <a:r>
              <a:rPr lang="en-US" sz="2400" dirty="0" err="1" smtClean="0"/>
              <a:t>tốt</a:t>
            </a:r>
            <a:r>
              <a:rPr lang="en-US" sz="2400" dirty="0" smtClean="0"/>
              <a:t> </a:t>
            </a:r>
            <a:r>
              <a:rPr lang="en-US" sz="2400" dirty="0" err="1" smtClean="0"/>
              <a:t>nhất</a:t>
            </a:r>
            <a:r>
              <a:rPr lang="en-US" sz="2400" dirty="0" smtClean="0"/>
              <a:t> </a:t>
            </a:r>
            <a:r>
              <a:rPr lang="en-US" sz="2400" dirty="0" err="1" smtClean="0"/>
              <a:t>là</a:t>
            </a:r>
            <a:r>
              <a:rPr lang="en-US" sz="2400" dirty="0" smtClean="0"/>
              <a:t> </a:t>
            </a:r>
            <a:r>
              <a:rPr lang="en-US" sz="2400" dirty="0" err="1" smtClean="0"/>
              <a:t>có</a:t>
            </a:r>
            <a:r>
              <a:rPr lang="en-US" sz="2400" dirty="0" smtClean="0"/>
              <a:t> </a:t>
            </a:r>
            <a:r>
              <a:rPr lang="en-US" sz="2400" dirty="0" err="1" smtClean="0"/>
              <a:t>bao</a:t>
            </a:r>
            <a:r>
              <a:rPr lang="en-US" sz="2400" dirty="0" smtClean="0"/>
              <a:t> </a:t>
            </a:r>
            <a:r>
              <a:rPr lang="en-US" sz="2400" dirty="0" err="1" smtClean="0"/>
              <a:t>nhiêu</a:t>
            </a:r>
            <a:r>
              <a:rPr lang="en-US" sz="2400" dirty="0" smtClean="0"/>
              <a:t> tri </a:t>
            </a:r>
            <a:r>
              <a:rPr lang="en-US" sz="2400" dirty="0" err="1" smtClean="0"/>
              <a:t>thức</a:t>
            </a:r>
            <a:r>
              <a:rPr lang="en-US" sz="2400" dirty="0" smtClean="0"/>
              <a:t> </a:t>
            </a:r>
            <a:r>
              <a:rPr lang="en-US" sz="2400" dirty="0" err="1" smtClean="0"/>
              <a:t>mà</a:t>
            </a:r>
            <a:r>
              <a:rPr lang="en-US" sz="2400" dirty="0" smtClean="0"/>
              <a:t> </a:t>
            </a:r>
            <a:r>
              <a:rPr lang="en-US" sz="2400" dirty="0" err="1" smtClean="0"/>
              <a:t>bạn</a:t>
            </a:r>
            <a:r>
              <a:rPr lang="en-US" sz="2400" dirty="0" smtClean="0"/>
              <a:t> </a:t>
            </a:r>
            <a:r>
              <a:rPr lang="en-US" sz="2400" dirty="0" err="1" smtClean="0"/>
              <a:t>có</a:t>
            </a:r>
            <a:r>
              <a:rPr lang="en-US" sz="2400" dirty="0" smtClean="0"/>
              <a:t> </a:t>
            </a:r>
            <a:r>
              <a:rPr lang="en-US" sz="2400" dirty="0" err="1" smtClean="0"/>
              <a:t>được</a:t>
            </a:r>
            <a:r>
              <a:rPr lang="en-US" sz="2400" dirty="0" smtClean="0"/>
              <a:t> </a:t>
            </a:r>
            <a:r>
              <a:rPr lang="en-US" sz="2400" dirty="0" err="1" smtClean="0"/>
              <a:t>để</a:t>
            </a:r>
            <a:r>
              <a:rPr lang="en-US" sz="2400" dirty="0" smtClean="0"/>
              <a:t> </a:t>
            </a:r>
            <a:r>
              <a:rPr lang="en-US" sz="2400" dirty="0" err="1" smtClean="0"/>
              <a:t>xử</a:t>
            </a:r>
            <a:r>
              <a:rPr lang="en-US" sz="2400" dirty="0" smtClean="0"/>
              <a:t> </a:t>
            </a:r>
            <a:r>
              <a:rPr lang="en-US" sz="2400" dirty="0" err="1" smtClean="0"/>
              <a:t>lý</a:t>
            </a:r>
            <a:r>
              <a:rPr lang="en-US" sz="2400" dirty="0" smtClean="0"/>
              <a:t> </a:t>
            </a:r>
            <a:r>
              <a:rPr lang="en-US" sz="2400" dirty="0" err="1" smtClean="0"/>
              <a:t>các</a:t>
            </a:r>
            <a:r>
              <a:rPr lang="en-US" sz="2400" dirty="0" smtClean="0"/>
              <a:t> </a:t>
            </a:r>
            <a:r>
              <a:rPr lang="en-US" sz="2400" dirty="0" err="1" smtClean="0"/>
              <a:t>vấn</a:t>
            </a:r>
            <a:r>
              <a:rPr lang="en-US" sz="2400" dirty="0" smtClean="0"/>
              <a:t> </a:t>
            </a:r>
            <a:r>
              <a:rPr lang="en-US" sz="2400" dirty="0" err="1" smtClean="0"/>
              <a:t>đề</a:t>
            </a:r>
            <a:r>
              <a:rPr lang="en-US" sz="2400" dirty="0" smtClean="0"/>
              <a:t> </a:t>
            </a:r>
            <a:r>
              <a:rPr lang="en-US" sz="2400" dirty="0" err="1" smtClean="0"/>
              <a:t>cơ</a:t>
            </a:r>
            <a:r>
              <a:rPr lang="en-US" sz="2400" dirty="0" smtClean="0"/>
              <a:t> </a:t>
            </a:r>
            <a:r>
              <a:rPr lang="en-US" sz="2400" dirty="0" err="1" smtClean="0"/>
              <a:t>bản</a:t>
            </a:r>
            <a:r>
              <a:rPr lang="en-US" sz="2400" dirty="0" smtClean="0"/>
              <a:t> </a:t>
            </a:r>
            <a:r>
              <a:rPr lang="en-US" sz="2400" dirty="0" err="1" smtClean="0"/>
              <a:t>và</a:t>
            </a:r>
            <a:r>
              <a:rPr lang="en-US" sz="2400" dirty="0" smtClean="0"/>
              <a:t> </a:t>
            </a:r>
            <a:r>
              <a:rPr lang="en-US" sz="2400" dirty="0" err="1" smtClean="0"/>
              <a:t>ai</a:t>
            </a:r>
            <a:r>
              <a:rPr lang="en-US" sz="2400" dirty="0" smtClean="0"/>
              <a:t> </a:t>
            </a:r>
            <a:r>
              <a:rPr lang="en-US" sz="2400" dirty="0" err="1" smtClean="0"/>
              <a:t>có</a:t>
            </a:r>
            <a:r>
              <a:rPr lang="en-US" sz="2400" dirty="0" smtClean="0"/>
              <a:t> </a:t>
            </a:r>
            <a:r>
              <a:rPr lang="en-US" sz="2400" dirty="0" err="1" smtClean="0"/>
              <a:t>thể</a:t>
            </a:r>
            <a:r>
              <a:rPr lang="en-US" sz="2400" dirty="0" smtClean="0"/>
              <a:t> </a:t>
            </a:r>
            <a:r>
              <a:rPr lang="en-US" sz="2400" dirty="0" err="1" smtClean="0"/>
              <a:t>hỗ</a:t>
            </a:r>
            <a:r>
              <a:rPr lang="en-US" sz="2400" dirty="0" smtClean="0"/>
              <a:t> </a:t>
            </a:r>
            <a:r>
              <a:rPr lang="en-US" sz="2400" dirty="0" err="1" smtClean="0"/>
              <a:t>trợ</a:t>
            </a:r>
            <a:r>
              <a:rPr lang="en-US" sz="2400" dirty="0" smtClean="0"/>
              <a:t> </a:t>
            </a:r>
            <a:r>
              <a:rPr lang="en-US" sz="2400" dirty="0" err="1" smtClean="0"/>
              <a:t>bạn</a:t>
            </a:r>
            <a:r>
              <a:rPr lang="en-US" sz="2400" dirty="0" smtClean="0"/>
              <a:t> </a:t>
            </a:r>
          </a:p>
          <a:p>
            <a:r>
              <a:rPr lang="en-US" sz="2400" dirty="0" err="1" smtClean="0"/>
              <a:t>Nghiên</a:t>
            </a:r>
            <a:r>
              <a:rPr lang="en-US" sz="2400" dirty="0" smtClean="0"/>
              <a:t> </a:t>
            </a:r>
            <a:r>
              <a:rPr lang="en-US" sz="2400" dirty="0" err="1" smtClean="0"/>
              <a:t>cứu</a:t>
            </a:r>
            <a:r>
              <a:rPr lang="en-US" sz="2400" dirty="0" smtClean="0"/>
              <a:t> </a:t>
            </a:r>
            <a:r>
              <a:rPr lang="en-US" sz="2400" dirty="0" err="1" smtClean="0"/>
              <a:t>những</a:t>
            </a:r>
            <a:r>
              <a:rPr lang="en-US" sz="2400" dirty="0" smtClean="0"/>
              <a:t> </a:t>
            </a:r>
            <a:r>
              <a:rPr lang="en-US" sz="2400" dirty="0" err="1" smtClean="0"/>
              <a:t>gì</a:t>
            </a:r>
            <a:r>
              <a:rPr lang="en-US" sz="2400" dirty="0" smtClean="0"/>
              <a:t> </a:t>
            </a:r>
            <a:r>
              <a:rPr lang="en-US" sz="2400" dirty="0" err="1" smtClean="0"/>
              <a:t>bạn</a:t>
            </a:r>
            <a:r>
              <a:rPr lang="en-US" sz="2400" dirty="0" smtClean="0"/>
              <a:t> </a:t>
            </a:r>
            <a:r>
              <a:rPr lang="en-US" sz="2400" dirty="0" err="1" smtClean="0"/>
              <a:t>muốn</a:t>
            </a:r>
            <a:r>
              <a:rPr lang="en-US" sz="2400" dirty="0" smtClean="0"/>
              <a:t> </a:t>
            </a:r>
            <a:r>
              <a:rPr lang="en-US" sz="2400" dirty="0" err="1" smtClean="0"/>
              <a:t>và</a:t>
            </a:r>
            <a:r>
              <a:rPr lang="en-US" sz="2400" dirty="0" smtClean="0"/>
              <a:t> </a:t>
            </a:r>
            <a:r>
              <a:rPr lang="en-US" sz="2400" dirty="0" err="1" smtClean="0"/>
              <a:t>cách</a:t>
            </a:r>
            <a:r>
              <a:rPr lang="en-US" sz="2400" dirty="0" smtClean="0"/>
              <a:t> </a:t>
            </a:r>
            <a:r>
              <a:rPr lang="en-US" sz="2400" dirty="0" err="1" smtClean="0"/>
              <a:t>bạn</a:t>
            </a:r>
            <a:r>
              <a:rPr lang="en-US" sz="2400" dirty="0" smtClean="0"/>
              <a:t> </a:t>
            </a:r>
            <a:r>
              <a:rPr lang="en-US" sz="2400" dirty="0" err="1" smtClean="0"/>
              <a:t>sẽ</a:t>
            </a:r>
            <a:r>
              <a:rPr lang="en-US" sz="2400" dirty="0" smtClean="0"/>
              <a:t> </a:t>
            </a:r>
            <a:r>
              <a:rPr lang="en-US" sz="2400" dirty="0" err="1" smtClean="0"/>
              <a:t>sử</a:t>
            </a:r>
            <a:r>
              <a:rPr lang="en-US" sz="2400" dirty="0" smtClean="0"/>
              <a:t> </a:t>
            </a:r>
            <a:r>
              <a:rPr lang="en-US" sz="2400" dirty="0" err="1" smtClean="0"/>
              <a:t>dụng</a:t>
            </a:r>
            <a:r>
              <a:rPr lang="en-US" sz="2400" dirty="0" smtClean="0"/>
              <a:t> </a:t>
            </a:r>
            <a:r>
              <a:rPr lang="en-US" sz="2400" dirty="0" err="1" smtClean="0"/>
              <a:t>nó</a:t>
            </a:r>
            <a:r>
              <a:rPr lang="en-US" sz="2400" dirty="0" smtClean="0"/>
              <a:t>, so </a:t>
            </a:r>
            <a:r>
              <a:rPr lang="en-US" sz="2400" dirty="0" err="1" smtClean="0"/>
              <a:t>sánh</a:t>
            </a:r>
            <a:r>
              <a:rPr lang="en-US" sz="2400" dirty="0" smtClean="0"/>
              <a:t> </a:t>
            </a:r>
            <a:r>
              <a:rPr lang="en-US" sz="2400" dirty="0" err="1" smtClean="0"/>
              <a:t>các</a:t>
            </a:r>
            <a:r>
              <a:rPr lang="en-US" sz="2400" dirty="0" smtClean="0"/>
              <a:t> </a:t>
            </a:r>
            <a:r>
              <a:rPr lang="en-US" sz="2400" dirty="0" err="1" smtClean="0"/>
              <a:t>đặc</a:t>
            </a:r>
            <a:r>
              <a:rPr lang="en-US" sz="2400" dirty="0" smtClean="0"/>
              <a:t> </a:t>
            </a:r>
            <a:r>
              <a:rPr lang="en-US" sz="2400" dirty="0" err="1" smtClean="0"/>
              <a:t>tả</a:t>
            </a:r>
            <a:r>
              <a:rPr lang="en-US" sz="2400" dirty="0" smtClean="0"/>
              <a:t> </a:t>
            </a:r>
            <a:r>
              <a:rPr lang="en-US" sz="2400" dirty="0" err="1" smtClean="0"/>
              <a:t>và</a:t>
            </a:r>
            <a:r>
              <a:rPr lang="en-US" sz="2400" dirty="0" smtClean="0"/>
              <a:t> </a:t>
            </a:r>
            <a:r>
              <a:rPr lang="en-US" sz="2400" dirty="0" err="1" smtClean="0"/>
              <a:t>giá</a:t>
            </a:r>
            <a:r>
              <a:rPr lang="en-US" sz="2400" dirty="0" smtClean="0"/>
              <a:t> </a:t>
            </a:r>
            <a:r>
              <a:rPr lang="en-US" sz="2400" dirty="0" err="1" smtClean="0"/>
              <a:t>cả</a:t>
            </a:r>
            <a:r>
              <a:rPr lang="en-US" sz="2400" dirty="0" smtClean="0"/>
              <a:t> ở </a:t>
            </a:r>
            <a:r>
              <a:rPr lang="en-US" sz="2400" dirty="0" err="1" smtClean="0"/>
              <a:t>những</a:t>
            </a:r>
            <a:r>
              <a:rPr lang="en-US" sz="2400" dirty="0" smtClean="0"/>
              <a:t> </a:t>
            </a:r>
            <a:r>
              <a:rPr lang="en-US" sz="2400" dirty="0" err="1" smtClean="0"/>
              <a:t>vùng</a:t>
            </a:r>
            <a:r>
              <a:rPr lang="en-US" sz="2400" dirty="0" smtClean="0"/>
              <a:t> </a:t>
            </a:r>
            <a:r>
              <a:rPr lang="en-US" sz="2400" dirty="0" err="1" smtClean="0"/>
              <a:t>khác</a:t>
            </a:r>
            <a:r>
              <a:rPr lang="en-US" sz="2400" dirty="0" smtClean="0"/>
              <a:t> </a:t>
            </a:r>
            <a:r>
              <a:rPr lang="en-US" sz="2400" dirty="0" err="1" smtClean="0"/>
              <a:t>nhau</a:t>
            </a:r>
            <a:r>
              <a:rPr lang="en-US" sz="2400" dirty="0" smtClean="0"/>
              <a:t> </a:t>
            </a:r>
          </a:p>
          <a:p>
            <a:r>
              <a:rPr lang="en-US" sz="2400" dirty="0" err="1" smtClean="0"/>
              <a:t>Thử</a:t>
            </a:r>
            <a:r>
              <a:rPr lang="en-US" sz="2400" dirty="0" smtClean="0"/>
              <a:t> </a:t>
            </a:r>
            <a:r>
              <a:rPr lang="en-US" sz="2400" dirty="0" err="1" smtClean="0"/>
              <a:t>trao</a:t>
            </a:r>
            <a:r>
              <a:rPr lang="en-US" sz="2400" dirty="0" smtClean="0"/>
              <a:t> </a:t>
            </a:r>
            <a:r>
              <a:rPr lang="en-US" sz="2400" dirty="0" err="1" smtClean="0"/>
              <a:t>đổi</a:t>
            </a:r>
            <a:r>
              <a:rPr lang="en-US" sz="2400" dirty="0" smtClean="0"/>
              <a:t> </a:t>
            </a:r>
            <a:r>
              <a:rPr lang="en-US" sz="2400" dirty="0" err="1" smtClean="0"/>
              <a:t>với</a:t>
            </a:r>
            <a:r>
              <a:rPr lang="en-US" sz="2400" dirty="0" smtClean="0"/>
              <a:t> </a:t>
            </a:r>
            <a:r>
              <a:rPr lang="en-US" sz="2400" dirty="0" err="1" smtClean="0"/>
              <a:t>chuyên</a:t>
            </a:r>
            <a:r>
              <a:rPr lang="en-US" sz="2400" dirty="0" smtClean="0"/>
              <a:t> </a:t>
            </a:r>
            <a:r>
              <a:rPr lang="en-US" sz="2400" dirty="0" err="1" smtClean="0"/>
              <a:t>gia</a:t>
            </a:r>
            <a:r>
              <a:rPr lang="en-US" sz="2400" dirty="0" smtClean="0"/>
              <a:t> CNTT </a:t>
            </a:r>
            <a:r>
              <a:rPr lang="en-US" sz="2400" dirty="0" err="1" smtClean="0"/>
              <a:t>để</a:t>
            </a:r>
            <a:r>
              <a:rPr lang="en-US" sz="2400" dirty="0" smtClean="0"/>
              <a:t> </a:t>
            </a:r>
            <a:r>
              <a:rPr lang="en-US" sz="2400" dirty="0" err="1" smtClean="0"/>
              <a:t>được</a:t>
            </a:r>
            <a:r>
              <a:rPr lang="en-US" sz="2400" dirty="0" smtClean="0"/>
              <a:t> </a:t>
            </a:r>
            <a:r>
              <a:rPr lang="en-US" sz="2400" dirty="0" err="1" smtClean="0"/>
              <a:t>cung</a:t>
            </a:r>
            <a:r>
              <a:rPr lang="en-US" sz="2400" dirty="0" smtClean="0"/>
              <a:t> </a:t>
            </a:r>
            <a:r>
              <a:rPr lang="en-US" sz="2400" dirty="0" err="1" smtClean="0"/>
              <a:t>cấp</a:t>
            </a:r>
            <a:r>
              <a:rPr lang="en-US" sz="2400" dirty="0" smtClean="0"/>
              <a:t> </a:t>
            </a:r>
            <a:r>
              <a:rPr lang="en-US" sz="2400" dirty="0" err="1" smtClean="0"/>
              <a:t>thông</a:t>
            </a:r>
            <a:r>
              <a:rPr lang="en-US" sz="2400" dirty="0" smtClean="0"/>
              <a:t> tin </a:t>
            </a:r>
            <a:r>
              <a:rPr lang="en-US" sz="2400" dirty="0" err="1" smtClean="0"/>
              <a:t>tư</a:t>
            </a:r>
            <a:r>
              <a:rPr lang="en-US" sz="2400" dirty="0" smtClean="0"/>
              <a:t> </a:t>
            </a:r>
            <a:r>
              <a:rPr lang="en-US" sz="2400" dirty="0" err="1" smtClean="0"/>
              <a:t>vấn</a:t>
            </a:r>
            <a:endParaRPr lang="en-US" sz="2400" dirty="0" smtClean="0"/>
          </a:p>
          <a:p>
            <a:pPr>
              <a:spcAft>
                <a:spcPts val="800"/>
              </a:spcAft>
            </a:pPr>
            <a:endParaRPr lang="en-US" sz="2400" dirty="0" smtClean="0"/>
          </a:p>
        </p:txBody>
      </p:sp>
    </p:spTree>
    <p:extLst>
      <p:ext uri="{BB962C8B-B14F-4D97-AF65-F5344CB8AC3E}">
        <p14:creationId xmlns:p14="http://schemas.microsoft.com/office/powerpoint/2010/main" val="189160352"/>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2"/>
          <p:cNvSpPr>
            <a:spLocks noGrp="1" noChangeArrowheads="1"/>
          </p:cNvSpPr>
          <p:nvPr>
            <p:ph type="title" idx="4294967295"/>
          </p:nvPr>
        </p:nvSpPr>
        <p:spPr/>
        <p:txBody>
          <a:bodyPr/>
          <a:lstStyle/>
          <a:p>
            <a:r>
              <a:rPr lang="en-US" dirty="0" err="1"/>
              <a:t>Quyết</a:t>
            </a:r>
            <a:r>
              <a:rPr lang="en-US" dirty="0"/>
              <a:t> </a:t>
            </a:r>
            <a:r>
              <a:rPr lang="en-US" dirty="0" err="1"/>
              <a:t>định</a:t>
            </a:r>
            <a:r>
              <a:rPr lang="en-US" dirty="0"/>
              <a:t> </a:t>
            </a:r>
            <a:r>
              <a:rPr lang="en-US" dirty="0" err="1"/>
              <a:t>mua</a:t>
            </a:r>
            <a:r>
              <a:rPr lang="en-US" dirty="0"/>
              <a:t> </a:t>
            </a:r>
            <a:r>
              <a:rPr lang="en-US" dirty="0" err="1"/>
              <a:t>gì</a:t>
            </a:r>
            <a:endParaRPr lang="en-US" dirty="0" smtClean="0"/>
          </a:p>
        </p:txBody>
      </p:sp>
      <p:sp>
        <p:nvSpPr>
          <p:cNvPr id="69637" name="Rectangle 3"/>
          <p:cNvSpPr>
            <a:spLocks noGrp="1" noChangeArrowheads="1"/>
          </p:cNvSpPr>
          <p:nvPr>
            <p:ph type="body" idx="4294967295"/>
          </p:nvPr>
        </p:nvSpPr>
        <p:spPr/>
        <p:txBody>
          <a:bodyPr/>
          <a:lstStyle/>
          <a:p>
            <a:r>
              <a:rPr lang="en-US" sz="2800" dirty="0" err="1"/>
              <a:t>Thải</a:t>
            </a:r>
            <a:r>
              <a:rPr lang="en-US" sz="2800" dirty="0"/>
              <a:t> </a:t>
            </a:r>
            <a:r>
              <a:rPr lang="en-US" sz="2800" dirty="0" err="1"/>
              <a:t>loại</a:t>
            </a:r>
            <a:r>
              <a:rPr lang="en-US" sz="2800" dirty="0"/>
              <a:t> </a:t>
            </a:r>
            <a:r>
              <a:rPr lang="en-US" sz="2800" dirty="0" err="1"/>
              <a:t>thiết</a:t>
            </a:r>
            <a:r>
              <a:rPr lang="en-US" sz="2800" dirty="0"/>
              <a:t> </a:t>
            </a:r>
            <a:r>
              <a:rPr lang="en-US" sz="2800" dirty="0" err="1"/>
              <a:t>bị</a:t>
            </a:r>
            <a:r>
              <a:rPr lang="en-US" sz="2800" dirty="0"/>
              <a:t> </a:t>
            </a:r>
            <a:r>
              <a:rPr lang="en-US" sz="2800" dirty="0" err="1"/>
              <a:t>máy</a:t>
            </a:r>
            <a:r>
              <a:rPr lang="en-US" sz="2800" dirty="0"/>
              <a:t> </a:t>
            </a:r>
            <a:r>
              <a:rPr lang="en-US" sz="2800" dirty="0" err="1"/>
              <a:t>tính</a:t>
            </a:r>
            <a:endParaRPr lang="en-US" sz="2800" dirty="0" smtClean="0"/>
          </a:p>
          <a:p>
            <a:pPr lvl="1"/>
            <a:r>
              <a:rPr lang="en-US" sz="2000" dirty="0" err="1" smtClean="0"/>
              <a:t>Xử</a:t>
            </a:r>
            <a:r>
              <a:rPr lang="en-US" sz="2000" dirty="0" smtClean="0"/>
              <a:t> </a:t>
            </a:r>
            <a:r>
              <a:rPr lang="en-US" sz="2000" dirty="0" err="1"/>
              <a:t>lý</a:t>
            </a:r>
            <a:r>
              <a:rPr lang="en-US" sz="2000" dirty="0"/>
              <a:t> </a:t>
            </a:r>
            <a:r>
              <a:rPr lang="en-US" sz="2000" dirty="0" err="1"/>
              <a:t>các</a:t>
            </a:r>
            <a:r>
              <a:rPr lang="en-US" sz="2000" dirty="0"/>
              <a:t> </a:t>
            </a:r>
            <a:r>
              <a:rPr lang="en-US" sz="2000" dirty="0" err="1"/>
              <a:t>linh</a:t>
            </a:r>
            <a:r>
              <a:rPr lang="en-US" sz="2000" dirty="0"/>
              <a:t> </a:t>
            </a:r>
            <a:r>
              <a:rPr lang="en-US" sz="2000" dirty="0" err="1"/>
              <a:t>kiện</a:t>
            </a:r>
            <a:r>
              <a:rPr lang="en-US" sz="2000" dirty="0"/>
              <a:t> </a:t>
            </a:r>
            <a:r>
              <a:rPr lang="en-US" sz="2000" dirty="0" err="1" smtClean="0"/>
              <a:t>lỗi</a:t>
            </a:r>
            <a:r>
              <a:rPr lang="en-US" sz="2000" dirty="0" smtClean="0"/>
              <a:t> </a:t>
            </a:r>
            <a:r>
              <a:rPr lang="en-US" sz="2000" dirty="0" err="1"/>
              <a:t>thời</a:t>
            </a:r>
            <a:r>
              <a:rPr lang="en-US" sz="2000" dirty="0"/>
              <a:t> </a:t>
            </a:r>
            <a:r>
              <a:rPr lang="en-US" sz="2000" dirty="0" err="1"/>
              <a:t>và</a:t>
            </a:r>
            <a:r>
              <a:rPr lang="en-US" sz="2000" dirty="0"/>
              <a:t> </a:t>
            </a:r>
            <a:r>
              <a:rPr lang="en-US" sz="2000" dirty="0" err="1"/>
              <a:t>không</a:t>
            </a:r>
            <a:r>
              <a:rPr lang="en-US" sz="2000" dirty="0"/>
              <a:t> </a:t>
            </a:r>
            <a:r>
              <a:rPr lang="en-US" sz="2000" dirty="0" err="1"/>
              <a:t>còn</a:t>
            </a:r>
            <a:r>
              <a:rPr lang="en-US" sz="2000" dirty="0"/>
              <a:t> </a:t>
            </a:r>
            <a:r>
              <a:rPr lang="en-US" sz="2000" dirty="0" err="1" smtClean="0"/>
              <a:t>cần</a:t>
            </a:r>
            <a:r>
              <a:rPr lang="en-US" sz="2000" dirty="0" smtClean="0"/>
              <a:t> </a:t>
            </a:r>
            <a:r>
              <a:rPr lang="en-US" sz="2000" dirty="0" err="1" smtClean="0"/>
              <a:t>thiết</a:t>
            </a:r>
            <a:r>
              <a:rPr lang="en-US" sz="2000" dirty="0" smtClean="0"/>
              <a:t> </a:t>
            </a:r>
          </a:p>
          <a:p>
            <a:pPr lvl="1"/>
            <a:r>
              <a:rPr lang="en-US" sz="2000" dirty="0" err="1" smtClean="0"/>
              <a:t>Có</a:t>
            </a:r>
            <a:r>
              <a:rPr lang="en-US" sz="2000" dirty="0" smtClean="0"/>
              <a:t> </a:t>
            </a:r>
            <a:r>
              <a:rPr lang="en-US" sz="2000" dirty="0" err="1"/>
              <a:t>thể</a:t>
            </a:r>
            <a:r>
              <a:rPr lang="en-US" sz="2000" dirty="0"/>
              <a:t> </a:t>
            </a:r>
            <a:r>
              <a:rPr lang="en-US" sz="2000" dirty="0" err="1"/>
              <a:t>phải</a:t>
            </a:r>
            <a:r>
              <a:rPr lang="en-US" sz="2000" dirty="0"/>
              <a:t> </a:t>
            </a:r>
            <a:r>
              <a:rPr lang="en-US" sz="2000" dirty="0" err="1"/>
              <a:t>mất</a:t>
            </a:r>
            <a:r>
              <a:rPr lang="en-US" sz="2000" dirty="0"/>
              <a:t> chi </a:t>
            </a:r>
            <a:r>
              <a:rPr lang="en-US" sz="2000" dirty="0" err="1"/>
              <a:t>phí</a:t>
            </a:r>
            <a:r>
              <a:rPr lang="en-US" sz="2000" dirty="0"/>
              <a:t> </a:t>
            </a:r>
            <a:r>
              <a:rPr lang="en-US" sz="2000" dirty="0" err="1"/>
              <a:t>để</a:t>
            </a:r>
            <a:r>
              <a:rPr lang="en-US" sz="2000" dirty="0"/>
              <a:t> </a:t>
            </a:r>
            <a:r>
              <a:rPr lang="en-US" sz="2000" dirty="0" err="1"/>
              <a:t>thải</a:t>
            </a:r>
            <a:r>
              <a:rPr lang="en-US" sz="2000" dirty="0"/>
              <a:t> </a:t>
            </a:r>
            <a:r>
              <a:rPr lang="en-US" sz="2000" dirty="0" err="1"/>
              <a:t>loại</a:t>
            </a:r>
            <a:r>
              <a:rPr lang="en-US" sz="2000" dirty="0"/>
              <a:t> </a:t>
            </a:r>
            <a:r>
              <a:rPr lang="en-US" sz="2000" dirty="0" err="1"/>
              <a:t>các</a:t>
            </a:r>
            <a:r>
              <a:rPr lang="en-US" sz="2000" dirty="0"/>
              <a:t> </a:t>
            </a:r>
            <a:r>
              <a:rPr lang="en-US" sz="2000" dirty="0" err="1"/>
              <a:t>thiết</a:t>
            </a:r>
            <a:r>
              <a:rPr lang="en-US" sz="2000" dirty="0"/>
              <a:t> </a:t>
            </a:r>
            <a:r>
              <a:rPr lang="en-US" sz="2000" dirty="0" err="1"/>
              <a:t>bị</a:t>
            </a:r>
            <a:r>
              <a:rPr lang="en-US" sz="2000" dirty="0"/>
              <a:t> </a:t>
            </a:r>
            <a:r>
              <a:rPr lang="en-US" sz="2000" dirty="0" err="1"/>
              <a:t>máy</a:t>
            </a:r>
            <a:r>
              <a:rPr lang="en-US" sz="2000" dirty="0"/>
              <a:t> </a:t>
            </a:r>
            <a:r>
              <a:rPr lang="en-US" sz="2000" dirty="0" err="1"/>
              <a:t>tính</a:t>
            </a:r>
            <a:endParaRPr lang="en-US" sz="2000" dirty="0" smtClean="0"/>
          </a:p>
        </p:txBody>
      </p:sp>
      <p:pic>
        <p:nvPicPr>
          <p:cNvPr id="69638" name="Picture 2" descr="iStock_000008135833XSmall"/>
          <p:cNvPicPr>
            <a:picLocks noChangeAspect="1" noChangeArrowheads="1"/>
          </p:cNvPicPr>
          <p:nvPr/>
        </p:nvPicPr>
        <p:blipFill>
          <a:blip r:embed="rId3" cstate="print"/>
          <a:srcRect l="4565" t="10010" r="7097"/>
          <a:stretch>
            <a:fillRect/>
          </a:stretch>
        </p:blipFill>
        <p:spPr bwMode="auto">
          <a:xfrm>
            <a:off x="3581400" y="3962400"/>
            <a:ext cx="1392237" cy="2138363"/>
          </a:xfrm>
          <a:prstGeom prst="rect">
            <a:avLst/>
          </a:prstGeom>
          <a:noFill/>
          <a:ln w="9525">
            <a:noFill/>
            <a:miter lim="800000"/>
            <a:headEnd/>
            <a:tailEnd/>
          </a:ln>
        </p:spPr>
      </p:pic>
    </p:spTree>
    <p:extLst>
      <p:ext uri="{BB962C8B-B14F-4D97-AF65-F5344CB8AC3E}">
        <p14:creationId xmlns:p14="http://schemas.microsoft.com/office/powerpoint/2010/main" val="4065846232"/>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2"/>
          <p:cNvSpPr>
            <a:spLocks noGrp="1" noChangeArrowheads="1"/>
          </p:cNvSpPr>
          <p:nvPr>
            <p:ph type="title" idx="4294967295"/>
          </p:nvPr>
        </p:nvSpPr>
        <p:spPr/>
        <p:txBody>
          <a:bodyPr/>
          <a:lstStyle/>
          <a:p>
            <a:r>
              <a:rPr lang="en-US" dirty="0" err="1" smtClean="0"/>
              <a:t>Bài</a:t>
            </a:r>
            <a:r>
              <a:rPr lang="en-US" dirty="0" smtClean="0"/>
              <a:t> 7: </a:t>
            </a:r>
            <a:r>
              <a:rPr lang="en-US" dirty="0" err="1"/>
              <a:t>Tìm</a:t>
            </a:r>
            <a:r>
              <a:rPr lang="en-US" dirty="0"/>
              <a:t> </a:t>
            </a:r>
            <a:r>
              <a:rPr lang="en-US" dirty="0" err="1"/>
              <a:t>hiểu</a:t>
            </a:r>
            <a:r>
              <a:rPr lang="en-US" dirty="0"/>
              <a:t> </a:t>
            </a:r>
            <a:r>
              <a:rPr lang="en-US" dirty="0" err="1"/>
              <a:t>về</a:t>
            </a:r>
            <a:r>
              <a:rPr lang="en-US" dirty="0"/>
              <a:t> </a:t>
            </a:r>
            <a:r>
              <a:rPr lang="en-US" dirty="0" err="1"/>
              <a:t>phần</a:t>
            </a:r>
            <a:r>
              <a:rPr lang="en-US" dirty="0"/>
              <a:t> </a:t>
            </a:r>
            <a:r>
              <a:rPr lang="en-US" dirty="0" err="1"/>
              <a:t>mềm</a:t>
            </a:r>
            <a:endParaRPr lang="en-US" dirty="0" smtClean="0"/>
          </a:p>
        </p:txBody>
      </p:sp>
      <p:sp>
        <p:nvSpPr>
          <p:cNvPr id="70661" name="Rectangle 3"/>
          <p:cNvSpPr>
            <a:spLocks noGrp="1" noChangeArrowheads="1"/>
          </p:cNvSpPr>
          <p:nvPr>
            <p:ph type="body" idx="4294967295"/>
          </p:nvPr>
        </p:nvSpPr>
        <p:spPr/>
        <p:txBody>
          <a:bodyPr/>
          <a:lstStyle/>
          <a:p>
            <a:r>
              <a:rPr lang="en-US" sz="2800" dirty="0" err="1"/>
              <a:t>Chương</a:t>
            </a:r>
            <a:r>
              <a:rPr lang="en-US" sz="2800" dirty="0"/>
              <a:t> </a:t>
            </a:r>
            <a:r>
              <a:rPr lang="en-US" sz="2800" dirty="0" err="1"/>
              <a:t>trình</a:t>
            </a:r>
            <a:r>
              <a:rPr lang="en-US" sz="2800" dirty="0"/>
              <a:t> </a:t>
            </a:r>
            <a:r>
              <a:rPr lang="en-US" sz="2800" dirty="0" err="1"/>
              <a:t>phần</a:t>
            </a:r>
            <a:r>
              <a:rPr lang="en-US" sz="2800" dirty="0"/>
              <a:t> </a:t>
            </a:r>
            <a:r>
              <a:rPr lang="en-US" sz="2800" dirty="0" err="1"/>
              <a:t>mềm</a:t>
            </a:r>
            <a:r>
              <a:rPr lang="en-US" sz="2800" dirty="0"/>
              <a:t> </a:t>
            </a:r>
            <a:r>
              <a:rPr lang="en-US" sz="2800" dirty="0" err="1"/>
              <a:t>là</a:t>
            </a:r>
            <a:r>
              <a:rPr lang="en-US" sz="2800" dirty="0"/>
              <a:t> </a:t>
            </a:r>
            <a:r>
              <a:rPr lang="en-US" sz="2800" dirty="0" err="1" smtClean="0"/>
              <a:t>gì</a:t>
            </a:r>
            <a:r>
              <a:rPr lang="en-US" sz="2800" dirty="0" smtClean="0"/>
              <a:t>?</a:t>
            </a:r>
            <a:endParaRPr lang="en-US" sz="2800" dirty="0"/>
          </a:p>
          <a:p>
            <a:r>
              <a:rPr lang="en-US" sz="2800" dirty="0" err="1"/>
              <a:t>Chương</a:t>
            </a:r>
            <a:r>
              <a:rPr lang="en-US" sz="2800" dirty="0"/>
              <a:t> </a:t>
            </a:r>
            <a:r>
              <a:rPr lang="en-US" sz="2800" dirty="0" err="1"/>
              <a:t>trình</a:t>
            </a:r>
            <a:r>
              <a:rPr lang="en-US" sz="2800" dirty="0"/>
              <a:t> </a:t>
            </a:r>
            <a:r>
              <a:rPr lang="en-US" sz="2800" dirty="0" err="1"/>
              <a:t>phần</a:t>
            </a:r>
            <a:r>
              <a:rPr lang="en-US" sz="2800" dirty="0"/>
              <a:t> </a:t>
            </a:r>
            <a:r>
              <a:rPr lang="en-US" sz="2800" dirty="0" err="1"/>
              <a:t>mềm</a:t>
            </a:r>
            <a:r>
              <a:rPr lang="en-US" sz="2800" dirty="0"/>
              <a:t> </a:t>
            </a:r>
            <a:r>
              <a:rPr lang="en-US" sz="2800" dirty="0" err="1"/>
              <a:t>được</a:t>
            </a:r>
            <a:r>
              <a:rPr lang="en-US" sz="2800" dirty="0"/>
              <a:t> </a:t>
            </a:r>
            <a:r>
              <a:rPr lang="en-US" sz="2800" dirty="0" err="1"/>
              <a:t>phát</a:t>
            </a:r>
            <a:r>
              <a:rPr lang="en-US" sz="2800" dirty="0"/>
              <a:t> </a:t>
            </a:r>
            <a:r>
              <a:rPr lang="en-US" sz="2800" dirty="0" err="1"/>
              <a:t>triển</a:t>
            </a:r>
            <a:r>
              <a:rPr lang="en-US" sz="2800" dirty="0"/>
              <a:t> </a:t>
            </a:r>
            <a:r>
              <a:rPr lang="en-US" sz="2800" dirty="0" err="1"/>
              <a:t>như</a:t>
            </a:r>
            <a:r>
              <a:rPr lang="en-US" sz="2800" dirty="0"/>
              <a:t> </a:t>
            </a:r>
            <a:r>
              <a:rPr lang="en-US" sz="2800" dirty="0" err="1"/>
              <a:t>thế</a:t>
            </a:r>
            <a:r>
              <a:rPr lang="en-US" sz="2800" dirty="0"/>
              <a:t> </a:t>
            </a:r>
            <a:r>
              <a:rPr lang="en-US" sz="2800" dirty="0" err="1" smtClean="0"/>
              <a:t>nào</a:t>
            </a:r>
            <a:r>
              <a:rPr lang="en-US" sz="2800" dirty="0" smtClean="0"/>
              <a:t>?</a:t>
            </a:r>
          </a:p>
          <a:p>
            <a:r>
              <a:rPr lang="en-US" sz="2800" dirty="0" err="1"/>
              <a:t>Hệ</a:t>
            </a:r>
            <a:r>
              <a:rPr lang="en-US" sz="2800" dirty="0"/>
              <a:t> </a:t>
            </a:r>
            <a:r>
              <a:rPr lang="en-US" sz="2800" dirty="0" err="1"/>
              <a:t>điều</a:t>
            </a:r>
            <a:r>
              <a:rPr lang="en-US" sz="2800" dirty="0"/>
              <a:t> </a:t>
            </a:r>
            <a:r>
              <a:rPr lang="en-US" sz="2800" dirty="0" err="1"/>
              <a:t>hành</a:t>
            </a:r>
            <a:r>
              <a:rPr lang="en-US" sz="2800" dirty="0"/>
              <a:t> </a:t>
            </a:r>
            <a:r>
              <a:rPr lang="en-US" sz="2800" dirty="0" err="1"/>
              <a:t>là</a:t>
            </a:r>
            <a:r>
              <a:rPr lang="en-US" sz="2800" dirty="0"/>
              <a:t> </a:t>
            </a:r>
            <a:r>
              <a:rPr lang="en-US" sz="2800" dirty="0" err="1" smtClean="0"/>
              <a:t>gì</a:t>
            </a:r>
            <a:r>
              <a:rPr lang="en-US" sz="2800" dirty="0" smtClean="0"/>
              <a:t>?</a:t>
            </a:r>
            <a:endParaRPr lang="en-US" sz="2800" dirty="0"/>
          </a:p>
          <a:p>
            <a:r>
              <a:rPr lang="en-US" sz="2800" dirty="0" err="1"/>
              <a:t>Phần</a:t>
            </a:r>
            <a:r>
              <a:rPr lang="en-US" sz="2800" dirty="0"/>
              <a:t> </a:t>
            </a:r>
            <a:r>
              <a:rPr lang="en-US" sz="2800" dirty="0" err="1"/>
              <a:t>mềm</a:t>
            </a:r>
            <a:r>
              <a:rPr lang="en-US" sz="2800" dirty="0"/>
              <a:t> </a:t>
            </a:r>
            <a:r>
              <a:rPr lang="en-US" sz="2800" dirty="0" err="1"/>
              <a:t>nào</a:t>
            </a:r>
            <a:r>
              <a:rPr lang="en-US" sz="2800" dirty="0"/>
              <a:t> </a:t>
            </a:r>
            <a:r>
              <a:rPr lang="en-US" sz="2800" dirty="0" err="1"/>
              <a:t>được</a:t>
            </a:r>
            <a:r>
              <a:rPr lang="en-US" sz="2800" dirty="0"/>
              <a:t> </a:t>
            </a:r>
            <a:r>
              <a:rPr lang="en-US" sz="2800" dirty="0" err="1"/>
              <a:t>thiết</a:t>
            </a:r>
            <a:r>
              <a:rPr lang="en-US" sz="2800" dirty="0"/>
              <a:t> </a:t>
            </a:r>
            <a:r>
              <a:rPr lang="en-US" sz="2800" dirty="0" err="1"/>
              <a:t>kế</a:t>
            </a:r>
            <a:r>
              <a:rPr lang="en-US" sz="2800" dirty="0"/>
              <a:t> </a:t>
            </a:r>
            <a:r>
              <a:rPr lang="en-US" sz="2800" dirty="0" err="1"/>
              <a:t>cho</a:t>
            </a:r>
            <a:r>
              <a:rPr lang="en-US" sz="2800" dirty="0"/>
              <a:t> </a:t>
            </a:r>
            <a:r>
              <a:rPr lang="en-US" sz="2800" dirty="0" err="1"/>
              <a:t>các</a:t>
            </a:r>
            <a:r>
              <a:rPr lang="en-US" sz="2800" dirty="0"/>
              <a:t> </a:t>
            </a:r>
            <a:r>
              <a:rPr lang="en-US" sz="2800" dirty="0" err="1"/>
              <a:t>tác</a:t>
            </a:r>
            <a:r>
              <a:rPr lang="en-US" sz="2800" dirty="0"/>
              <a:t> </a:t>
            </a:r>
            <a:r>
              <a:rPr lang="en-US" sz="2800" dirty="0" err="1"/>
              <a:t>vụ</a:t>
            </a:r>
            <a:r>
              <a:rPr lang="en-US" sz="2800" dirty="0"/>
              <a:t> </a:t>
            </a:r>
            <a:r>
              <a:rPr lang="en-US" sz="2800" dirty="0" err="1"/>
              <a:t>đặc</a:t>
            </a:r>
            <a:r>
              <a:rPr lang="en-US" sz="2800" dirty="0"/>
              <a:t> </a:t>
            </a:r>
            <a:r>
              <a:rPr lang="en-US" sz="2800" dirty="0" err="1" smtClean="0"/>
              <a:t>biệt</a:t>
            </a:r>
            <a:r>
              <a:rPr lang="en-US" sz="2800" dirty="0" smtClean="0"/>
              <a:t>?</a:t>
            </a:r>
          </a:p>
        </p:txBody>
      </p:sp>
    </p:spTree>
    <p:extLst>
      <p:ext uri="{BB962C8B-B14F-4D97-AF65-F5344CB8AC3E}">
        <p14:creationId xmlns:p14="http://schemas.microsoft.com/office/powerpoint/2010/main" val="4292783673"/>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2"/>
          <p:cNvSpPr>
            <a:spLocks noGrp="1" noChangeArrowheads="1"/>
          </p:cNvSpPr>
          <p:nvPr>
            <p:ph type="title" idx="4294967295"/>
          </p:nvPr>
        </p:nvSpPr>
        <p:spPr/>
        <p:txBody>
          <a:bodyPr/>
          <a:lstStyle/>
          <a:p>
            <a:r>
              <a:rPr lang="en-US" dirty="0" err="1"/>
              <a:t>Chương</a:t>
            </a:r>
            <a:r>
              <a:rPr lang="en-US" dirty="0"/>
              <a:t> </a:t>
            </a:r>
            <a:r>
              <a:rPr lang="en-US" dirty="0" err="1"/>
              <a:t>trình</a:t>
            </a:r>
            <a:r>
              <a:rPr lang="en-US" dirty="0"/>
              <a:t> </a:t>
            </a:r>
            <a:r>
              <a:rPr lang="en-US" dirty="0" err="1"/>
              <a:t>phần</a:t>
            </a:r>
            <a:r>
              <a:rPr lang="en-US" dirty="0"/>
              <a:t> </a:t>
            </a:r>
            <a:r>
              <a:rPr lang="en-US" dirty="0" err="1"/>
              <a:t>mềm</a:t>
            </a:r>
            <a:r>
              <a:rPr lang="en-US" dirty="0"/>
              <a:t> </a:t>
            </a:r>
            <a:r>
              <a:rPr lang="en-US" dirty="0" err="1"/>
              <a:t>là</a:t>
            </a:r>
            <a:r>
              <a:rPr lang="en-US" dirty="0"/>
              <a:t> </a:t>
            </a:r>
            <a:r>
              <a:rPr lang="en-US" dirty="0" err="1"/>
              <a:t>gì</a:t>
            </a:r>
            <a:r>
              <a:rPr lang="en-US" dirty="0"/>
              <a:t>?</a:t>
            </a:r>
          </a:p>
        </p:txBody>
      </p:sp>
      <p:sp>
        <p:nvSpPr>
          <p:cNvPr id="71685" name="Rectangle 3"/>
          <p:cNvSpPr>
            <a:spLocks noGrp="1" noChangeArrowheads="1"/>
          </p:cNvSpPr>
          <p:nvPr>
            <p:ph type="body" idx="4294967295"/>
          </p:nvPr>
        </p:nvSpPr>
        <p:spPr/>
        <p:txBody>
          <a:bodyPr/>
          <a:lstStyle/>
          <a:p>
            <a:r>
              <a:rPr lang="en-US" sz="2400" dirty="0" err="1" smtClean="0"/>
              <a:t>Dùng</a:t>
            </a:r>
            <a:r>
              <a:rPr lang="en-US" sz="2400" dirty="0" smtClean="0"/>
              <a:t> </a:t>
            </a:r>
            <a:r>
              <a:rPr lang="en-US" sz="2400" dirty="0" err="1"/>
              <a:t>để</a:t>
            </a:r>
            <a:r>
              <a:rPr lang="en-US" sz="2400" dirty="0"/>
              <a:t> </a:t>
            </a:r>
            <a:r>
              <a:rPr lang="en-US" sz="2400" dirty="0" err="1"/>
              <a:t>chỉ</a:t>
            </a:r>
            <a:r>
              <a:rPr lang="en-US" sz="2400" dirty="0"/>
              <a:t> </a:t>
            </a:r>
            <a:r>
              <a:rPr lang="en-US" sz="2400" dirty="0" err="1"/>
              <a:t>tất</a:t>
            </a:r>
            <a:r>
              <a:rPr lang="en-US" sz="2400" dirty="0"/>
              <a:t> </a:t>
            </a:r>
            <a:r>
              <a:rPr lang="en-US" sz="2400" dirty="0" err="1"/>
              <a:t>cả</a:t>
            </a:r>
            <a:r>
              <a:rPr lang="en-US" sz="2400" dirty="0"/>
              <a:t> </a:t>
            </a:r>
            <a:r>
              <a:rPr lang="en-US" sz="2400" dirty="0" err="1"/>
              <a:t>những</a:t>
            </a:r>
            <a:r>
              <a:rPr lang="en-US" sz="2400" dirty="0"/>
              <a:t> </a:t>
            </a:r>
            <a:r>
              <a:rPr lang="en-US" sz="2400" dirty="0" err="1"/>
              <a:t>gì</a:t>
            </a:r>
            <a:r>
              <a:rPr lang="en-US" sz="2400" dirty="0"/>
              <a:t> </a:t>
            </a:r>
            <a:r>
              <a:rPr lang="en-US" sz="2400" dirty="0" err="1"/>
              <a:t>giúp</a:t>
            </a:r>
            <a:r>
              <a:rPr lang="en-US" sz="2400" dirty="0"/>
              <a:t> </a:t>
            </a:r>
            <a:r>
              <a:rPr lang="en-US" sz="2400" dirty="0" err="1"/>
              <a:t>cho</a:t>
            </a:r>
            <a:r>
              <a:rPr lang="en-US" sz="2400" dirty="0"/>
              <a:t> </a:t>
            </a:r>
            <a:r>
              <a:rPr lang="en-US" sz="2400" dirty="0" err="1"/>
              <a:t>máy</a:t>
            </a:r>
            <a:r>
              <a:rPr lang="en-US" sz="2400" dirty="0"/>
              <a:t> </a:t>
            </a:r>
            <a:r>
              <a:rPr lang="en-US" sz="2400" dirty="0" err="1"/>
              <a:t>tính</a:t>
            </a:r>
            <a:r>
              <a:rPr lang="en-US" sz="2400" dirty="0"/>
              <a:t> </a:t>
            </a:r>
            <a:r>
              <a:rPr lang="en-US" sz="2400" dirty="0" err="1" smtClean="0"/>
              <a:t>vận</a:t>
            </a:r>
            <a:r>
              <a:rPr lang="en-US" sz="2400" dirty="0" smtClean="0"/>
              <a:t> </a:t>
            </a:r>
            <a:r>
              <a:rPr lang="en-US" sz="2400" dirty="0" err="1" smtClean="0"/>
              <a:t>hành</a:t>
            </a:r>
            <a:endParaRPr lang="en-US" sz="2400" dirty="0" smtClean="0"/>
          </a:p>
          <a:p>
            <a:r>
              <a:rPr lang="en-US" sz="2400" dirty="0" err="1"/>
              <a:t>C</a:t>
            </a:r>
            <a:r>
              <a:rPr lang="en-US" sz="2400" dirty="0" err="1" smtClean="0"/>
              <a:t>hỉ</a:t>
            </a:r>
            <a:r>
              <a:rPr lang="en-US" sz="2400" dirty="0" smtClean="0"/>
              <a:t> </a:t>
            </a:r>
            <a:r>
              <a:rPr lang="en-US" sz="2400" dirty="0" err="1"/>
              <a:t>hoạt</a:t>
            </a:r>
            <a:r>
              <a:rPr lang="en-US" sz="2400" dirty="0"/>
              <a:t> </a:t>
            </a:r>
            <a:r>
              <a:rPr lang="en-US" sz="2400" dirty="0" err="1"/>
              <a:t>động</a:t>
            </a:r>
            <a:r>
              <a:rPr lang="en-US" sz="2400" dirty="0"/>
              <a:t> </a:t>
            </a:r>
            <a:r>
              <a:rPr lang="en-US" sz="2400" dirty="0" err="1"/>
              <a:t>khi</a:t>
            </a:r>
            <a:r>
              <a:rPr lang="en-US" sz="2400" dirty="0"/>
              <a:t> </a:t>
            </a:r>
            <a:r>
              <a:rPr lang="en-US" sz="2400" dirty="0" err="1"/>
              <a:t>được</a:t>
            </a:r>
            <a:r>
              <a:rPr lang="en-US" sz="2400" dirty="0"/>
              <a:t> </a:t>
            </a:r>
            <a:r>
              <a:rPr lang="en-US" sz="2400" dirty="0" err="1"/>
              <a:t>tải</a:t>
            </a:r>
            <a:r>
              <a:rPr lang="en-US" sz="2400" dirty="0"/>
              <a:t> </a:t>
            </a:r>
            <a:r>
              <a:rPr lang="en-US" sz="2400" dirty="0" err="1"/>
              <a:t>vào</a:t>
            </a:r>
            <a:r>
              <a:rPr lang="en-US" sz="2400" dirty="0"/>
              <a:t> RAM </a:t>
            </a:r>
            <a:r>
              <a:rPr lang="en-US" sz="2400" dirty="0" err="1"/>
              <a:t>máy</a:t>
            </a:r>
            <a:r>
              <a:rPr lang="en-US" sz="2400" dirty="0"/>
              <a:t> </a:t>
            </a:r>
            <a:r>
              <a:rPr lang="en-US" sz="2400" dirty="0" err="1"/>
              <a:t>tính</a:t>
            </a:r>
            <a:endParaRPr lang="en-US" sz="2400" dirty="0" smtClean="0"/>
          </a:p>
          <a:p>
            <a:r>
              <a:rPr lang="en-US" sz="2400" dirty="0" err="1" smtClean="0"/>
              <a:t>Các</a:t>
            </a:r>
            <a:r>
              <a:rPr lang="en-US" sz="2400" dirty="0" smtClean="0"/>
              <a:t> </a:t>
            </a:r>
            <a:r>
              <a:rPr lang="en-US" sz="2400" dirty="0" err="1" smtClean="0"/>
              <a:t>phần</a:t>
            </a:r>
            <a:r>
              <a:rPr lang="en-US" sz="2400" dirty="0" smtClean="0"/>
              <a:t> </a:t>
            </a:r>
            <a:r>
              <a:rPr lang="en-US" sz="2400" dirty="0" err="1" smtClean="0"/>
              <a:t>mềm</a:t>
            </a:r>
            <a:r>
              <a:rPr lang="en-US" sz="2400" dirty="0" smtClean="0"/>
              <a:t> </a:t>
            </a:r>
            <a:r>
              <a:rPr lang="en-US" sz="2400" dirty="0" err="1" smtClean="0"/>
              <a:t>ứng</a:t>
            </a:r>
            <a:r>
              <a:rPr lang="en-US" sz="2400" dirty="0" smtClean="0"/>
              <a:t> </a:t>
            </a:r>
            <a:r>
              <a:rPr lang="en-US" sz="2400" dirty="0" err="1" smtClean="0"/>
              <a:t>dụng</a:t>
            </a:r>
            <a:endParaRPr lang="en-US" sz="2400" dirty="0" smtClean="0"/>
          </a:p>
          <a:p>
            <a:pPr lvl="1"/>
            <a:r>
              <a:rPr lang="en-US" sz="2000" dirty="0" err="1" smtClean="0"/>
              <a:t>Được</a:t>
            </a:r>
            <a:r>
              <a:rPr lang="en-US" sz="2000" dirty="0" smtClean="0"/>
              <a:t> </a:t>
            </a:r>
            <a:r>
              <a:rPr lang="en-US" sz="2000" dirty="0" err="1" smtClean="0"/>
              <a:t>viết</a:t>
            </a:r>
            <a:r>
              <a:rPr lang="en-US" sz="2000" dirty="0" smtClean="0"/>
              <a:t> </a:t>
            </a:r>
            <a:r>
              <a:rPr lang="en-US" sz="2000" dirty="0" err="1"/>
              <a:t>bằng</a:t>
            </a:r>
            <a:r>
              <a:rPr lang="en-US" sz="2000" dirty="0"/>
              <a:t> </a:t>
            </a:r>
            <a:r>
              <a:rPr lang="en-US" sz="2000" dirty="0" err="1"/>
              <a:t>các</a:t>
            </a:r>
            <a:r>
              <a:rPr lang="en-US" sz="2000" dirty="0"/>
              <a:t> </a:t>
            </a:r>
            <a:r>
              <a:rPr lang="en-US" sz="2000" dirty="0" err="1"/>
              <a:t>ngôn</a:t>
            </a:r>
            <a:r>
              <a:rPr lang="en-US" sz="2000" dirty="0"/>
              <a:t> </a:t>
            </a:r>
            <a:r>
              <a:rPr lang="en-US" sz="2000" dirty="0" err="1"/>
              <a:t>ngữ</a:t>
            </a:r>
            <a:r>
              <a:rPr lang="en-US" sz="2000" dirty="0"/>
              <a:t> </a:t>
            </a:r>
            <a:r>
              <a:rPr lang="en-US" sz="2000" dirty="0" err="1"/>
              <a:t>lập</a:t>
            </a:r>
            <a:r>
              <a:rPr lang="en-US" sz="2000" dirty="0"/>
              <a:t> </a:t>
            </a:r>
            <a:r>
              <a:rPr lang="en-US" sz="2000" dirty="0" err="1" smtClean="0"/>
              <a:t>trình</a:t>
            </a:r>
            <a:r>
              <a:rPr lang="en-US" sz="2000" dirty="0" smtClean="0"/>
              <a:t> </a:t>
            </a:r>
            <a:r>
              <a:rPr lang="en-US" sz="2000" dirty="0" err="1" smtClean="0"/>
              <a:t>để</a:t>
            </a:r>
            <a:r>
              <a:rPr lang="en-US" sz="2000" dirty="0" smtClean="0"/>
              <a:t> </a:t>
            </a:r>
            <a:r>
              <a:rPr lang="en-US" sz="2000" dirty="0" err="1" smtClean="0"/>
              <a:t>tạo</a:t>
            </a:r>
            <a:r>
              <a:rPr lang="en-US" sz="2000" dirty="0" smtClean="0"/>
              <a:t> </a:t>
            </a:r>
            <a:r>
              <a:rPr lang="en-US" sz="2000" dirty="0" err="1" smtClean="0"/>
              <a:t>ra</a:t>
            </a:r>
            <a:r>
              <a:rPr lang="en-US" sz="2000" dirty="0" smtClean="0"/>
              <a:t> </a:t>
            </a:r>
            <a:r>
              <a:rPr lang="en-US" sz="2000" dirty="0" err="1" smtClean="0"/>
              <a:t>mã</a:t>
            </a:r>
            <a:r>
              <a:rPr lang="en-US" sz="2000" dirty="0" smtClean="0"/>
              <a:t> </a:t>
            </a:r>
            <a:r>
              <a:rPr lang="en-US" sz="2000" dirty="0" err="1" smtClean="0"/>
              <a:t>phần</a:t>
            </a:r>
            <a:r>
              <a:rPr lang="en-US" sz="2000" dirty="0" smtClean="0"/>
              <a:t> </a:t>
            </a:r>
            <a:r>
              <a:rPr lang="en-US" sz="2000" dirty="0" err="1" smtClean="0"/>
              <a:t>mềm</a:t>
            </a:r>
            <a:endParaRPr lang="en-US" sz="2000" dirty="0" smtClean="0"/>
          </a:p>
          <a:p>
            <a:pPr lvl="1"/>
            <a:r>
              <a:rPr lang="en-US" sz="2000" dirty="0" err="1"/>
              <a:t>C</a:t>
            </a:r>
            <a:r>
              <a:rPr lang="en-US" sz="2000" dirty="0" err="1" smtClean="0"/>
              <a:t>ác</a:t>
            </a:r>
            <a:r>
              <a:rPr lang="en-US" sz="2000" dirty="0" smtClean="0"/>
              <a:t> </a:t>
            </a:r>
            <a:r>
              <a:rPr lang="en-US" sz="2000" dirty="0" err="1"/>
              <a:t>thuật</a:t>
            </a:r>
            <a:r>
              <a:rPr lang="en-US" sz="2000" dirty="0"/>
              <a:t> </a:t>
            </a:r>
            <a:r>
              <a:rPr lang="en-US" sz="2000" dirty="0" err="1" smtClean="0"/>
              <a:t>toán</a:t>
            </a:r>
            <a:r>
              <a:rPr lang="en-US" sz="2000" i="1" dirty="0"/>
              <a:t> </a:t>
            </a:r>
            <a:r>
              <a:rPr lang="en-US" sz="2000" dirty="0" err="1" smtClean="0"/>
              <a:t>được</a:t>
            </a:r>
            <a:r>
              <a:rPr lang="en-US" sz="2000" dirty="0" smtClean="0"/>
              <a:t> </a:t>
            </a:r>
            <a:r>
              <a:rPr lang="en-US" sz="2000" dirty="0" err="1"/>
              <a:t>thiết</a:t>
            </a:r>
            <a:r>
              <a:rPr lang="en-US" sz="2000" dirty="0"/>
              <a:t> </a:t>
            </a:r>
            <a:r>
              <a:rPr lang="en-US" sz="2000" dirty="0" err="1"/>
              <a:t>kế</a:t>
            </a:r>
            <a:r>
              <a:rPr lang="en-US" sz="2000" dirty="0"/>
              <a:t> </a:t>
            </a:r>
            <a:r>
              <a:rPr lang="en-US" sz="2000" dirty="0" err="1"/>
              <a:t>để</a:t>
            </a:r>
            <a:r>
              <a:rPr lang="en-US" sz="2000" dirty="0"/>
              <a:t> </a:t>
            </a:r>
            <a:r>
              <a:rPr lang="en-US" sz="2000" dirty="0" err="1"/>
              <a:t>hoàn</a:t>
            </a:r>
            <a:r>
              <a:rPr lang="en-US" sz="2000" dirty="0"/>
              <a:t> </a:t>
            </a:r>
            <a:r>
              <a:rPr lang="en-US" sz="2000" dirty="0" err="1"/>
              <a:t>thành</a:t>
            </a:r>
            <a:r>
              <a:rPr lang="en-US" sz="2000" dirty="0"/>
              <a:t> </a:t>
            </a:r>
            <a:r>
              <a:rPr lang="en-US" sz="2000" dirty="0" err="1"/>
              <a:t>các</a:t>
            </a:r>
            <a:r>
              <a:rPr lang="en-US" sz="2000" dirty="0"/>
              <a:t> </a:t>
            </a:r>
            <a:r>
              <a:rPr lang="en-US" sz="2000" dirty="0" err="1"/>
              <a:t>nhiệm</a:t>
            </a:r>
            <a:r>
              <a:rPr lang="en-US" sz="2000" dirty="0"/>
              <a:t> </a:t>
            </a:r>
            <a:r>
              <a:rPr lang="en-US" sz="2000" dirty="0" err="1"/>
              <a:t>vụ</a:t>
            </a:r>
            <a:r>
              <a:rPr lang="en-US" sz="2000" dirty="0"/>
              <a:t> </a:t>
            </a:r>
            <a:r>
              <a:rPr lang="en-US" sz="2000" dirty="0" err="1"/>
              <a:t>cụ</a:t>
            </a:r>
            <a:r>
              <a:rPr lang="en-US" sz="2000" dirty="0"/>
              <a:t> </a:t>
            </a:r>
            <a:r>
              <a:rPr lang="en-US" sz="2000" dirty="0" err="1"/>
              <a:t>thể</a:t>
            </a:r>
            <a:r>
              <a:rPr lang="en-US" sz="2000" dirty="0"/>
              <a:t> </a:t>
            </a:r>
            <a:r>
              <a:rPr lang="en-US" sz="2000" dirty="0" err="1"/>
              <a:t>theo</a:t>
            </a:r>
            <a:r>
              <a:rPr lang="en-US" sz="2000" dirty="0"/>
              <a:t> </a:t>
            </a:r>
            <a:r>
              <a:rPr lang="en-US" sz="2000" dirty="0" err="1"/>
              <a:t>các</a:t>
            </a:r>
            <a:r>
              <a:rPr lang="en-US" sz="2000" dirty="0"/>
              <a:t> </a:t>
            </a:r>
            <a:r>
              <a:rPr lang="en-US" sz="2000" dirty="0" err="1"/>
              <a:t>trình</a:t>
            </a:r>
            <a:r>
              <a:rPr lang="en-US" sz="2000" dirty="0"/>
              <a:t> </a:t>
            </a:r>
            <a:r>
              <a:rPr lang="en-US" sz="2000" dirty="0" err="1"/>
              <a:t>tự</a:t>
            </a:r>
            <a:r>
              <a:rPr lang="en-US" sz="2000" dirty="0"/>
              <a:t> </a:t>
            </a:r>
            <a:r>
              <a:rPr lang="en-US" sz="2000" dirty="0" err="1"/>
              <a:t>nhất</a:t>
            </a:r>
            <a:r>
              <a:rPr lang="en-US" sz="2000" dirty="0"/>
              <a:t> </a:t>
            </a:r>
            <a:r>
              <a:rPr lang="en-US" sz="2000" dirty="0" err="1" smtClean="0"/>
              <a:t>định</a:t>
            </a:r>
            <a:endParaRPr lang="en-US" sz="2000" dirty="0" smtClean="0"/>
          </a:p>
          <a:p>
            <a:pPr lvl="1"/>
            <a:r>
              <a:rPr lang="en-US" sz="2000" dirty="0" err="1" smtClean="0"/>
              <a:t>Xác</a:t>
            </a:r>
            <a:r>
              <a:rPr lang="en-US" sz="2000" dirty="0" smtClean="0"/>
              <a:t> </a:t>
            </a:r>
            <a:r>
              <a:rPr lang="en-US" sz="2000" dirty="0" err="1"/>
              <a:t>định</a:t>
            </a:r>
            <a:r>
              <a:rPr lang="en-US" sz="2000" dirty="0"/>
              <a:t> </a:t>
            </a:r>
            <a:r>
              <a:rPr lang="en-US" sz="2000" dirty="0" err="1"/>
              <a:t>loại</a:t>
            </a:r>
            <a:r>
              <a:rPr lang="en-US" sz="2000" dirty="0"/>
              <a:t> </a:t>
            </a:r>
            <a:r>
              <a:rPr lang="en-US" sz="2000" dirty="0" err="1"/>
              <a:t>dữ</a:t>
            </a:r>
            <a:r>
              <a:rPr lang="en-US" sz="2000" dirty="0"/>
              <a:t> </a:t>
            </a:r>
            <a:r>
              <a:rPr lang="en-US" sz="2000" dirty="0" err="1"/>
              <a:t>liệu</a:t>
            </a:r>
            <a:r>
              <a:rPr lang="en-US" sz="2000" dirty="0"/>
              <a:t> </a:t>
            </a:r>
            <a:r>
              <a:rPr lang="en-US" sz="2000" dirty="0" err="1"/>
              <a:t>được</a:t>
            </a:r>
            <a:r>
              <a:rPr lang="en-US" sz="2000" dirty="0"/>
              <a:t> </a:t>
            </a:r>
            <a:r>
              <a:rPr lang="en-US" sz="2000" dirty="0" err="1"/>
              <a:t>nhập</a:t>
            </a:r>
            <a:r>
              <a:rPr lang="en-US" sz="2000" dirty="0"/>
              <a:t>, </a:t>
            </a:r>
            <a:r>
              <a:rPr lang="en-US" sz="2000" dirty="0" err="1"/>
              <a:t>và</a:t>
            </a:r>
            <a:r>
              <a:rPr lang="en-US" sz="2000" dirty="0"/>
              <a:t> </a:t>
            </a:r>
            <a:r>
              <a:rPr lang="en-US" sz="2000" dirty="0" err="1"/>
              <a:t>sau</a:t>
            </a:r>
            <a:r>
              <a:rPr lang="en-US" sz="2000" dirty="0"/>
              <a:t> </a:t>
            </a:r>
            <a:r>
              <a:rPr lang="en-US" sz="2000" dirty="0" err="1"/>
              <a:t>đó</a:t>
            </a:r>
            <a:r>
              <a:rPr lang="en-US" sz="2000" dirty="0"/>
              <a:t> </a:t>
            </a:r>
            <a:r>
              <a:rPr lang="en-US" sz="2000" dirty="0" err="1"/>
              <a:t>là</a:t>
            </a:r>
            <a:r>
              <a:rPr lang="en-US" sz="2000" dirty="0"/>
              <a:t> </a:t>
            </a:r>
            <a:r>
              <a:rPr lang="en-US" sz="2000" dirty="0" err="1"/>
              <a:t>kiểu</a:t>
            </a:r>
            <a:r>
              <a:rPr lang="en-US" sz="2000" dirty="0"/>
              <a:t> </a:t>
            </a:r>
            <a:r>
              <a:rPr lang="en-US" sz="2000" dirty="0" err="1"/>
              <a:t>định</a:t>
            </a:r>
            <a:r>
              <a:rPr lang="en-US" sz="2000" dirty="0"/>
              <a:t> </a:t>
            </a:r>
            <a:r>
              <a:rPr lang="en-US" sz="2000" dirty="0" err="1"/>
              <a:t>dạng</a:t>
            </a:r>
            <a:r>
              <a:rPr lang="en-US" sz="2000" dirty="0"/>
              <a:t> </a:t>
            </a:r>
            <a:r>
              <a:rPr lang="en-US" sz="2000" dirty="0" err="1"/>
              <a:t>phù</a:t>
            </a:r>
            <a:r>
              <a:rPr lang="en-US" sz="2000" dirty="0"/>
              <a:t> </a:t>
            </a:r>
            <a:r>
              <a:rPr lang="en-US" sz="2000" dirty="0" err="1"/>
              <a:t>hợp</a:t>
            </a:r>
            <a:r>
              <a:rPr lang="en-US" sz="2000" dirty="0"/>
              <a:t> </a:t>
            </a:r>
            <a:r>
              <a:rPr lang="en-US" sz="2000" dirty="0" err="1"/>
              <a:t>của</a:t>
            </a:r>
            <a:r>
              <a:rPr lang="en-US" sz="2000" dirty="0"/>
              <a:t> </a:t>
            </a:r>
            <a:r>
              <a:rPr lang="en-US" sz="2000" dirty="0" err="1"/>
              <a:t>kết</a:t>
            </a:r>
            <a:r>
              <a:rPr lang="en-US" sz="2000" dirty="0"/>
              <a:t> </a:t>
            </a:r>
            <a:r>
              <a:rPr lang="en-US" sz="2000" dirty="0" err="1" smtClean="0"/>
              <a:t>quả</a:t>
            </a:r>
            <a:r>
              <a:rPr lang="en-US" sz="2000" dirty="0" smtClean="0"/>
              <a:t> </a:t>
            </a:r>
            <a:r>
              <a:rPr lang="en-US" sz="2000" dirty="0" err="1" smtClean="0"/>
              <a:t>đầu</a:t>
            </a:r>
            <a:r>
              <a:rPr lang="en-US" sz="2000" dirty="0" smtClean="0"/>
              <a:t> </a:t>
            </a:r>
            <a:r>
              <a:rPr lang="en-US" sz="2000" dirty="0" err="1" smtClean="0"/>
              <a:t>ra</a:t>
            </a:r>
            <a:endParaRPr lang="en-US" sz="2000" dirty="0" smtClean="0"/>
          </a:p>
          <a:p>
            <a:r>
              <a:rPr lang="en-US" sz="2400" dirty="0" err="1"/>
              <a:t>Việc</a:t>
            </a:r>
            <a:r>
              <a:rPr lang="en-US" sz="2400" dirty="0"/>
              <a:t> </a:t>
            </a:r>
            <a:r>
              <a:rPr lang="en-US" sz="2400" dirty="0" err="1" smtClean="0"/>
              <a:t>chọn</a:t>
            </a:r>
            <a:r>
              <a:rPr lang="en-US" sz="2400" dirty="0" smtClean="0"/>
              <a:t> </a:t>
            </a:r>
            <a:r>
              <a:rPr lang="en-US" sz="2400" dirty="0" err="1"/>
              <a:t>phần</a:t>
            </a:r>
            <a:r>
              <a:rPr lang="en-US" sz="2400" dirty="0"/>
              <a:t> </a:t>
            </a:r>
            <a:r>
              <a:rPr lang="en-US" sz="2400" dirty="0" err="1"/>
              <a:t>mềm</a:t>
            </a:r>
            <a:r>
              <a:rPr lang="en-US" sz="2400" dirty="0"/>
              <a:t> </a:t>
            </a:r>
            <a:r>
              <a:rPr lang="en-US" sz="2400" dirty="0" err="1"/>
              <a:t>nào</a:t>
            </a:r>
            <a:r>
              <a:rPr lang="en-US" sz="2400" dirty="0"/>
              <a:t> </a:t>
            </a:r>
            <a:r>
              <a:rPr lang="en-US" sz="2400" dirty="0" err="1"/>
              <a:t>phải</a:t>
            </a:r>
            <a:r>
              <a:rPr lang="en-US" sz="2400" dirty="0"/>
              <a:t> </a:t>
            </a:r>
            <a:r>
              <a:rPr lang="en-US" sz="2400" dirty="0" err="1"/>
              <a:t>dựa</a:t>
            </a:r>
            <a:r>
              <a:rPr lang="en-US" sz="2400" dirty="0"/>
              <a:t> </a:t>
            </a:r>
            <a:r>
              <a:rPr lang="en-US" sz="2400" dirty="0" err="1" smtClean="0"/>
              <a:t>trên</a:t>
            </a:r>
            <a:r>
              <a:rPr lang="en-US" sz="2400" dirty="0"/>
              <a:t>:</a:t>
            </a:r>
            <a:endParaRPr lang="en-US" sz="2400" dirty="0" smtClean="0"/>
          </a:p>
          <a:p>
            <a:pPr lvl="1"/>
            <a:r>
              <a:rPr lang="en-US" sz="2000" dirty="0" err="1"/>
              <a:t>B</a:t>
            </a:r>
            <a:r>
              <a:rPr lang="en-US" sz="2000" dirty="0" err="1" smtClean="0"/>
              <a:t>ạn</a:t>
            </a:r>
            <a:r>
              <a:rPr lang="en-US" sz="2000" dirty="0" smtClean="0"/>
              <a:t> </a:t>
            </a:r>
            <a:r>
              <a:rPr lang="en-US" sz="2000" dirty="0" err="1"/>
              <a:t>cần</a:t>
            </a:r>
            <a:r>
              <a:rPr lang="en-US" sz="2000" dirty="0"/>
              <a:t> </a:t>
            </a:r>
            <a:r>
              <a:rPr lang="en-US" sz="2000" dirty="0" err="1"/>
              <a:t>làm</a:t>
            </a:r>
            <a:r>
              <a:rPr lang="en-US" sz="2000" dirty="0"/>
              <a:t> </a:t>
            </a:r>
            <a:r>
              <a:rPr lang="en-US" sz="2000" dirty="0" err="1" smtClean="0"/>
              <a:t>gì</a:t>
            </a:r>
            <a:r>
              <a:rPr lang="en-US" sz="2000" dirty="0" smtClean="0"/>
              <a:t>?</a:t>
            </a:r>
          </a:p>
          <a:p>
            <a:pPr lvl="1"/>
            <a:r>
              <a:rPr lang="en-US" sz="2000" dirty="0" err="1" smtClean="0"/>
              <a:t>Mức</a:t>
            </a:r>
            <a:r>
              <a:rPr lang="en-US" sz="2000" dirty="0" smtClean="0"/>
              <a:t> </a:t>
            </a:r>
            <a:r>
              <a:rPr lang="en-US" sz="2000" dirty="0" err="1"/>
              <a:t>độ</a:t>
            </a:r>
            <a:r>
              <a:rPr lang="en-US" sz="2000" dirty="0"/>
              <a:t> chi </a:t>
            </a:r>
            <a:r>
              <a:rPr lang="en-US" sz="2000" dirty="0" err="1"/>
              <a:t>tiết</a:t>
            </a:r>
            <a:r>
              <a:rPr lang="en-US" sz="2000" dirty="0"/>
              <a:t> </a:t>
            </a:r>
            <a:r>
              <a:rPr lang="en-US" sz="2000" dirty="0" err="1"/>
              <a:t>và</a:t>
            </a:r>
            <a:r>
              <a:rPr lang="en-US" sz="2000" dirty="0"/>
              <a:t> </a:t>
            </a:r>
            <a:r>
              <a:rPr lang="en-US" sz="2000" dirty="0" err="1"/>
              <a:t>các</a:t>
            </a:r>
            <a:r>
              <a:rPr lang="en-US" sz="2000" dirty="0"/>
              <a:t> </a:t>
            </a:r>
            <a:r>
              <a:rPr lang="en-US" sz="2000" dirty="0" err="1"/>
              <a:t>tính</a:t>
            </a:r>
            <a:r>
              <a:rPr lang="en-US" sz="2000" dirty="0"/>
              <a:t> </a:t>
            </a:r>
            <a:r>
              <a:rPr lang="en-US" sz="2000" dirty="0" err="1"/>
              <a:t>năng</a:t>
            </a:r>
            <a:r>
              <a:rPr lang="en-US" sz="2000" dirty="0"/>
              <a:t> </a:t>
            </a:r>
            <a:r>
              <a:rPr lang="en-US" sz="2000" dirty="0" err="1"/>
              <a:t>bạn</a:t>
            </a:r>
            <a:r>
              <a:rPr lang="en-US" sz="2000" dirty="0"/>
              <a:t> </a:t>
            </a:r>
            <a:r>
              <a:rPr lang="en-US" sz="2000" dirty="0" err="1" smtClean="0"/>
              <a:t>cần</a:t>
            </a:r>
            <a:r>
              <a:rPr lang="en-US" sz="2000" dirty="0" smtClean="0"/>
              <a:t>?</a:t>
            </a:r>
          </a:p>
          <a:p>
            <a:pPr lvl="1"/>
            <a:r>
              <a:rPr lang="en-US" sz="2000" dirty="0" err="1"/>
              <a:t>C</a:t>
            </a:r>
            <a:r>
              <a:rPr lang="en-US" sz="2000" dirty="0" err="1" smtClean="0"/>
              <a:t>ái</a:t>
            </a:r>
            <a:r>
              <a:rPr lang="en-US" sz="2000" dirty="0" smtClean="0"/>
              <a:t> </a:t>
            </a:r>
            <a:r>
              <a:rPr lang="en-US" sz="2000" dirty="0" err="1"/>
              <a:t>nào</a:t>
            </a:r>
            <a:r>
              <a:rPr lang="en-US" sz="2000" dirty="0"/>
              <a:t> </a:t>
            </a:r>
            <a:r>
              <a:rPr lang="en-US" sz="2000" dirty="0" err="1"/>
              <a:t>tiết</a:t>
            </a:r>
            <a:r>
              <a:rPr lang="en-US" sz="2000" dirty="0"/>
              <a:t> </a:t>
            </a:r>
            <a:r>
              <a:rPr lang="en-US" sz="2000" dirty="0" err="1"/>
              <a:t>kiệm</a:t>
            </a:r>
            <a:r>
              <a:rPr lang="en-US" sz="2000" dirty="0"/>
              <a:t> chi </a:t>
            </a:r>
            <a:r>
              <a:rPr lang="en-US" sz="2000" dirty="0" err="1"/>
              <a:t>phí</a:t>
            </a:r>
            <a:r>
              <a:rPr lang="en-US" sz="2000" dirty="0"/>
              <a:t> </a:t>
            </a:r>
            <a:r>
              <a:rPr lang="en-US" sz="2000" dirty="0" err="1" smtClean="0"/>
              <a:t>nhất</a:t>
            </a:r>
            <a:r>
              <a:rPr lang="en-US" sz="2000" dirty="0" smtClean="0"/>
              <a:t> ?</a:t>
            </a:r>
          </a:p>
        </p:txBody>
      </p:sp>
    </p:spTree>
    <p:extLst>
      <p:ext uri="{BB962C8B-B14F-4D97-AF65-F5344CB8AC3E}">
        <p14:creationId xmlns:p14="http://schemas.microsoft.com/office/powerpoint/2010/main" val="880086573"/>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2"/>
          <p:cNvSpPr>
            <a:spLocks noGrp="1" noChangeArrowheads="1"/>
          </p:cNvSpPr>
          <p:nvPr>
            <p:ph type="title" idx="4294967295"/>
          </p:nvPr>
        </p:nvSpPr>
        <p:spPr/>
        <p:txBody>
          <a:bodyPr/>
          <a:lstStyle/>
          <a:p>
            <a:r>
              <a:rPr lang="en-US" dirty="0" err="1"/>
              <a:t>Mua</a:t>
            </a:r>
            <a:r>
              <a:rPr lang="en-US" dirty="0"/>
              <a:t> </a:t>
            </a:r>
            <a:r>
              <a:rPr lang="en-US" dirty="0" err="1"/>
              <a:t>phần</a:t>
            </a:r>
            <a:r>
              <a:rPr lang="en-US" dirty="0"/>
              <a:t> </a:t>
            </a:r>
            <a:r>
              <a:rPr lang="en-US" dirty="0" err="1"/>
              <a:t>mềm</a:t>
            </a:r>
            <a:endParaRPr lang="en-US" dirty="0" smtClean="0"/>
          </a:p>
        </p:txBody>
      </p:sp>
      <p:sp>
        <p:nvSpPr>
          <p:cNvPr id="72709" name="Rectangle 3"/>
          <p:cNvSpPr>
            <a:spLocks noGrp="1" noChangeArrowheads="1"/>
          </p:cNvSpPr>
          <p:nvPr>
            <p:ph type="body" idx="4294967295"/>
          </p:nvPr>
        </p:nvSpPr>
        <p:spPr/>
        <p:txBody>
          <a:bodyPr/>
          <a:lstStyle/>
          <a:p>
            <a:pPr>
              <a:spcBef>
                <a:spcPts val="600"/>
              </a:spcBef>
            </a:pPr>
            <a:r>
              <a:rPr lang="en-US" sz="2000" dirty="0" err="1"/>
              <a:t>Tất</a:t>
            </a:r>
            <a:r>
              <a:rPr lang="en-US" sz="2000" dirty="0"/>
              <a:t> </a:t>
            </a:r>
            <a:r>
              <a:rPr lang="en-US" sz="2000" dirty="0" err="1"/>
              <a:t>cả</a:t>
            </a:r>
            <a:r>
              <a:rPr lang="en-US" sz="2000" dirty="0"/>
              <a:t> </a:t>
            </a:r>
            <a:r>
              <a:rPr lang="en-US" sz="2000" dirty="0" err="1"/>
              <a:t>các</a:t>
            </a:r>
            <a:r>
              <a:rPr lang="en-US" sz="2000" dirty="0"/>
              <a:t> </a:t>
            </a:r>
            <a:r>
              <a:rPr lang="en-US" sz="2000" dirty="0" err="1"/>
              <a:t>chương</a:t>
            </a:r>
            <a:r>
              <a:rPr lang="en-US" sz="2000" dirty="0"/>
              <a:t> </a:t>
            </a:r>
            <a:r>
              <a:rPr lang="en-US" sz="2000" dirty="0" err="1"/>
              <a:t>trình</a:t>
            </a:r>
            <a:r>
              <a:rPr lang="en-US" sz="2000" dirty="0"/>
              <a:t> </a:t>
            </a:r>
            <a:r>
              <a:rPr lang="en-US" sz="2000" dirty="0" err="1"/>
              <a:t>phần</a:t>
            </a:r>
            <a:r>
              <a:rPr lang="en-US" sz="2000" dirty="0"/>
              <a:t> </a:t>
            </a:r>
            <a:r>
              <a:rPr lang="en-US" sz="2000" dirty="0" err="1"/>
              <a:t>mềm</a:t>
            </a:r>
            <a:r>
              <a:rPr lang="en-US" sz="2000" dirty="0"/>
              <a:t> </a:t>
            </a:r>
            <a:r>
              <a:rPr lang="en-US" sz="2000" dirty="0" err="1"/>
              <a:t>đều</a:t>
            </a:r>
            <a:r>
              <a:rPr lang="en-US" sz="2000" dirty="0"/>
              <a:t> </a:t>
            </a:r>
            <a:r>
              <a:rPr lang="en-US" sz="2000" dirty="0" err="1"/>
              <a:t>trải</a:t>
            </a:r>
            <a:r>
              <a:rPr lang="en-US" sz="2000" dirty="0"/>
              <a:t> qua </a:t>
            </a:r>
            <a:r>
              <a:rPr lang="en-US" sz="2000" dirty="0" err="1"/>
              <a:t>một</a:t>
            </a:r>
            <a:r>
              <a:rPr lang="en-US" sz="2000" dirty="0"/>
              <a:t> </a:t>
            </a:r>
            <a:r>
              <a:rPr lang="en-US" sz="2000" dirty="0" err="1"/>
              <a:t>chu</a:t>
            </a:r>
            <a:r>
              <a:rPr lang="en-US" sz="2000" dirty="0"/>
              <a:t> </a:t>
            </a:r>
            <a:r>
              <a:rPr lang="en-US" sz="2000" dirty="0" err="1"/>
              <a:t>trình</a:t>
            </a:r>
            <a:r>
              <a:rPr lang="en-US" sz="2000" dirty="0"/>
              <a:t> </a:t>
            </a:r>
            <a:r>
              <a:rPr lang="en-US" sz="2000" dirty="0" err="1"/>
              <a:t>toàn</a:t>
            </a:r>
            <a:r>
              <a:rPr lang="en-US" sz="2000" dirty="0"/>
              <a:t> </a:t>
            </a:r>
            <a:r>
              <a:rPr lang="en-US" sz="2000" dirty="0" err="1"/>
              <a:t>diện</a:t>
            </a:r>
            <a:r>
              <a:rPr lang="en-US" sz="2000" dirty="0"/>
              <a:t> </a:t>
            </a:r>
            <a:r>
              <a:rPr lang="en-US" sz="2000" dirty="0" err="1"/>
              <a:t>trước</a:t>
            </a:r>
            <a:r>
              <a:rPr lang="en-US" sz="2000" dirty="0"/>
              <a:t> </a:t>
            </a:r>
            <a:r>
              <a:rPr lang="en-US" sz="2000" dirty="0" err="1"/>
              <a:t>khi</a:t>
            </a:r>
            <a:r>
              <a:rPr lang="en-US" sz="2000" dirty="0"/>
              <a:t> </a:t>
            </a:r>
            <a:r>
              <a:rPr lang="en-US" sz="2000" dirty="0" err="1"/>
              <a:t>được</a:t>
            </a:r>
            <a:r>
              <a:rPr lang="en-US" sz="2000" dirty="0"/>
              <a:t> </a:t>
            </a:r>
            <a:r>
              <a:rPr lang="en-US" sz="2000" dirty="0" err="1"/>
              <a:t>phát</a:t>
            </a:r>
            <a:r>
              <a:rPr lang="en-US" sz="2000" dirty="0"/>
              <a:t> </a:t>
            </a:r>
            <a:r>
              <a:rPr lang="en-US" sz="2000" dirty="0" err="1"/>
              <a:t>hành</a:t>
            </a:r>
            <a:r>
              <a:rPr lang="en-US" sz="2000" dirty="0"/>
              <a:t> </a:t>
            </a:r>
            <a:r>
              <a:rPr lang="en-US" sz="2000" dirty="0" err="1"/>
              <a:t>cho</a:t>
            </a:r>
            <a:r>
              <a:rPr lang="en-US" sz="2000" dirty="0"/>
              <a:t> </a:t>
            </a:r>
            <a:r>
              <a:rPr lang="en-US" sz="2000" dirty="0" err="1"/>
              <a:t>công</a:t>
            </a:r>
            <a:r>
              <a:rPr lang="en-US" sz="2000" dirty="0"/>
              <a:t> </a:t>
            </a:r>
            <a:r>
              <a:rPr lang="en-US" sz="2000" dirty="0" err="1"/>
              <a:t>chúng</a:t>
            </a:r>
            <a:r>
              <a:rPr lang="en-US" sz="2000" dirty="0"/>
              <a:t> </a:t>
            </a:r>
            <a:r>
              <a:rPr lang="en-US" sz="2000" dirty="0" err="1"/>
              <a:t>sử</a:t>
            </a:r>
            <a:r>
              <a:rPr lang="en-US" sz="2000" dirty="0"/>
              <a:t> </a:t>
            </a:r>
            <a:r>
              <a:rPr lang="en-US" sz="2000" dirty="0" err="1"/>
              <a:t>dụng</a:t>
            </a:r>
            <a:endParaRPr lang="en-US" sz="2000" dirty="0" smtClean="0"/>
          </a:p>
          <a:p>
            <a:pPr lvl="1">
              <a:spcBef>
                <a:spcPts val="600"/>
              </a:spcBef>
            </a:pPr>
            <a:r>
              <a:rPr lang="en-US" sz="1800" dirty="0" err="1" smtClean="0"/>
              <a:t>Thực</a:t>
            </a:r>
            <a:r>
              <a:rPr lang="en-US" sz="1800" dirty="0" smtClean="0"/>
              <a:t> </a:t>
            </a:r>
            <a:r>
              <a:rPr lang="en-US" sz="1800" dirty="0" err="1"/>
              <a:t>hiện</a:t>
            </a:r>
            <a:r>
              <a:rPr lang="en-US" sz="1800" dirty="0"/>
              <a:t> </a:t>
            </a:r>
            <a:r>
              <a:rPr lang="en-US" sz="1800" dirty="0" err="1"/>
              <a:t>các</a:t>
            </a:r>
            <a:r>
              <a:rPr lang="en-US" sz="1800" dirty="0"/>
              <a:t> </a:t>
            </a:r>
            <a:r>
              <a:rPr lang="en-US" sz="1800" dirty="0" err="1"/>
              <a:t>biện</a:t>
            </a:r>
            <a:r>
              <a:rPr lang="en-US" sz="1800" dirty="0"/>
              <a:t> </a:t>
            </a:r>
            <a:r>
              <a:rPr lang="en-US" sz="1800" dirty="0" err="1"/>
              <a:t>pháp</a:t>
            </a:r>
            <a:r>
              <a:rPr lang="en-US" sz="1800" dirty="0"/>
              <a:t> </a:t>
            </a:r>
            <a:r>
              <a:rPr lang="en-US" sz="1800" dirty="0" err="1"/>
              <a:t>đảm</a:t>
            </a:r>
            <a:r>
              <a:rPr lang="en-US" sz="1800" dirty="0"/>
              <a:t> </a:t>
            </a:r>
            <a:r>
              <a:rPr lang="en-US" sz="1800" dirty="0" err="1"/>
              <a:t>bảo</a:t>
            </a:r>
            <a:r>
              <a:rPr lang="en-US" sz="1800" dirty="0"/>
              <a:t> </a:t>
            </a:r>
            <a:r>
              <a:rPr lang="en-US" sz="1800" dirty="0" err="1"/>
              <a:t>chất</a:t>
            </a:r>
            <a:r>
              <a:rPr lang="en-US" sz="1800" dirty="0"/>
              <a:t> </a:t>
            </a:r>
            <a:r>
              <a:rPr lang="en-US" sz="1800" dirty="0" err="1"/>
              <a:t>lượng</a:t>
            </a:r>
            <a:r>
              <a:rPr lang="en-US" sz="1800" dirty="0"/>
              <a:t> </a:t>
            </a:r>
            <a:r>
              <a:rPr lang="en-US" sz="1800" dirty="0" err="1"/>
              <a:t>sản</a:t>
            </a:r>
            <a:r>
              <a:rPr lang="en-US" sz="1800" dirty="0"/>
              <a:t> </a:t>
            </a:r>
            <a:r>
              <a:rPr lang="en-US" sz="1800" dirty="0" err="1"/>
              <a:t>phẩm</a:t>
            </a:r>
            <a:r>
              <a:rPr lang="en-US" sz="1800" dirty="0"/>
              <a:t> </a:t>
            </a:r>
            <a:r>
              <a:rPr lang="en-US" sz="1800" dirty="0" err="1"/>
              <a:t>phần</a:t>
            </a:r>
            <a:r>
              <a:rPr lang="en-US" sz="1800" dirty="0"/>
              <a:t> </a:t>
            </a:r>
            <a:r>
              <a:rPr lang="en-US" sz="1800" dirty="0" err="1"/>
              <a:t>mềm</a:t>
            </a:r>
            <a:r>
              <a:rPr lang="en-US" sz="1800" dirty="0"/>
              <a:t> </a:t>
            </a:r>
            <a:r>
              <a:rPr lang="en-US" sz="1800" dirty="0" err="1"/>
              <a:t>theo</a:t>
            </a:r>
            <a:r>
              <a:rPr lang="en-US" sz="1800" dirty="0"/>
              <a:t> </a:t>
            </a:r>
            <a:r>
              <a:rPr lang="en-US" sz="1800" dirty="0" err="1"/>
              <a:t>các</a:t>
            </a:r>
            <a:r>
              <a:rPr lang="en-US" sz="1800" dirty="0"/>
              <a:t> </a:t>
            </a:r>
            <a:r>
              <a:rPr lang="en-US" sz="1800" dirty="0" err="1"/>
              <a:t>tính</a:t>
            </a:r>
            <a:r>
              <a:rPr lang="en-US" sz="1800" dirty="0"/>
              <a:t> </a:t>
            </a:r>
            <a:r>
              <a:rPr lang="en-US" sz="1800" dirty="0" err="1"/>
              <a:t>năng</a:t>
            </a:r>
            <a:r>
              <a:rPr lang="en-US" sz="1800" dirty="0"/>
              <a:t> </a:t>
            </a:r>
            <a:r>
              <a:rPr lang="en-US" sz="1800" dirty="0" err="1"/>
              <a:t>được</a:t>
            </a:r>
            <a:r>
              <a:rPr lang="en-US" sz="1800" dirty="0"/>
              <a:t> </a:t>
            </a:r>
            <a:r>
              <a:rPr lang="en-US" sz="1800" dirty="0" err="1"/>
              <a:t>dùng</a:t>
            </a:r>
            <a:r>
              <a:rPr lang="en-US" sz="1800" dirty="0"/>
              <a:t> </a:t>
            </a:r>
            <a:r>
              <a:rPr lang="en-US" sz="1800" dirty="0" err="1"/>
              <a:t>nhiều</a:t>
            </a:r>
            <a:r>
              <a:rPr lang="en-US" sz="1800" dirty="0"/>
              <a:t> </a:t>
            </a:r>
            <a:r>
              <a:rPr lang="en-US" sz="1800" dirty="0" err="1"/>
              <a:t>nhất</a:t>
            </a:r>
            <a:endParaRPr lang="en-US" sz="1800" dirty="0" smtClean="0"/>
          </a:p>
          <a:p>
            <a:pPr>
              <a:spcBef>
                <a:spcPts val="600"/>
              </a:spcBef>
            </a:pPr>
            <a:r>
              <a:rPr lang="en-US" sz="2000" dirty="0" err="1"/>
              <a:t>Khi</a:t>
            </a:r>
            <a:r>
              <a:rPr lang="en-US" sz="2000" dirty="0"/>
              <a:t> </a:t>
            </a:r>
            <a:r>
              <a:rPr lang="en-US" sz="2000" dirty="0" err="1"/>
              <a:t>mua</a:t>
            </a:r>
            <a:r>
              <a:rPr lang="en-US" sz="2000" dirty="0"/>
              <a:t> </a:t>
            </a:r>
            <a:r>
              <a:rPr lang="en-US" sz="2000" dirty="0" err="1"/>
              <a:t>chương</a:t>
            </a:r>
            <a:r>
              <a:rPr lang="en-US" sz="2000" dirty="0"/>
              <a:t> </a:t>
            </a:r>
            <a:r>
              <a:rPr lang="en-US" sz="2000" dirty="0" err="1"/>
              <a:t>trình</a:t>
            </a:r>
            <a:r>
              <a:rPr lang="en-US" sz="2000" dirty="0"/>
              <a:t> </a:t>
            </a:r>
            <a:r>
              <a:rPr lang="en-US" sz="2000" dirty="0" err="1"/>
              <a:t>phần</a:t>
            </a:r>
            <a:r>
              <a:rPr lang="en-US" sz="2000" dirty="0"/>
              <a:t> </a:t>
            </a:r>
            <a:r>
              <a:rPr lang="en-US" sz="2000" dirty="0" err="1"/>
              <a:t>mềm</a:t>
            </a:r>
            <a:r>
              <a:rPr lang="en-US" sz="2000" dirty="0"/>
              <a:t> </a:t>
            </a:r>
            <a:r>
              <a:rPr lang="en-US" sz="2000" dirty="0" err="1"/>
              <a:t>là</a:t>
            </a:r>
            <a:r>
              <a:rPr lang="en-US" sz="2000" dirty="0"/>
              <a:t> </a:t>
            </a:r>
            <a:r>
              <a:rPr lang="en-US" sz="2000" dirty="0" err="1" smtClean="0"/>
              <a:t>mua</a:t>
            </a:r>
            <a:r>
              <a:rPr lang="en-US" sz="2000" dirty="0" smtClean="0"/>
              <a:t> </a:t>
            </a:r>
            <a:r>
              <a:rPr lang="en-US" sz="2000" dirty="0" err="1"/>
              <a:t>giấy</a:t>
            </a:r>
            <a:r>
              <a:rPr lang="en-US" sz="2000" dirty="0"/>
              <a:t> </a:t>
            </a:r>
            <a:r>
              <a:rPr lang="en-US" sz="2000" dirty="0" err="1"/>
              <a:t>phép</a:t>
            </a:r>
            <a:r>
              <a:rPr lang="en-US" sz="2000" dirty="0"/>
              <a:t> </a:t>
            </a:r>
            <a:r>
              <a:rPr lang="en-US" sz="2000" dirty="0" err="1"/>
              <a:t>để</a:t>
            </a:r>
            <a:r>
              <a:rPr lang="en-US" sz="2000" dirty="0"/>
              <a:t> </a:t>
            </a:r>
            <a:r>
              <a:rPr lang="en-US" sz="2000" dirty="0" err="1"/>
              <a:t>cài</a:t>
            </a:r>
            <a:r>
              <a:rPr lang="en-US" sz="2000" dirty="0"/>
              <a:t> </a:t>
            </a:r>
            <a:r>
              <a:rPr lang="en-US" sz="2000" dirty="0" err="1"/>
              <a:t>đặt</a:t>
            </a:r>
            <a:r>
              <a:rPr lang="en-US" sz="2000" dirty="0"/>
              <a:t> </a:t>
            </a:r>
            <a:r>
              <a:rPr lang="en-US" sz="2000" dirty="0" err="1"/>
              <a:t>và</a:t>
            </a:r>
            <a:r>
              <a:rPr lang="en-US" sz="2000" dirty="0"/>
              <a:t> </a:t>
            </a:r>
            <a:r>
              <a:rPr lang="en-US" sz="2000" dirty="0" err="1"/>
              <a:t>sử</a:t>
            </a:r>
            <a:r>
              <a:rPr lang="en-US" sz="2000" dirty="0"/>
              <a:t> </a:t>
            </a:r>
            <a:r>
              <a:rPr lang="en-US" sz="2000" dirty="0" err="1"/>
              <a:t>dụng</a:t>
            </a:r>
            <a:r>
              <a:rPr lang="en-US" sz="2000" dirty="0"/>
              <a:t> </a:t>
            </a:r>
            <a:r>
              <a:rPr lang="en-US" sz="2000" dirty="0" err="1"/>
              <a:t>phần</a:t>
            </a:r>
            <a:r>
              <a:rPr lang="en-US" sz="2000" dirty="0"/>
              <a:t> </a:t>
            </a:r>
            <a:r>
              <a:rPr lang="en-US" sz="2000" dirty="0" err="1"/>
              <a:t>mềm</a:t>
            </a:r>
            <a:r>
              <a:rPr lang="en-US" sz="2000" dirty="0"/>
              <a:t> </a:t>
            </a:r>
            <a:r>
              <a:rPr lang="en-US" sz="2000" dirty="0" err="1"/>
              <a:t>đó</a:t>
            </a:r>
            <a:r>
              <a:rPr lang="en-US" sz="2000" dirty="0"/>
              <a:t> </a:t>
            </a:r>
            <a:r>
              <a:rPr lang="en-US" sz="2000" dirty="0" err="1"/>
              <a:t>chỉ</a:t>
            </a:r>
            <a:r>
              <a:rPr lang="en-US" sz="2000" dirty="0"/>
              <a:t> </a:t>
            </a:r>
            <a:r>
              <a:rPr lang="en-US" sz="2000" dirty="0" err="1"/>
              <a:t>trên</a:t>
            </a:r>
            <a:r>
              <a:rPr lang="en-US" sz="2000" dirty="0"/>
              <a:t> </a:t>
            </a:r>
            <a:r>
              <a:rPr lang="en-US" sz="2000" dirty="0" err="1"/>
              <a:t>một</a:t>
            </a:r>
            <a:r>
              <a:rPr lang="en-US" sz="2000" dirty="0"/>
              <a:t> </a:t>
            </a:r>
            <a:r>
              <a:rPr lang="en-US" sz="2000" dirty="0" err="1"/>
              <a:t>máy</a:t>
            </a:r>
            <a:r>
              <a:rPr lang="en-US" sz="2000" dirty="0"/>
              <a:t> </a:t>
            </a:r>
            <a:r>
              <a:rPr lang="en-US" sz="2000" dirty="0" err="1"/>
              <a:t>tính</a:t>
            </a:r>
            <a:endParaRPr lang="en-US" sz="2000" dirty="0" smtClean="0"/>
          </a:p>
          <a:p>
            <a:pPr lvl="1">
              <a:spcBef>
                <a:spcPts val="600"/>
              </a:spcBef>
            </a:pPr>
            <a:r>
              <a:rPr lang="en-US" sz="1800" dirty="0" err="1" smtClean="0"/>
              <a:t>Mua</a:t>
            </a:r>
            <a:r>
              <a:rPr lang="en-US" sz="1800" dirty="0" smtClean="0"/>
              <a:t> </a:t>
            </a:r>
            <a:r>
              <a:rPr lang="en-US" sz="1800" dirty="0" err="1"/>
              <a:t>đĩa</a:t>
            </a:r>
            <a:r>
              <a:rPr lang="en-US" sz="1800" dirty="0"/>
              <a:t> CD </a:t>
            </a:r>
            <a:r>
              <a:rPr lang="en-US" sz="1800" dirty="0" err="1"/>
              <a:t>có</a:t>
            </a:r>
            <a:r>
              <a:rPr lang="en-US" sz="1800" dirty="0"/>
              <a:t> </a:t>
            </a:r>
            <a:r>
              <a:rPr lang="en-US" sz="1800" dirty="0" err="1"/>
              <a:t>chứa</a:t>
            </a:r>
            <a:r>
              <a:rPr lang="en-US" sz="1800" dirty="0"/>
              <a:t> </a:t>
            </a:r>
            <a:r>
              <a:rPr lang="en-US" sz="1800" dirty="0" err="1"/>
              <a:t>chương</a:t>
            </a:r>
            <a:r>
              <a:rPr lang="en-US" sz="1800" dirty="0"/>
              <a:t> </a:t>
            </a:r>
            <a:r>
              <a:rPr lang="en-US" sz="1800" dirty="0" err="1"/>
              <a:t>trình</a:t>
            </a:r>
            <a:r>
              <a:rPr lang="en-US" sz="1800" dirty="0"/>
              <a:t> </a:t>
            </a:r>
            <a:r>
              <a:rPr lang="en-US" sz="1800" dirty="0" err="1"/>
              <a:t>được</a:t>
            </a:r>
            <a:r>
              <a:rPr lang="en-US" sz="1800" dirty="0"/>
              <a:t> </a:t>
            </a:r>
            <a:r>
              <a:rPr lang="en-US" sz="1800" dirty="0" err="1"/>
              <a:t>đóng</a:t>
            </a:r>
            <a:r>
              <a:rPr lang="en-US" sz="1800" dirty="0"/>
              <a:t> </a:t>
            </a:r>
            <a:r>
              <a:rPr lang="en-US" sz="1800" dirty="0" err="1" smtClean="0"/>
              <a:t>gói</a:t>
            </a:r>
            <a:r>
              <a:rPr lang="en-US" sz="1800" dirty="0" smtClean="0"/>
              <a:t> </a:t>
            </a:r>
            <a:r>
              <a:rPr lang="en-US" sz="1800" dirty="0" err="1"/>
              <a:t>trong</a:t>
            </a:r>
            <a:r>
              <a:rPr lang="en-US" sz="1800" dirty="0"/>
              <a:t> </a:t>
            </a:r>
            <a:r>
              <a:rPr lang="en-US" sz="1800" dirty="0" err="1"/>
              <a:t>đó</a:t>
            </a:r>
            <a:r>
              <a:rPr lang="en-US" sz="1800" dirty="0"/>
              <a:t> </a:t>
            </a:r>
            <a:r>
              <a:rPr lang="en-US" sz="1800" dirty="0" err="1"/>
              <a:t>có</a:t>
            </a:r>
            <a:r>
              <a:rPr lang="en-US" sz="1800" dirty="0"/>
              <a:t> </a:t>
            </a:r>
            <a:r>
              <a:rPr lang="en-US" sz="1800" dirty="0" err="1" smtClean="0"/>
              <a:t>cuốn</a:t>
            </a:r>
            <a:r>
              <a:rPr lang="en-US" sz="1800" dirty="0" smtClean="0"/>
              <a:t> </a:t>
            </a:r>
            <a:r>
              <a:rPr lang="en-US" sz="1800" dirty="0" err="1"/>
              <a:t>sách</a:t>
            </a:r>
            <a:r>
              <a:rPr lang="en-US" sz="1800" dirty="0"/>
              <a:t> </a:t>
            </a:r>
            <a:r>
              <a:rPr lang="en-US" sz="1800" dirty="0" err="1"/>
              <a:t>hướng</a:t>
            </a:r>
            <a:r>
              <a:rPr lang="en-US" sz="1800" dirty="0"/>
              <a:t> </a:t>
            </a:r>
            <a:r>
              <a:rPr lang="en-US" sz="1800" dirty="0" err="1"/>
              <a:t>dẫn</a:t>
            </a:r>
            <a:r>
              <a:rPr lang="en-US" sz="1800" dirty="0"/>
              <a:t> </a:t>
            </a:r>
            <a:r>
              <a:rPr lang="en-US" sz="1800" dirty="0" err="1"/>
              <a:t>cách</a:t>
            </a:r>
            <a:r>
              <a:rPr lang="en-US" sz="1800" dirty="0"/>
              <a:t> </a:t>
            </a:r>
            <a:r>
              <a:rPr lang="en-US" sz="1800" dirty="0" err="1"/>
              <a:t>cài</a:t>
            </a:r>
            <a:r>
              <a:rPr lang="en-US" sz="1800" dirty="0"/>
              <a:t> </a:t>
            </a:r>
            <a:r>
              <a:rPr lang="en-US" sz="1800" dirty="0" err="1"/>
              <a:t>đặt</a:t>
            </a:r>
            <a:r>
              <a:rPr lang="en-US" sz="1800" dirty="0"/>
              <a:t> </a:t>
            </a:r>
            <a:r>
              <a:rPr lang="en-US" sz="1800" dirty="0" err="1"/>
              <a:t>và</a:t>
            </a:r>
            <a:r>
              <a:rPr lang="en-US" sz="1800" dirty="0"/>
              <a:t> </a:t>
            </a:r>
            <a:r>
              <a:rPr lang="en-US" sz="1800" dirty="0" err="1"/>
              <a:t>sử</a:t>
            </a:r>
            <a:r>
              <a:rPr lang="en-US" sz="1800" dirty="0"/>
              <a:t> </a:t>
            </a:r>
            <a:r>
              <a:rPr lang="en-US" sz="1800" dirty="0" err="1"/>
              <a:t>dụng</a:t>
            </a:r>
            <a:r>
              <a:rPr lang="en-US" sz="1800" dirty="0"/>
              <a:t> </a:t>
            </a:r>
            <a:r>
              <a:rPr lang="en-US" sz="1800" dirty="0" err="1"/>
              <a:t>chương</a:t>
            </a:r>
            <a:r>
              <a:rPr lang="en-US" sz="1800" dirty="0"/>
              <a:t> </a:t>
            </a:r>
            <a:r>
              <a:rPr lang="en-US" sz="1800" dirty="0" err="1" smtClean="0"/>
              <a:t>trình</a:t>
            </a:r>
            <a:r>
              <a:rPr lang="en-US" sz="1800" dirty="0" smtClean="0"/>
              <a:t> </a:t>
            </a:r>
          </a:p>
          <a:p>
            <a:pPr lvl="1">
              <a:spcBef>
                <a:spcPts val="600"/>
              </a:spcBef>
            </a:pPr>
            <a:r>
              <a:rPr lang="en-US" sz="1800" dirty="0" err="1" smtClean="0"/>
              <a:t>Tải</a:t>
            </a:r>
            <a:r>
              <a:rPr lang="en-US" sz="1800" dirty="0" smtClean="0"/>
              <a:t> </a:t>
            </a:r>
            <a:r>
              <a:rPr lang="en-US" sz="1800" dirty="0" err="1"/>
              <a:t>phần</a:t>
            </a:r>
            <a:r>
              <a:rPr lang="en-US" sz="1800" dirty="0"/>
              <a:t> </a:t>
            </a:r>
            <a:r>
              <a:rPr lang="en-US" sz="1800" dirty="0" err="1"/>
              <a:t>mềm</a:t>
            </a:r>
            <a:r>
              <a:rPr lang="en-US" sz="1800" dirty="0"/>
              <a:t> </a:t>
            </a:r>
            <a:r>
              <a:rPr lang="en-US" sz="1800" dirty="0" err="1"/>
              <a:t>trên</a:t>
            </a:r>
            <a:r>
              <a:rPr lang="en-US" sz="1800" dirty="0"/>
              <a:t> </a:t>
            </a:r>
            <a:r>
              <a:rPr lang="en-US" sz="1800" dirty="0" err="1"/>
              <a:t>mạng</a:t>
            </a:r>
            <a:r>
              <a:rPr lang="en-US" sz="1800" dirty="0"/>
              <a:t> </a:t>
            </a:r>
            <a:r>
              <a:rPr lang="en-US" sz="1800" dirty="0" err="1"/>
              <a:t>về</a:t>
            </a:r>
            <a:r>
              <a:rPr lang="en-US" sz="1800" dirty="0"/>
              <a:t> </a:t>
            </a:r>
            <a:r>
              <a:rPr lang="en-US" sz="1800" dirty="0" err="1"/>
              <a:t>khi</a:t>
            </a:r>
            <a:r>
              <a:rPr lang="en-US" sz="1800" dirty="0"/>
              <a:t> </a:t>
            </a:r>
            <a:r>
              <a:rPr lang="en-US" sz="1800" dirty="0" err="1"/>
              <a:t>bạn</a:t>
            </a:r>
            <a:r>
              <a:rPr lang="en-US" sz="1800" dirty="0"/>
              <a:t> </a:t>
            </a:r>
            <a:r>
              <a:rPr lang="en-US" sz="1800" dirty="0" err="1"/>
              <a:t>đã</a:t>
            </a:r>
            <a:r>
              <a:rPr lang="en-US" sz="1800" dirty="0"/>
              <a:t> </a:t>
            </a:r>
            <a:r>
              <a:rPr lang="en-US" sz="1800" dirty="0" err="1"/>
              <a:t>thanh</a:t>
            </a:r>
            <a:r>
              <a:rPr lang="en-US" sz="1800" dirty="0"/>
              <a:t> </a:t>
            </a:r>
            <a:r>
              <a:rPr lang="en-US" sz="1800" dirty="0" err="1" smtClean="0"/>
              <a:t>toán</a:t>
            </a:r>
            <a:r>
              <a:rPr lang="en-US" sz="1800" dirty="0" smtClean="0"/>
              <a:t> </a:t>
            </a:r>
            <a:r>
              <a:rPr lang="en-US" sz="1800" dirty="0" err="1" smtClean="0"/>
              <a:t>bằng</a:t>
            </a:r>
            <a:r>
              <a:rPr lang="en-US" sz="1800" dirty="0" smtClean="0"/>
              <a:t> </a:t>
            </a:r>
            <a:r>
              <a:rPr lang="en-US" sz="1800" dirty="0" err="1"/>
              <a:t>thẻ</a:t>
            </a:r>
            <a:r>
              <a:rPr lang="en-US" sz="1800" dirty="0"/>
              <a:t> </a:t>
            </a:r>
            <a:r>
              <a:rPr lang="en-US" sz="1800" dirty="0" err="1"/>
              <a:t>tín</a:t>
            </a:r>
            <a:r>
              <a:rPr lang="en-US" sz="1800" dirty="0"/>
              <a:t> </a:t>
            </a:r>
            <a:r>
              <a:rPr lang="en-US" sz="1800" dirty="0" err="1" smtClean="0"/>
              <a:t>dụng</a:t>
            </a:r>
            <a:r>
              <a:rPr lang="en-US" sz="1800" dirty="0" smtClean="0"/>
              <a:t> </a:t>
            </a:r>
            <a:r>
              <a:rPr lang="en-US" sz="1800" dirty="0" err="1"/>
              <a:t>và</a:t>
            </a:r>
            <a:r>
              <a:rPr lang="en-US" sz="1800" dirty="0"/>
              <a:t> </a:t>
            </a:r>
            <a:r>
              <a:rPr lang="en-US" sz="1800" dirty="0" err="1"/>
              <a:t>rồi</a:t>
            </a:r>
            <a:r>
              <a:rPr lang="en-US" sz="1800" dirty="0"/>
              <a:t> </a:t>
            </a:r>
            <a:r>
              <a:rPr lang="en-US" sz="1800" dirty="0" err="1"/>
              <a:t>sau</a:t>
            </a:r>
            <a:r>
              <a:rPr lang="en-US" sz="1800" dirty="0"/>
              <a:t> </a:t>
            </a:r>
            <a:r>
              <a:rPr lang="en-US" sz="1800" dirty="0" err="1"/>
              <a:t>đó</a:t>
            </a:r>
            <a:r>
              <a:rPr lang="en-US" sz="1800" dirty="0"/>
              <a:t> </a:t>
            </a:r>
            <a:r>
              <a:rPr lang="en-US" sz="1800" dirty="0" err="1"/>
              <a:t>nhận</a:t>
            </a:r>
            <a:r>
              <a:rPr lang="en-US" sz="1800" dirty="0"/>
              <a:t> </a:t>
            </a:r>
            <a:r>
              <a:rPr lang="en-US" sz="1800" dirty="0" err="1"/>
              <a:t>được</a:t>
            </a:r>
            <a:r>
              <a:rPr lang="en-US" sz="1800" dirty="0"/>
              <a:t> </a:t>
            </a:r>
            <a:r>
              <a:rPr lang="en-US" sz="1800" dirty="0" err="1"/>
              <a:t>các</a:t>
            </a:r>
            <a:r>
              <a:rPr lang="en-US" sz="1800" dirty="0"/>
              <a:t> email </a:t>
            </a:r>
            <a:r>
              <a:rPr lang="en-US" sz="1800" dirty="0" err="1"/>
              <a:t>riêng</a:t>
            </a:r>
            <a:r>
              <a:rPr lang="en-US" sz="1800" dirty="0"/>
              <a:t> </a:t>
            </a:r>
            <a:r>
              <a:rPr lang="en-US" sz="1800" dirty="0" err="1"/>
              <a:t>từ</a:t>
            </a:r>
            <a:r>
              <a:rPr lang="en-US" sz="1800" dirty="0"/>
              <a:t> </a:t>
            </a:r>
            <a:r>
              <a:rPr lang="en-US" sz="1800" dirty="0" err="1"/>
              <a:t>nhà</a:t>
            </a:r>
            <a:r>
              <a:rPr lang="en-US" sz="1800" dirty="0"/>
              <a:t> </a:t>
            </a:r>
            <a:r>
              <a:rPr lang="en-US" sz="1800" dirty="0" err="1"/>
              <a:t>phân</a:t>
            </a:r>
            <a:r>
              <a:rPr lang="en-US" sz="1800" dirty="0"/>
              <a:t> </a:t>
            </a:r>
            <a:r>
              <a:rPr lang="en-US" sz="1800" dirty="0" err="1"/>
              <a:t>phối</a:t>
            </a:r>
            <a:r>
              <a:rPr lang="en-US" sz="1800" dirty="0"/>
              <a:t> </a:t>
            </a:r>
            <a:r>
              <a:rPr lang="en-US" sz="1800" dirty="0" err="1"/>
              <a:t>xác</a:t>
            </a:r>
            <a:r>
              <a:rPr lang="en-US" sz="1800" dirty="0"/>
              <a:t> </a:t>
            </a:r>
            <a:r>
              <a:rPr lang="en-US" sz="1800" dirty="0" err="1"/>
              <a:t>nhận</a:t>
            </a:r>
            <a:r>
              <a:rPr lang="en-US" sz="1800" dirty="0"/>
              <a:t> </a:t>
            </a:r>
            <a:r>
              <a:rPr lang="en-US" sz="1800" dirty="0" err="1"/>
              <a:t>việc</a:t>
            </a:r>
            <a:r>
              <a:rPr lang="en-US" sz="1800" dirty="0"/>
              <a:t> </a:t>
            </a:r>
            <a:r>
              <a:rPr lang="en-US" sz="1800" dirty="0" err="1"/>
              <a:t>mua</a:t>
            </a:r>
            <a:r>
              <a:rPr lang="en-US" sz="1800" dirty="0"/>
              <a:t> </a:t>
            </a:r>
            <a:r>
              <a:rPr lang="en-US" sz="1800" dirty="0" err="1"/>
              <a:t>bán</a:t>
            </a:r>
            <a:r>
              <a:rPr lang="en-US" sz="1800" dirty="0"/>
              <a:t> </a:t>
            </a:r>
            <a:r>
              <a:rPr lang="en-US" sz="1800" dirty="0" err="1"/>
              <a:t>và</a:t>
            </a:r>
            <a:r>
              <a:rPr lang="en-US" sz="1800" dirty="0"/>
              <a:t> </a:t>
            </a:r>
            <a:r>
              <a:rPr lang="en-US" sz="1800" dirty="0" err="1"/>
              <a:t>cung</a:t>
            </a:r>
            <a:r>
              <a:rPr lang="en-US" sz="1800" dirty="0"/>
              <a:t> </a:t>
            </a:r>
            <a:r>
              <a:rPr lang="en-US" sz="1800" dirty="0" err="1"/>
              <a:t>cấp</a:t>
            </a:r>
            <a:r>
              <a:rPr lang="en-US" sz="1800" dirty="0"/>
              <a:t> </a:t>
            </a:r>
            <a:r>
              <a:rPr lang="en-US" sz="1800" dirty="0" err="1"/>
              <a:t>mã</a:t>
            </a:r>
            <a:r>
              <a:rPr lang="en-US" sz="1800" dirty="0"/>
              <a:t> </a:t>
            </a:r>
            <a:r>
              <a:rPr lang="en-US" sz="1800" dirty="0" err="1"/>
              <a:t>số</a:t>
            </a:r>
            <a:r>
              <a:rPr lang="en-US" sz="1800" dirty="0"/>
              <a:t> </a:t>
            </a:r>
            <a:r>
              <a:rPr lang="en-US" sz="1800" dirty="0" err="1"/>
              <a:t>giấy</a:t>
            </a:r>
            <a:r>
              <a:rPr lang="en-US" sz="1800" dirty="0"/>
              <a:t> </a:t>
            </a:r>
            <a:r>
              <a:rPr lang="en-US" sz="1800" dirty="0" err="1" smtClean="0"/>
              <a:t>phép</a:t>
            </a:r>
            <a:endParaRPr lang="en-US" sz="1800" dirty="0" smtClean="0"/>
          </a:p>
          <a:p>
            <a:pPr>
              <a:spcBef>
                <a:spcPts val="600"/>
              </a:spcBef>
            </a:pPr>
            <a:r>
              <a:rPr lang="en-US" sz="2000" dirty="0" err="1"/>
              <a:t>Một</a:t>
            </a:r>
            <a:r>
              <a:rPr lang="en-US" sz="2000" dirty="0"/>
              <a:t> </a:t>
            </a:r>
            <a:r>
              <a:rPr lang="en-US" sz="2000" dirty="0" err="1"/>
              <a:t>tổ</a:t>
            </a:r>
            <a:r>
              <a:rPr lang="en-US" sz="2000" dirty="0"/>
              <a:t> </a:t>
            </a:r>
            <a:r>
              <a:rPr lang="en-US" sz="2000" dirty="0" err="1"/>
              <a:t>chức</a:t>
            </a:r>
            <a:r>
              <a:rPr lang="en-US" sz="2000" dirty="0"/>
              <a:t> </a:t>
            </a:r>
            <a:r>
              <a:rPr lang="en-US" sz="2000" dirty="0" err="1"/>
              <a:t>hoặc</a:t>
            </a:r>
            <a:r>
              <a:rPr lang="en-US" sz="2000" dirty="0"/>
              <a:t> </a:t>
            </a:r>
            <a:r>
              <a:rPr lang="en-US" sz="2000" dirty="0" err="1"/>
              <a:t>công</a:t>
            </a:r>
            <a:r>
              <a:rPr lang="en-US" sz="2000" dirty="0"/>
              <a:t> </a:t>
            </a:r>
            <a:r>
              <a:rPr lang="en-US" sz="2000" dirty="0" err="1"/>
              <a:t>ty</a:t>
            </a:r>
            <a:r>
              <a:rPr lang="en-US" sz="2000" dirty="0"/>
              <a:t> </a:t>
            </a:r>
            <a:r>
              <a:rPr lang="en-US" sz="2000" dirty="0" err="1"/>
              <a:t>có</a:t>
            </a:r>
            <a:r>
              <a:rPr lang="en-US" sz="2000" dirty="0"/>
              <a:t> </a:t>
            </a:r>
            <a:r>
              <a:rPr lang="en-US" sz="2000" dirty="0" err="1"/>
              <a:t>số</a:t>
            </a:r>
            <a:r>
              <a:rPr lang="en-US" sz="2000" dirty="0"/>
              <a:t> </a:t>
            </a:r>
            <a:r>
              <a:rPr lang="en-US" sz="2000" dirty="0" err="1"/>
              <a:t>lượng</a:t>
            </a:r>
            <a:r>
              <a:rPr lang="en-US" sz="2000" dirty="0"/>
              <a:t> </a:t>
            </a:r>
            <a:r>
              <a:rPr lang="en-US" sz="2000" dirty="0" err="1"/>
              <a:t>người</a:t>
            </a:r>
            <a:r>
              <a:rPr lang="en-US" sz="2000" dirty="0"/>
              <a:t> </a:t>
            </a:r>
            <a:r>
              <a:rPr lang="en-US" sz="2000" dirty="0" err="1"/>
              <a:t>dùng</a:t>
            </a:r>
            <a:r>
              <a:rPr lang="en-US" sz="2000" dirty="0"/>
              <a:t> </a:t>
            </a:r>
            <a:r>
              <a:rPr lang="en-US" sz="2000" dirty="0" err="1"/>
              <a:t>lớn</a:t>
            </a:r>
            <a:r>
              <a:rPr lang="en-US" sz="2000" dirty="0"/>
              <a:t> </a:t>
            </a:r>
            <a:r>
              <a:rPr lang="en-US" sz="2000" dirty="0" err="1"/>
              <a:t>sẽ</a:t>
            </a:r>
            <a:r>
              <a:rPr lang="en-US" sz="2000" dirty="0"/>
              <a:t> </a:t>
            </a:r>
            <a:r>
              <a:rPr lang="en-US" sz="2000" dirty="0" err="1"/>
              <a:t>thường</a:t>
            </a:r>
            <a:r>
              <a:rPr lang="en-US" sz="2000" dirty="0"/>
              <a:t> </a:t>
            </a:r>
            <a:r>
              <a:rPr lang="en-US" sz="2000" dirty="0" err="1"/>
              <a:t>mua</a:t>
            </a:r>
            <a:r>
              <a:rPr lang="en-US" sz="2000" dirty="0"/>
              <a:t> </a:t>
            </a:r>
            <a:r>
              <a:rPr lang="en-US" sz="2000" dirty="0" err="1"/>
              <a:t>giấy</a:t>
            </a:r>
            <a:r>
              <a:rPr lang="en-US" sz="2000" dirty="0"/>
              <a:t> </a:t>
            </a:r>
            <a:r>
              <a:rPr lang="en-US" sz="2000" dirty="0" err="1"/>
              <a:t>phép</a:t>
            </a:r>
            <a:r>
              <a:rPr lang="en-US" sz="2000" dirty="0"/>
              <a:t> </a:t>
            </a:r>
            <a:r>
              <a:rPr lang="en-US" sz="2000" dirty="0" err="1"/>
              <a:t>tập</a:t>
            </a:r>
            <a:r>
              <a:rPr lang="en-US" sz="2000" dirty="0"/>
              <a:t> </a:t>
            </a:r>
            <a:r>
              <a:rPr lang="en-US" sz="2000" dirty="0" err="1"/>
              <a:t>thể</a:t>
            </a:r>
            <a:r>
              <a:rPr lang="en-US" sz="2000" dirty="0"/>
              <a:t> (</a:t>
            </a:r>
            <a:r>
              <a:rPr lang="en-US" sz="2000" i="1" dirty="0"/>
              <a:t>network license)</a:t>
            </a:r>
            <a:r>
              <a:rPr lang="en-US" sz="2000" dirty="0"/>
              <a:t> </a:t>
            </a:r>
            <a:endParaRPr lang="en-US" sz="2000" i="1" dirty="0" smtClean="0"/>
          </a:p>
          <a:p>
            <a:pPr lvl="1">
              <a:spcBef>
                <a:spcPts val="600"/>
              </a:spcBef>
            </a:pPr>
            <a:r>
              <a:rPr lang="en-US" sz="1800" dirty="0" err="1" smtClean="0"/>
              <a:t>Một</a:t>
            </a:r>
            <a:r>
              <a:rPr lang="en-US" sz="1800" dirty="0" smtClean="0"/>
              <a:t> </a:t>
            </a:r>
            <a:r>
              <a:rPr lang="en-US" sz="1800" dirty="0" err="1" smtClean="0"/>
              <a:t>tập</a:t>
            </a:r>
            <a:r>
              <a:rPr lang="en-US" sz="1800" dirty="0" smtClean="0"/>
              <a:t> </a:t>
            </a:r>
            <a:r>
              <a:rPr lang="en-US" sz="1800" dirty="0" err="1" smtClean="0"/>
              <a:t>chứa</a:t>
            </a:r>
            <a:r>
              <a:rPr lang="en-US" sz="1800" dirty="0" smtClean="0"/>
              <a:t> </a:t>
            </a:r>
            <a:r>
              <a:rPr lang="en-US" sz="1800" dirty="0" err="1" smtClean="0"/>
              <a:t>phần</a:t>
            </a:r>
            <a:r>
              <a:rPr lang="en-US" sz="1800" dirty="0" smtClean="0"/>
              <a:t> </a:t>
            </a:r>
            <a:r>
              <a:rPr lang="en-US" sz="1800" dirty="0" err="1" smtClean="0"/>
              <a:t>mềm</a:t>
            </a:r>
            <a:r>
              <a:rPr lang="en-US" sz="1800" dirty="0" smtClean="0"/>
              <a:t> </a:t>
            </a:r>
            <a:r>
              <a:rPr lang="en-US" sz="1800" dirty="0" err="1" smtClean="0"/>
              <a:t>và</a:t>
            </a:r>
            <a:r>
              <a:rPr lang="en-US" sz="1800" dirty="0" smtClean="0"/>
              <a:t> </a:t>
            </a:r>
            <a:r>
              <a:rPr lang="en-US" sz="1800" dirty="0" err="1" smtClean="0"/>
              <a:t>tùy</a:t>
            </a:r>
            <a:r>
              <a:rPr lang="en-US" sz="1800" dirty="0" smtClean="0"/>
              <a:t> </a:t>
            </a:r>
            <a:r>
              <a:rPr lang="en-US" sz="1800" dirty="0" err="1" smtClean="0"/>
              <a:t>chọn</a:t>
            </a:r>
            <a:r>
              <a:rPr lang="en-US" sz="1800" dirty="0" smtClean="0"/>
              <a:t> </a:t>
            </a:r>
            <a:r>
              <a:rPr lang="en-US" sz="1800" dirty="0" err="1" smtClean="0"/>
              <a:t>sao</a:t>
            </a:r>
            <a:r>
              <a:rPr lang="en-US" sz="1800" dirty="0" smtClean="0"/>
              <a:t> </a:t>
            </a:r>
            <a:r>
              <a:rPr lang="en-US" sz="1800" dirty="0" err="1" smtClean="0"/>
              <a:t>chép</a:t>
            </a:r>
            <a:r>
              <a:rPr lang="en-US" sz="1800" dirty="0" smtClean="0"/>
              <a:t> </a:t>
            </a:r>
            <a:r>
              <a:rPr lang="en-US" sz="1800" dirty="0" err="1" smtClean="0"/>
              <a:t>vào</a:t>
            </a:r>
            <a:r>
              <a:rPr lang="en-US" sz="1800" dirty="0" smtClean="0"/>
              <a:t> ổ </a:t>
            </a:r>
            <a:r>
              <a:rPr lang="en-US" sz="1800" dirty="0" err="1" smtClean="0"/>
              <a:t>đĩa</a:t>
            </a:r>
            <a:r>
              <a:rPr lang="en-US" sz="1800" dirty="0" smtClean="0"/>
              <a:t> </a:t>
            </a:r>
            <a:r>
              <a:rPr lang="en-US" sz="1800" dirty="0" err="1" smtClean="0"/>
              <a:t>mạng</a:t>
            </a:r>
            <a:r>
              <a:rPr lang="en-US" sz="1800" dirty="0" smtClean="0"/>
              <a:t> </a:t>
            </a:r>
            <a:r>
              <a:rPr lang="en-US" sz="1800" dirty="0" err="1" smtClean="0"/>
              <a:t>và</a:t>
            </a:r>
            <a:r>
              <a:rPr lang="en-US" sz="1800" dirty="0" smtClean="0"/>
              <a:t> </a:t>
            </a:r>
            <a:r>
              <a:rPr lang="en-US" sz="1800" dirty="0" err="1" smtClean="0"/>
              <a:t>sau</a:t>
            </a:r>
            <a:r>
              <a:rPr lang="en-US" sz="1800" dirty="0" smtClean="0"/>
              <a:t> </a:t>
            </a:r>
            <a:r>
              <a:rPr lang="en-US" sz="1800" dirty="0" err="1" smtClean="0"/>
              <a:t>đó</a:t>
            </a:r>
            <a:r>
              <a:rPr lang="en-US" sz="1800" dirty="0" smtClean="0"/>
              <a:t> </a:t>
            </a:r>
            <a:r>
              <a:rPr lang="en-US" sz="1800" dirty="0" err="1" smtClean="0"/>
              <a:t>được</a:t>
            </a:r>
            <a:r>
              <a:rPr lang="en-US" sz="1800" dirty="0" smtClean="0"/>
              <a:t> </a:t>
            </a:r>
            <a:r>
              <a:rPr lang="en-US" sz="1800" dirty="0" err="1" smtClean="0"/>
              <a:t>cài</a:t>
            </a:r>
            <a:r>
              <a:rPr lang="en-US" sz="1800" dirty="0" smtClean="0"/>
              <a:t> </a:t>
            </a:r>
            <a:r>
              <a:rPr lang="en-US" sz="1800" dirty="0" err="1" smtClean="0"/>
              <a:t>đặt</a:t>
            </a:r>
            <a:r>
              <a:rPr lang="en-US" sz="1800" dirty="0" smtClean="0"/>
              <a:t> </a:t>
            </a:r>
            <a:r>
              <a:rPr lang="en-US" sz="1800" dirty="0" err="1" smtClean="0"/>
              <a:t>vào</a:t>
            </a:r>
            <a:r>
              <a:rPr lang="en-US" sz="1800" dirty="0" smtClean="0"/>
              <a:t> </a:t>
            </a:r>
            <a:r>
              <a:rPr lang="en-US" sz="1800" dirty="0" err="1" smtClean="0"/>
              <a:t>các</a:t>
            </a:r>
            <a:r>
              <a:rPr lang="en-US" sz="1800" dirty="0" smtClean="0"/>
              <a:t> </a:t>
            </a:r>
            <a:r>
              <a:rPr lang="en-US" sz="1800" dirty="0" err="1" smtClean="0"/>
              <a:t>máy</a:t>
            </a:r>
            <a:r>
              <a:rPr lang="en-US" sz="1800" dirty="0" smtClean="0"/>
              <a:t> </a:t>
            </a:r>
            <a:r>
              <a:rPr lang="en-US" sz="1800" dirty="0" err="1" smtClean="0"/>
              <a:t>tính</a:t>
            </a:r>
            <a:r>
              <a:rPr lang="en-US" sz="1800" dirty="0" smtClean="0"/>
              <a:t> </a:t>
            </a:r>
            <a:r>
              <a:rPr lang="en-US" sz="1800" dirty="0" err="1" smtClean="0"/>
              <a:t>riêng</a:t>
            </a:r>
            <a:r>
              <a:rPr lang="en-US" sz="1800" dirty="0" smtClean="0"/>
              <a:t> </a:t>
            </a:r>
            <a:r>
              <a:rPr lang="en-US" sz="1800" dirty="0" err="1" smtClean="0"/>
              <a:t>lẻ</a:t>
            </a:r>
            <a:r>
              <a:rPr lang="en-US" sz="1800" dirty="0" smtClean="0"/>
              <a:t> </a:t>
            </a:r>
          </a:p>
          <a:p>
            <a:pPr lvl="1">
              <a:spcBef>
                <a:spcPts val="600"/>
              </a:spcBef>
            </a:pPr>
            <a:r>
              <a:rPr lang="en-US" sz="1800" dirty="0" err="1" smtClean="0"/>
              <a:t>Hiệu</a:t>
            </a:r>
            <a:r>
              <a:rPr lang="en-US" sz="1800" dirty="0" smtClean="0"/>
              <a:t> </a:t>
            </a:r>
            <a:r>
              <a:rPr lang="en-US" sz="1800" dirty="0" err="1" smtClean="0"/>
              <a:t>quả</a:t>
            </a:r>
            <a:r>
              <a:rPr lang="en-US" sz="1800" dirty="0" smtClean="0"/>
              <a:t> </a:t>
            </a:r>
            <a:r>
              <a:rPr lang="en-US" sz="1800" dirty="0" err="1" smtClean="0"/>
              <a:t>về</a:t>
            </a:r>
            <a:r>
              <a:rPr lang="en-US" sz="1800" dirty="0" smtClean="0"/>
              <a:t> chi </a:t>
            </a:r>
            <a:r>
              <a:rPr lang="en-US" sz="1800" dirty="0" err="1" smtClean="0"/>
              <a:t>phí</a:t>
            </a:r>
            <a:endParaRPr lang="en-US" sz="1800" dirty="0" smtClean="0"/>
          </a:p>
        </p:txBody>
      </p:sp>
    </p:spTree>
    <p:extLst>
      <p:ext uri="{BB962C8B-B14F-4D97-AF65-F5344CB8AC3E}">
        <p14:creationId xmlns:p14="http://schemas.microsoft.com/office/powerpoint/2010/main" val="324822157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r>
              <a:rPr lang="en-US" dirty="0" err="1"/>
              <a:t>Máy</a:t>
            </a:r>
            <a:r>
              <a:rPr lang="en-US" dirty="0"/>
              <a:t> </a:t>
            </a:r>
            <a:r>
              <a:rPr lang="en-US" dirty="0" err="1"/>
              <a:t>tính</a:t>
            </a:r>
            <a:r>
              <a:rPr lang="en-US" dirty="0"/>
              <a:t> </a:t>
            </a:r>
            <a:r>
              <a:rPr lang="en-US" dirty="0" err="1"/>
              <a:t>bảng</a:t>
            </a:r>
            <a:endParaRPr lang="en-US" dirty="0"/>
          </a:p>
        </p:txBody>
      </p:sp>
      <p:sp>
        <p:nvSpPr>
          <p:cNvPr id="8194" name="Content Placeholder 7"/>
          <p:cNvSpPr>
            <a:spLocks noGrp="1"/>
          </p:cNvSpPr>
          <p:nvPr>
            <p:ph sz="quarter" idx="12"/>
          </p:nvPr>
        </p:nvSpPr>
        <p:spPr/>
        <p:txBody>
          <a:bodyPr/>
          <a:lstStyle/>
          <a:p>
            <a:pPr eaLnBrk="1" hangingPunct="1"/>
            <a:r>
              <a:rPr lang="en-US" dirty="0" err="1" smtClean="0"/>
              <a:t>Giống</a:t>
            </a:r>
            <a:r>
              <a:rPr lang="en-US" dirty="0" smtClean="0"/>
              <a:t> notebook </a:t>
            </a:r>
            <a:r>
              <a:rPr lang="en-US" dirty="0" err="1" smtClean="0"/>
              <a:t>về</a:t>
            </a:r>
            <a:r>
              <a:rPr lang="en-US" dirty="0" smtClean="0"/>
              <a:t> </a:t>
            </a:r>
            <a:r>
              <a:rPr lang="en-US" dirty="0" err="1" smtClean="0"/>
              <a:t>khả</a:t>
            </a:r>
            <a:r>
              <a:rPr lang="en-US" dirty="0" smtClean="0"/>
              <a:t> </a:t>
            </a:r>
            <a:r>
              <a:rPr lang="en-US" dirty="0" err="1" smtClean="0"/>
              <a:t>năng</a:t>
            </a:r>
            <a:r>
              <a:rPr lang="en-US" dirty="0" smtClean="0"/>
              <a:t> </a:t>
            </a:r>
            <a:r>
              <a:rPr lang="en-US" dirty="0" err="1" smtClean="0"/>
              <a:t>cơ</a:t>
            </a:r>
            <a:r>
              <a:rPr lang="en-US" dirty="0" smtClean="0"/>
              <a:t> </a:t>
            </a:r>
            <a:r>
              <a:rPr lang="en-US" dirty="0" err="1" smtClean="0"/>
              <a:t>động</a:t>
            </a:r>
            <a:r>
              <a:rPr lang="en-US" dirty="0" smtClean="0"/>
              <a:t> </a:t>
            </a:r>
            <a:r>
              <a:rPr lang="en-US" dirty="0" err="1" smtClean="0"/>
              <a:t>và</a:t>
            </a:r>
            <a:r>
              <a:rPr lang="en-US" dirty="0" smtClean="0"/>
              <a:t> </a:t>
            </a:r>
            <a:r>
              <a:rPr lang="en-US" dirty="0" err="1" smtClean="0"/>
              <a:t>kết</a:t>
            </a:r>
            <a:r>
              <a:rPr lang="en-US" dirty="0" smtClean="0"/>
              <a:t> </a:t>
            </a:r>
            <a:r>
              <a:rPr lang="en-US" dirty="0" err="1" smtClean="0"/>
              <a:t>nối</a:t>
            </a:r>
            <a:r>
              <a:rPr lang="en-US" dirty="0" smtClean="0"/>
              <a:t> </a:t>
            </a:r>
            <a:r>
              <a:rPr lang="en-US" dirty="0" err="1" smtClean="0"/>
              <a:t>dữ</a:t>
            </a:r>
            <a:r>
              <a:rPr lang="en-US" dirty="0" smtClean="0"/>
              <a:t> </a:t>
            </a:r>
            <a:r>
              <a:rPr lang="en-US" dirty="0" err="1" smtClean="0"/>
              <a:t>liệu</a:t>
            </a:r>
            <a:endParaRPr lang="en-US" dirty="0" smtClean="0"/>
          </a:p>
          <a:p>
            <a:pPr eaLnBrk="1" hangingPunct="1"/>
            <a:r>
              <a:rPr lang="en-US" dirty="0" err="1" smtClean="0"/>
              <a:t>Màn</a:t>
            </a:r>
            <a:r>
              <a:rPr lang="en-US" dirty="0" smtClean="0"/>
              <a:t> </a:t>
            </a:r>
            <a:r>
              <a:rPr lang="en-US" dirty="0" err="1"/>
              <a:t>hình</a:t>
            </a:r>
            <a:r>
              <a:rPr lang="en-US" dirty="0"/>
              <a:t> </a:t>
            </a:r>
            <a:r>
              <a:rPr lang="en-US" dirty="0" err="1"/>
              <a:t>có</a:t>
            </a:r>
            <a:r>
              <a:rPr lang="en-US" dirty="0"/>
              <a:t> </a:t>
            </a:r>
            <a:r>
              <a:rPr lang="en-US" dirty="0" err="1"/>
              <a:t>thể</a:t>
            </a:r>
            <a:r>
              <a:rPr lang="en-US" dirty="0"/>
              <a:t> </a:t>
            </a:r>
            <a:r>
              <a:rPr lang="en-US" dirty="0" err="1"/>
              <a:t>xoay</a:t>
            </a:r>
            <a:r>
              <a:rPr lang="en-US" dirty="0"/>
              <a:t> </a:t>
            </a:r>
            <a:r>
              <a:rPr lang="en-US" dirty="0" err="1"/>
              <a:t>hoặc</a:t>
            </a:r>
            <a:r>
              <a:rPr lang="en-US" dirty="0"/>
              <a:t> </a:t>
            </a:r>
            <a:r>
              <a:rPr lang="en-US" dirty="0" err="1"/>
              <a:t>gấp</a:t>
            </a:r>
            <a:r>
              <a:rPr lang="en-US" dirty="0"/>
              <a:t> </a:t>
            </a:r>
            <a:r>
              <a:rPr lang="en-US" dirty="0" err="1"/>
              <a:t>lại</a:t>
            </a:r>
            <a:r>
              <a:rPr lang="en-US" dirty="0"/>
              <a:t> </a:t>
            </a:r>
            <a:r>
              <a:rPr lang="en-US" dirty="0" err="1" smtClean="0"/>
              <a:t>được</a:t>
            </a:r>
            <a:endParaRPr lang="en-US" dirty="0" smtClean="0"/>
          </a:p>
          <a:p>
            <a:pPr eaLnBrk="1" hangingPunct="1"/>
            <a:r>
              <a:rPr lang="en-US" dirty="0" err="1" smtClean="0"/>
              <a:t>Sử</a:t>
            </a:r>
            <a:r>
              <a:rPr lang="en-US" dirty="0" smtClean="0"/>
              <a:t> </a:t>
            </a:r>
            <a:r>
              <a:rPr lang="en-US" dirty="0" err="1" smtClean="0"/>
              <a:t>dụng</a:t>
            </a:r>
            <a:r>
              <a:rPr lang="en-US" dirty="0" smtClean="0"/>
              <a:t> </a:t>
            </a:r>
            <a:r>
              <a:rPr lang="en-US" dirty="0" err="1" smtClean="0"/>
              <a:t>màn</a:t>
            </a:r>
            <a:r>
              <a:rPr lang="en-US" dirty="0" smtClean="0"/>
              <a:t> </a:t>
            </a:r>
            <a:r>
              <a:rPr lang="en-US" dirty="0" err="1" smtClean="0"/>
              <a:t>hình</a:t>
            </a:r>
            <a:r>
              <a:rPr lang="en-US" dirty="0" smtClean="0"/>
              <a:t> </a:t>
            </a:r>
            <a:r>
              <a:rPr lang="en-US" dirty="0" err="1" smtClean="0"/>
              <a:t>cảm</a:t>
            </a:r>
            <a:r>
              <a:rPr lang="en-US" dirty="0" smtClean="0"/>
              <a:t> </a:t>
            </a:r>
            <a:r>
              <a:rPr lang="en-US" dirty="0" err="1" smtClean="0"/>
              <a:t>ứng</a:t>
            </a:r>
            <a:r>
              <a:rPr lang="en-US" dirty="0" smtClean="0"/>
              <a:t> </a:t>
            </a:r>
            <a:r>
              <a:rPr lang="en-US" dirty="0" err="1" smtClean="0"/>
              <a:t>để</a:t>
            </a:r>
            <a:r>
              <a:rPr lang="en-US" dirty="0" smtClean="0"/>
              <a:t> </a:t>
            </a:r>
            <a:r>
              <a:rPr lang="en-US" dirty="0" err="1" smtClean="0"/>
              <a:t>nhập</a:t>
            </a:r>
            <a:r>
              <a:rPr lang="en-US" dirty="0" smtClean="0"/>
              <a:t> </a:t>
            </a:r>
            <a:r>
              <a:rPr lang="en-US" dirty="0" err="1" smtClean="0"/>
              <a:t>dữ</a:t>
            </a:r>
            <a:r>
              <a:rPr lang="en-US" dirty="0" smtClean="0"/>
              <a:t> </a:t>
            </a:r>
            <a:r>
              <a:rPr lang="en-US" dirty="0" err="1" smtClean="0"/>
              <a:t>liệu</a:t>
            </a:r>
            <a:r>
              <a:rPr lang="en-US" dirty="0" smtClean="0"/>
              <a:t> </a:t>
            </a:r>
          </a:p>
          <a:p>
            <a:pPr lvl="1" eaLnBrk="1" hangingPunct="1"/>
            <a:r>
              <a:rPr lang="en-US" dirty="0" err="1" smtClean="0"/>
              <a:t>Bằng</a:t>
            </a:r>
            <a:r>
              <a:rPr lang="en-US" dirty="0" smtClean="0"/>
              <a:t> </a:t>
            </a:r>
            <a:r>
              <a:rPr lang="en-US" dirty="0" err="1" smtClean="0"/>
              <a:t>tay</a:t>
            </a:r>
            <a:r>
              <a:rPr lang="en-US" dirty="0" smtClean="0"/>
              <a:t>, </a:t>
            </a:r>
            <a:r>
              <a:rPr lang="en-US" dirty="0" err="1" smtClean="0"/>
              <a:t>bút</a:t>
            </a:r>
            <a:r>
              <a:rPr lang="en-US" dirty="0" smtClean="0"/>
              <a:t> </a:t>
            </a:r>
            <a:r>
              <a:rPr lang="en-US" dirty="0" err="1" smtClean="0"/>
              <a:t>chuyên</a:t>
            </a:r>
            <a:r>
              <a:rPr lang="en-US" dirty="0" smtClean="0"/>
              <a:t> </a:t>
            </a:r>
            <a:r>
              <a:rPr lang="en-US" dirty="0" err="1" smtClean="0"/>
              <a:t>dụng</a:t>
            </a:r>
            <a:r>
              <a:rPr lang="en-US" dirty="0" smtClean="0"/>
              <a:t>, </a:t>
            </a:r>
            <a:r>
              <a:rPr lang="en-US" dirty="0" err="1" smtClean="0"/>
              <a:t>hoặc</a:t>
            </a:r>
            <a:r>
              <a:rPr lang="en-US" dirty="0" smtClean="0"/>
              <a:t> </a:t>
            </a:r>
            <a:r>
              <a:rPr lang="en-US" dirty="0" err="1" smtClean="0"/>
              <a:t>bàn</a:t>
            </a:r>
            <a:r>
              <a:rPr lang="en-US" dirty="0" smtClean="0"/>
              <a:t> </a:t>
            </a:r>
            <a:r>
              <a:rPr lang="en-US" dirty="0" err="1" smtClean="0"/>
              <a:t>phím</a:t>
            </a:r>
            <a:r>
              <a:rPr lang="en-US" dirty="0" smtClean="0"/>
              <a:t> </a:t>
            </a:r>
            <a:r>
              <a:rPr lang="en-US" dirty="0" err="1"/>
              <a:t>ảo</a:t>
            </a:r>
            <a:r>
              <a:rPr lang="en-US" dirty="0"/>
              <a:t> </a:t>
            </a:r>
            <a:r>
              <a:rPr lang="en-US" dirty="0" err="1"/>
              <a:t>tích</a:t>
            </a:r>
            <a:r>
              <a:rPr lang="en-US" dirty="0"/>
              <a:t> </a:t>
            </a:r>
            <a:r>
              <a:rPr lang="en-US" dirty="0" err="1"/>
              <a:t>hợp</a:t>
            </a:r>
            <a:r>
              <a:rPr lang="en-US" dirty="0"/>
              <a:t> </a:t>
            </a:r>
            <a:r>
              <a:rPr lang="en-US" dirty="0" err="1"/>
              <a:t>trong</a:t>
            </a:r>
            <a:r>
              <a:rPr lang="en-US" dirty="0"/>
              <a:t> </a:t>
            </a:r>
            <a:r>
              <a:rPr lang="en-US" dirty="0" err="1"/>
              <a:t>máy</a:t>
            </a:r>
            <a:endParaRPr lang="en-US" dirty="0" smtClean="0"/>
          </a:p>
        </p:txBody>
      </p:sp>
      <p:sp>
        <p:nvSpPr>
          <p:cNvPr id="8196" name="Rectangle 5"/>
          <p:cNvSpPr>
            <a:spLocks noGrp="1" noChangeArrowheads="1"/>
          </p:cNvSpPr>
          <p:nvPr>
            <p:ph type="ftr" sz="quarter" idx="4294967295"/>
          </p:nvPr>
        </p:nvSpPr>
        <p:spPr>
          <a:xfrm>
            <a:off x="252413" y="6445250"/>
            <a:ext cx="2895600" cy="250825"/>
          </a:xfrm>
          <a:prstGeom prst="rect">
            <a:avLst/>
          </a:prstGeom>
          <a:noFill/>
        </p:spPr>
        <p:txBody>
          <a:bodyPr/>
          <a:lstStyle/>
          <a:p>
            <a:r>
              <a:rPr lang="en-US" smtClean="0">
                <a:latin typeface="Arial" pitchFamily="34" charset="0"/>
              </a:rPr>
              <a:t>© IIG Vietnam</a:t>
            </a:r>
            <a:endParaRPr lang="en-US" dirty="0" smtClean="0">
              <a:latin typeface="Arial" pitchFamily="34" charset="0"/>
            </a:endParaRPr>
          </a:p>
        </p:txBody>
      </p:sp>
      <p:sp>
        <p:nvSpPr>
          <p:cNvPr id="8197" name="Rectangle 6"/>
          <p:cNvSpPr>
            <a:spLocks noGrp="1" noChangeArrowheads="1"/>
          </p:cNvSpPr>
          <p:nvPr>
            <p:ph type="sldNum" sz="quarter" idx="14"/>
          </p:nvPr>
        </p:nvSpPr>
        <p:spPr>
          <a:noFill/>
        </p:spPr>
        <p:txBody>
          <a:bodyPr/>
          <a:lstStyle/>
          <a:p>
            <a:fld id="{7132DDDB-ABF1-4585-A492-EC577E055E4B}" type="slidenum">
              <a:rPr lang="en-US" smtClean="0">
                <a:latin typeface="Arial" pitchFamily="34" charset="0"/>
              </a:rPr>
              <a:pPr/>
              <a:t>7</a:t>
            </a:fld>
            <a:endParaRPr lang="en-US" dirty="0" smtClean="0">
              <a:latin typeface="Arial" pitchFamily="34" charset="0"/>
            </a:endParaRPr>
          </a:p>
        </p:txBody>
      </p:sp>
      <p:pic>
        <p:nvPicPr>
          <p:cNvPr id="8198" name="Picture 8" descr="TabletPCs"/>
          <p:cNvPicPr>
            <a:picLocks noChangeAspect="1" noChangeArrowheads="1"/>
          </p:cNvPicPr>
          <p:nvPr/>
        </p:nvPicPr>
        <p:blipFill>
          <a:blip r:embed="rId5" cstate="print"/>
          <a:srcRect r="4851" b="5945"/>
          <a:stretch>
            <a:fillRect/>
          </a:stretch>
        </p:blipFill>
        <p:spPr bwMode="auto">
          <a:xfrm>
            <a:off x="5486400" y="4548531"/>
            <a:ext cx="2828829" cy="2082113"/>
          </a:xfrm>
          <a:prstGeom prst="rect">
            <a:avLst/>
          </a:prstGeom>
          <a:noFill/>
          <a:ln w="9525">
            <a:noFill/>
            <a:miter lim="800000"/>
            <a:headEnd/>
            <a:tailEnd/>
          </a:ln>
        </p:spPr>
      </p:pic>
    </p:spTree>
    <p:extLst>
      <p:ext uri="{BB962C8B-B14F-4D97-AF65-F5344CB8AC3E}">
        <p14:creationId xmlns:p14="http://schemas.microsoft.com/office/powerpoint/2010/main" val="320113018"/>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2"/>
          <p:cNvSpPr>
            <a:spLocks noGrp="1" noChangeArrowheads="1"/>
          </p:cNvSpPr>
          <p:nvPr>
            <p:ph type="title" idx="4294967295"/>
          </p:nvPr>
        </p:nvSpPr>
        <p:spPr/>
        <p:txBody>
          <a:bodyPr/>
          <a:lstStyle/>
          <a:p>
            <a:r>
              <a:rPr lang="en-US" dirty="0" err="1"/>
              <a:t>Mua</a:t>
            </a:r>
            <a:r>
              <a:rPr lang="en-US" dirty="0"/>
              <a:t> </a:t>
            </a:r>
            <a:r>
              <a:rPr lang="en-US" dirty="0" err="1"/>
              <a:t>phần</a:t>
            </a:r>
            <a:r>
              <a:rPr lang="en-US" dirty="0"/>
              <a:t> </a:t>
            </a:r>
            <a:r>
              <a:rPr lang="en-US" dirty="0" err="1"/>
              <a:t>mềm</a:t>
            </a:r>
            <a:endParaRPr lang="en-US" dirty="0" smtClean="0"/>
          </a:p>
        </p:txBody>
      </p:sp>
      <p:sp>
        <p:nvSpPr>
          <p:cNvPr id="73733" name="Rectangle 3"/>
          <p:cNvSpPr>
            <a:spLocks noGrp="1" noChangeArrowheads="1"/>
          </p:cNvSpPr>
          <p:nvPr>
            <p:ph type="body" idx="4294967295"/>
          </p:nvPr>
        </p:nvSpPr>
        <p:spPr>
          <a:xfrm>
            <a:off x="457200" y="1295400"/>
            <a:ext cx="8229600" cy="5137150"/>
          </a:xfrm>
        </p:spPr>
        <p:txBody>
          <a:bodyPr/>
          <a:lstStyle/>
          <a:p>
            <a:pPr>
              <a:spcBef>
                <a:spcPts val="0"/>
              </a:spcBef>
            </a:pPr>
            <a:r>
              <a:rPr lang="en-US" sz="2000" dirty="0" err="1" smtClean="0"/>
              <a:t>Giấy</a:t>
            </a:r>
            <a:r>
              <a:rPr lang="en-US" sz="2000" dirty="0" smtClean="0"/>
              <a:t> </a:t>
            </a:r>
            <a:r>
              <a:rPr lang="en-US" sz="2000" dirty="0" err="1" smtClean="0"/>
              <a:t>phép</a:t>
            </a:r>
            <a:r>
              <a:rPr lang="en-US" sz="2000" dirty="0" smtClean="0"/>
              <a:t> </a:t>
            </a:r>
            <a:r>
              <a:rPr lang="en-US" sz="2000" dirty="0" err="1"/>
              <a:t>Phần</a:t>
            </a:r>
            <a:r>
              <a:rPr lang="en-US" sz="2000" dirty="0"/>
              <a:t> </a:t>
            </a:r>
            <a:r>
              <a:rPr lang="en-US" sz="2000" dirty="0" err="1"/>
              <a:t>mềm</a:t>
            </a:r>
            <a:r>
              <a:rPr lang="en-US" sz="2000" dirty="0"/>
              <a:t> </a:t>
            </a:r>
            <a:r>
              <a:rPr lang="en-US" sz="2000" dirty="0" err="1"/>
              <a:t>như</a:t>
            </a:r>
            <a:r>
              <a:rPr lang="en-US" sz="2000" dirty="0"/>
              <a:t> </a:t>
            </a:r>
            <a:r>
              <a:rPr lang="en-US" sz="2000" dirty="0" err="1"/>
              <a:t>một</a:t>
            </a:r>
            <a:r>
              <a:rPr lang="en-US" sz="2000" dirty="0"/>
              <a:t> </a:t>
            </a:r>
            <a:r>
              <a:rPr lang="en-US" sz="2000" dirty="0" err="1"/>
              <a:t>dịch</a:t>
            </a:r>
            <a:r>
              <a:rPr lang="en-US" sz="2000" dirty="0"/>
              <a:t> </a:t>
            </a:r>
            <a:r>
              <a:rPr lang="en-US" sz="2000" dirty="0" err="1"/>
              <a:t>vụ</a:t>
            </a:r>
            <a:r>
              <a:rPr lang="en-US" sz="2000" dirty="0"/>
              <a:t> </a:t>
            </a:r>
            <a:r>
              <a:rPr lang="en-US" sz="2000" i="1" dirty="0"/>
              <a:t>(</a:t>
            </a:r>
            <a:r>
              <a:rPr lang="en-US" sz="2000" i="1" dirty="0" err="1"/>
              <a:t>SaaS</a:t>
            </a:r>
            <a:r>
              <a:rPr lang="en-US" sz="2000" i="1" dirty="0"/>
              <a:t>)</a:t>
            </a:r>
            <a:r>
              <a:rPr lang="en-US" sz="2000" dirty="0"/>
              <a:t> </a:t>
            </a:r>
            <a:r>
              <a:rPr lang="en-US" sz="2000" dirty="0" err="1"/>
              <a:t>hoặc</a:t>
            </a:r>
            <a:r>
              <a:rPr lang="en-US" sz="2000" dirty="0"/>
              <a:t> </a:t>
            </a:r>
            <a:r>
              <a:rPr lang="en-US" sz="2000" dirty="0" err="1"/>
              <a:t>Nhà</a:t>
            </a:r>
            <a:r>
              <a:rPr lang="en-US" sz="2000" dirty="0"/>
              <a:t> </a:t>
            </a:r>
            <a:r>
              <a:rPr lang="en-US" sz="2000" dirty="0" err="1"/>
              <a:t>cung</a:t>
            </a:r>
            <a:r>
              <a:rPr lang="en-US" sz="2000" dirty="0"/>
              <a:t> </a:t>
            </a:r>
            <a:r>
              <a:rPr lang="en-US" sz="2000" dirty="0" err="1"/>
              <a:t>cấp</a:t>
            </a:r>
            <a:r>
              <a:rPr lang="en-US" sz="2000" dirty="0"/>
              <a:t> </a:t>
            </a:r>
            <a:r>
              <a:rPr lang="en-US" sz="2000" dirty="0" err="1"/>
              <a:t>dịch</a:t>
            </a:r>
            <a:r>
              <a:rPr lang="en-US" sz="2000" dirty="0"/>
              <a:t> </a:t>
            </a:r>
            <a:r>
              <a:rPr lang="en-US" sz="2000" dirty="0" err="1"/>
              <a:t>vụ</a:t>
            </a:r>
            <a:r>
              <a:rPr lang="en-US" sz="2000" dirty="0"/>
              <a:t> </a:t>
            </a:r>
            <a:r>
              <a:rPr lang="en-US" sz="2000" dirty="0" err="1"/>
              <a:t>ứng</a:t>
            </a:r>
            <a:r>
              <a:rPr lang="en-US" sz="2000" dirty="0"/>
              <a:t> </a:t>
            </a:r>
            <a:r>
              <a:rPr lang="en-US" sz="2000" dirty="0" err="1"/>
              <a:t>dụng</a:t>
            </a:r>
            <a:r>
              <a:rPr lang="en-US" sz="2000" dirty="0"/>
              <a:t> </a:t>
            </a:r>
            <a:r>
              <a:rPr lang="en-US" sz="2000" i="1" dirty="0"/>
              <a:t>(ASP)</a:t>
            </a:r>
            <a:r>
              <a:rPr lang="en-US" sz="2000" dirty="0"/>
              <a:t> </a:t>
            </a:r>
            <a:r>
              <a:rPr lang="en-US" sz="2000" dirty="0" smtClean="0"/>
              <a:t> </a:t>
            </a:r>
          </a:p>
          <a:p>
            <a:pPr lvl="1">
              <a:spcBef>
                <a:spcPts val="0"/>
              </a:spcBef>
            </a:pPr>
            <a:r>
              <a:rPr lang="en-US" sz="1800" dirty="0" err="1"/>
              <a:t>truy</a:t>
            </a:r>
            <a:r>
              <a:rPr lang="en-US" sz="1800" dirty="0"/>
              <a:t> </a:t>
            </a:r>
            <a:r>
              <a:rPr lang="en-US" sz="1800" dirty="0" err="1"/>
              <a:t>cập</a:t>
            </a:r>
            <a:r>
              <a:rPr lang="en-US" sz="1800" dirty="0"/>
              <a:t> </a:t>
            </a:r>
            <a:r>
              <a:rPr lang="en-US" sz="1800" dirty="0" err="1"/>
              <a:t>và</a:t>
            </a:r>
            <a:r>
              <a:rPr lang="en-US" sz="1800" dirty="0"/>
              <a:t> </a:t>
            </a:r>
            <a:r>
              <a:rPr lang="en-US" sz="1800" dirty="0" err="1"/>
              <a:t>sử</a:t>
            </a:r>
            <a:r>
              <a:rPr lang="en-US" sz="1800" dirty="0"/>
              <a:t> </a:t>
            </a:r>
            <a:r>
              <a:rPr lang="en-US" sz="1800" dirty="0" err="1"/>
              <a:t>dụng</a:t>
            </a:r>
            <a:r>
              <a:rPr lang="en-US" sz="1800" dirty="0"/>
              <a:t> </a:t>
            </a:r>
            <a:r>
              <a:rPr lang="en-US" sz="1800" dirty="0" err="1"/>
              <a:t>phần</a:t>
            </a:r>
            <a:r>
              <a:rPr lang="en-US" sz="1800" dirty="0"/>
              <a:t> </a:t>
            </a:r>
            <a:r>
              <a:rPr lang="en-US" sz="1800" dirty="0" err="1"/>
              <a:t>mềm</a:t>
            </a:r>
            <a:r>
              <a:rPr lang="en-US" sz="1800" dirty="0"/>
              <a:t> </a:t>
            </a:r>
            <a:r>
              <a:rPr lang="en-US" sz="1800" dirty="0" err="1"/>
              <a:t>của</a:t>
            </a:r>
            <a:r>
              <a:rPr lang="en-US" sz="1800" dirty="0"/>
              <a:t> </a:t>
            </a:r>
            <a:r>
              <a:rPr lang="en-US" sz="1800" dirty="0" err="1"/>
              <a:t>họ</a:t>
            </a:r>
            <a:r>
              <a:rPr lang="en-US" sz="1800" dirty="0"/>
              <a:t> </a:t>
            </a:r>
            <a:r>
              <a:rPr lang="en-US" sz="1800" dirty="0" err="1"/>
              <a:t>từ</a:t>
            </a:r>
            <a:r>
              <a:rPr lang="en-US" sz="1800" dirty="0"/>
              <a:t> </a:t>
            </a:r>
            <a:r>
              <a:rPr lang="en-US" sz="1800" dirty="0" err="1"/>
              <a:t>hệ</a:t>
            </a:r>
            <a:r>
              <a:rPr lang="en-US" sz="1800" dirty="0"/>
              <a:t> </a:t>
            </a:r>
            <a:r>
              <a:rPr lang="en-US" sz="1800" dirty="0" err="1"/>
              <a:t>thống</a:t>
            </a:r>
            <a:r>
              <a:rPr lang="en-US" sz="1800" dirty="0"/>
              <a:t> </a:t>
            </a:r>
            <a:r>
              <a:rPr lang="en-US" sz="1800" dirty="0" err="1"/>
              <a:t>của</a:t>
            </a:r>
            <a:r>
              <a:rPr lang="en-US" sz="1800" dirty="0"/>
              <a:t> </a:t>
            </a:r>
            <a:r>
              <a:rPr lang="en-US" sz="1800" dirty="0" err="1"/>
              <a:t>bạn</a:t>
            </a:r>
            <a:r>
              <a:rPr lang="en-US" sz="1800" dirty="0"/>
              <a:t> </a:t>
            </a:r>
            <a:r>
              <a:rPr lang="en-US" sz="1800" dirty="0" err="1"/>
              <a:t>thông</a:t>
            </a:r>
            <a:r>
              <a:rPr lang="en-US" sz="1800" dirty="0"/>
              <a:t> qua </a:t>
            </a:r>
            <a:r>
              <a:rPr lang="en-US" sz="1800" dirty="0" err="1"/>
              <a:t>mạng</a:t>
            </a:r>
            <a:r>
              <a:rPr lang="en-US" sz="1800" dirty="0"/>
              <a:t> </a:t>
            </a:r>
            <a:r>
              <a:rPr lang="en-US" sz="1800" dirty="0" err="1"/>
              <a:t>nội</a:t>
            </a:r>
            <a:r>
              <a:rPr lang="en-US" sz="1800" dirty="0"/>
              <a:t> </a:t>
            </a:r>
            <a:r>
              <a:rPr lang="en-US" sz="1800" dirty="0" err="1"/>
              <a:t>bộ</a:t>
            </a:r>
            <a:r>
              <a:rPr lang="en-US" sz="1800" dirty="0"/>
              <a:t> </a:t>
            </a:r>
            <a:r>
              <a:rPr lang="en-US" sz="1800" dirty="0" err="1"/>
              <a:t>của</a:t>
            </a:r>
            <a:r>
              <a:rPr lang="en-US" sz="1800" dirty="0"/>
              <a:t> </a:t>
            </a:r>
            <a:r>
              <a:rPr lang="en-US" sz="1800" dirty="0" err="1"/>
              <a:t>công</a:t>
            </a:r>
            <a:r>
              <a:rPr lang="en-US" sz="1800" dirty="0"/>
              <a:t> </a:t>
            </a:r>
            <a:r>
              <a:rPr lang="en-US" sz="1800" dirty="0" err="1"/>
              <a:t>ty</a:t>
            </a:r>
            <a:r>
              <a:rPr lang="en-US" sz="1800" dirty="0"/>
              <a:t>, </a:t>
            </a:r>
            <a:r>
              <a:rPr lang="en-US" sz="1800" dirty="0" err="1"/>
              <a:t>hoặc</a:t>
            </a:r>
            <a:r>
              <a:rPr lang="en-US" sz="1800" dirty="0"/>
              <a:t> </a:t>
            </a:r>
            <a:r>
              <a:rPr lang="en-US" sz="1800" dirty="0" err="1"/>
              <a:t>mạng</a:t>
            </a:r>
            <a:r>
              <a:rPr lang="en-US" sz="1800" dirty="0"/>
              <a:t> Internet</a:t>
            </a:r>
            <a:r>
              <a:rPr lang="en-US" sz="1800" dirty="0" smtClean="0"/>
              <a:t> </a:t>
            </a:r>
            <a:r>
              <a:rPr lang="en-US" sz="1800" dirty="0" err="1" smtClean="0"/>
              <a:t>bằng</a:t>
            </a:r>
            <a:r>
              <a:rPr lang="en-US" sz="1800" dirty="0" smtClean="0"/>
              <a:t> </a:t>
            </a:r>
            <a:r>
              <a:rPr lang="en-US" sz="1800" dirty="0" err="1" smtClean="0"/>
              <a:t>cách</a:t>
            </a:r>
            <a:r>
              <a:rPr lang="en-US" sz="1800" dirty="0" smtClean="0"/>
              <a:t> </a:t>
            </a:r>
            <a:r>
              <a:rPr lang="en-US" sz="1800" dirty="0" err="1" smtClean="0"/>
              <a:t>sử</a:t>
            </a:r>
            <a:r>
              <a:rPr lang="en-US" sz="1800" dirty="0" smtClean="0"/>
              <a:t> </a:t>
            </a:r>
            <a:r>
              <a:rPr lang="en-US" sz="1800" dirty="0" err="1" smtClean="0"/>
              <a:t>dụng</a:t>
            </a:r>
            <a:r>
              <a:rPr lang="en-US" sz="1800" dirty="0" smtClean="0"/>
              <a:t> ID </a:t>
            </a:r>
            <a:r>
              <a:rPr lang="en-US" sz="1800" dirty="0" err="1" smtClean="0"/>
              <a:t>và</a:t>
            </a:r>
            <a:r>
              <a:rPr lang="en-US" sz="1800" dirty="0" smtClean="0"/>
              <a:t> </a:t>
            </a:r>
            <a:r>
              <a:rPr lang="en-US" sz="1800" dirty="0" err="1" smtClean="0"/>
              <a:t>mã</a:t>
            </a:r>
            <a:r>
              <a:rPr lang="en-US" sz="1800" dirty="0" smtClean="0"/>
              <a:t> </a:t>
            </a:r>
            <a:r>
              <a:rPr lang="en-US" sz="1800" dirty="0" err="1" smtClean="0"/>
              <a:t>bảo</a:t>
            </a:r>
            <a:r>
              <a:rPr lang="en-US" sz="1800" dirty="0" smtClean="0"/>
              <a:t> </a:t>
            </a:r>
            <a:r>
              <a:rPr lang="en-US" sz="1800" dirty="0" err="1" smtClean="0"/>
              <a:t>vệ</a:t>
            </a:r>
            <a:r>
              <a:rPr lang="en-US" sz="1800" dirty="0" smtClean="0"/>
              <a:t> </a:t>
            </a:r>
            <a:r>
              <a:rPr lang="en-US" sz="1800" dirty="0" err="1" smtClean="0"/>
              <a:t>thích</a:t>
            </a:r>
            <a:r>
              <a:rPr lang="en-US" sz="1800" dirty="0" smtClean="0"/>
              <a:t> </a:t>
            </a:r>
            <a:r>
              <a:rPr lang="en-US" sz="1800" dirty="0" err="1" smtClean="0"/>
              <a:t>hợp</a:t>
            </a:r>
            <a:endParaRPr lang="en-US" sz="1800" dirty="0" smtClean="0"/>
          </a:p>
          <a:p>
            <a:pPr lvl="1">
              <a:spcBef>
                <a:spcPts val="0"/>
              </a:spcBef>
            </a:pPr>
            <a:r>
              <a:rPr lang="en-US" sz="1800" dirty="0" err="1" smtClean="0"/>
              <a:t>Mỗi</a:t>
            </a:r>
            <a:r>
              <a:rPr lang="en-US" sz="1800" dirty="0" smtClean="0"/>
              <a:t> </a:t>
            </a:r>
            <a:r>
              <a:rPr lang="en-US" sz="1800" dirty="0" err="1" smtClean="0"/>
              <a:t>khi</a:t>
            </a:r>
            <a:r>
              <a:rPr lang="en-US" sz="1800" dirty="0" smtClean="0"/>
              <a:t> </a:t>
            </a:r>
            <a:r>
              <a:rPr lang="en-US" sz="1800" dirty="0" err="1"/>
              <a:t>hợp</a:t>
            </a:r>
            <a:r>
              <a:rPr lang="en-US" sz="1800" dirty="0"/>
              <a:t> </a:t>
            </a:r>
            <a:r>
              <a:rPr lang="en-US" sz="1800" dirty="0" err="1"/>
              <a:t>đồng</a:t>
            </a:r>
            <a:r>
              <a:rPr lang="en-US" sz="1800" dirty="0"/>
              <a:t> </a:t>
            </a:r>
            <a:r>
              <a:rPr lang="en-US" sz="1800" dirty="0" err="1"/>
              <a:t>SaaS</a:t>
            </a:r>
            <a:r>
              <a:rPr lang="en-US" sz="1800" dirty="0"/>
              <a:t> </a:t>
            </a:r>
            <a:r>
              <a:rPr lang="en-US" sz="1800" dirty="0" err="1"/>
              <a:t>hết</a:t>
            </a:r>
            <a:r>
              <a:rPr lang="en-US" sz="1800" dirty="0"/>
              <a:t> </a:t>
            </a:r>
            <a:r>
              <a:rPr lang="en-US" sz="1800" dirty="0" err="1"/>
              <a:t>hạn</a:t>
            </a:r>
            <a:r>
              <a:rPr lang="en-US" sz="1800" dirty="0"/>
              <a:t>, </a:t>
            </a:r>
            <a:r>
              <a:rPr lang="en-US" sz="1800" dirty="0" err="1"/>
              <a:t>bạn</a:t>
            </a:r>
            <a:r>
              <a:rPr lang="en-US" sz="1800" dirty="0"/>
              <a:t> </a:t>
            </a:r>
            <a:r>
              <a:rPr lang="en-US" sz="1800" dirty="0" err="1"/>
              <a:t>không</a:t>
            </a:r>
            <a:r>
              <a:rPr lang="en-US" sz="1800" dirty="0"/>
              <a:t> </a:t>
            </a:r>
            <a:r>
              <a:rPr lang="en-US" sz="1800" dirty="0" err="1"/>
              <a:t>còn</a:t>
            </a:r>
            <a:r>
              <a:rPr lang="en-US" sz="1800" dirty="0"/>
              <a:t> </a:t>
            </a:r>
            <a:r>
              <a:rPr lang="en-US" sz="1800" dirty="0" err="1"/>
              <a:t>truy</a:t>
            </a:r>
            <a:r>
              <a:rPr lang="en-US" sz="1800" dirty="0"/>
              <a:t> </a:t>
            </a:r>
            <a:r>
              <a:rPr lang="en-US" sz="1800" dirty="0" err="1"/>
              <a:t>cập</a:t>
            </a:r>
            <a:r>
              <a:rPr lang="en-US" sz="1800" dirty="0"/>
              <a:t> </a:t>
            </a:r>
            <a:r>
              <a:rPr lang="en-US" sz="1800" dirty="0" err="1"/>
              <a:t>chương</a:t>
            </a:r>
            <a:r>
              <a:rPr lang="en-US" sz="1800" dirty="0"/>
              <a:t> </a:t>
            </a:r>
            <a:r>
              <a:rPr lang="en-US" sz="1800" dirty="0" err="1"/>
              <a:t>trình</a:t>
            </a:r>
            <a:r>
              <a:rPr lang="en-US" sz="1800" dirty="0"/>
              <a:t> </a:t>
            </a:r>
            <a:r>
              <a:rPr lang="en-US" sz="1800" dirty="0" err="1"/>
              <a:t>được</a:t>
            </a:r>
            <a:r>
              <a:rPr lang="en-US" sz="1800" dirty="0"/>
              <a:t> </a:t>
            </a:r>
            <a:r>
              <a:rPr lang="en-US" sz="1800" dirty="0" err="1"/>
              <a:t>nữa</a:t>
            </a:r>
            <a:r>
              <a:rPr lang="en-US" sz="1800" dirty="0"/>
              <a:t> </a:t>
            </a:r>
            <a:r>
              <a:rPr lang="en-US" sz="1800" dirty="0" err="1"/>
              <a:t>cho</a:t>
            </a:r>
            <a:r>
              <a:rPr lang="en-US" sz="1800" dirty="0"/>
              <a:t> </a:t>
            </a:r>
            <a:r>
              <a:rPr lang="en-US" sz="1800" dirty="0" err="1"/>
              <a:t>đến</a:t>
            </a:r>
            <a:r>
              <a:rPr lang="en-US" sz="1800" dirty="0"/>
              <a:t> </a:t>
            </a:r>
            <a:r>
              <a:rPr lang="en-US" sz="1800" dirty="0" err="1"/>
              <a:t>khi</a:t>
            </a:r>
            <a:r>
              <a:rPr lang="en-US" sz="1800" dirty="0"/>
              <a:t> </a:t>
            </a:r>
            <a:r>
              <a:rPr lang="en-US" sz="1800" dirty="0" err="1"/>
              <a:t>bạn</a:t>
            </a:r>
            <a:r>
              <a:rPr lang="en-US" sz="1800" dirty="0"/>
              <a:t> </a:t>
            </a:r>
            <a:r>
              <a:rPr lang="en-US" sz="1800" dirty="0" err="1"/>
              <a:t>gia</a:t>
            </a:r>
            <a:r>
              <a:rPr lang="en-US" sz="1800" dirty="0"/>
              <a:t> </a:t>
            </a:r>
            <a:r>
              <a:rPr lang="en-US" sz="1800" dirty="0" err="1"/>
              <a:t>hạn</a:t>
            </a:r>
            <a:r>
              <a:rPr lang="en-US" sz="1800" dirty="0"/>
              <a:t> </a:t>
            </a:r>
            <a:r>
              <a:rPr lang="en-US" sz="1800" dirty="0" err="1"/>
              <a:t>giấy</a:t>
            </a:r>
            <a:r>
              <a:rPr lang="en-US" sz="1800" dirty="0"/>
              <a:t> </a:t>
            </a:r>
            <a:r>
              <a:rPr lang="en-US" sz="1800" dirty="0" err="1"/>
              <a:t>phép</a:t>
            </a:r>
            <a:endParaRPr lang="en-US" sz="1800" dirty="0" smtClean="0"/>
          </a:p>
          <a:p>
            <a:pPr>
              <a:spcBef>
                <a:spcPts val="0"/>
              </a:spcBef>
            </a:pPr>
            <a:r>
              <a:rPr lang="en-US" sz="2000" dirty="0" err="1"/>
              <a:t>Các</a:t>
            </a:r>
            <a:r>
              <a:rPr lang="en-US" sz="2000" dirty="0"/>
              <a:t> </a:t>
            </a:r>
            <a:r>
              <a:rPr lang="en-US" sz="2000" dirty="0" err="1"/>
              <a:t>phương</a:t>
            </a:r>
            <a:r>
              <a:rPr lang="en-US" sz="2000" dirty="0"/>
              <a:t> </a:t>
            </a:r>
            <a:r>
              <a:rPr lang="en-US" sz="2000" dirty="0" err="1"/>
              <a:t>thức</a:t>
            </a:r>
            <a:r>
              <a:rPr lang="en-US" sz="2000" dirty="0"/>
              <a:t> </a:t>
            </a:r>
            <a:r>
              <a:rPr lang="en-US" sz="2000" dirty="0" err="1"/>
              <a:t>khác</a:t>
            </a:r>
            <a:r>
              <a:rPr lang="en-US" sz="2000" dirty="0"/>
              <a:t> </a:t>
            </a:r>
            <a:r>
              <a:rPr lang="en-US" sz="2000" dirty="0" err="1"/>
              <a:t>về</a:t>
            </a:r>
            <a:r>
              <a:rPr lang="en-US" sz="2000" dirty="0"/>
              <a:t> </a:t>
            </a:r>
            <a:r>
              <a:rPr lang="en-US" sz="2000" dirty="0" err="1"/>
              <a:t>việc</a:t>
            </a:r>
            <a:r>
              <a:rPr lang="en-US" sz="2000" dirty="0"/>
              <a:t> </a:t>
            </a:r>
            <a:r>
              <a:rPr lang="en-US" sz="2000" dirty="0" err="1"/>
              <a:t>phân</a:t>
            </a:r>
            <a:r>
              <a:rPr lang="en-US" sz="2000" dirty="0"/>
              <a:t> </a:t>
            </a:r>
            <a:r>
              <a:rPr lang="en-US" sz="2000" dirty="0" err="1"/>
              <a:t>phối</a:t>
            </a:r>
            <a:r>
              <a:rPr lang="en-US" sz="2000" dirty="0"/>
              <a:t> </a:t>
            </a:r>
            <a:r>
              <a:rPr lang="en-US" sz="2000" dirty="0" err="1"/>
              <a:t>và</a:t>
            </a:r>
            <a:r>
              <a:rPr lang="en-US" sz="2000" dirty="0"/>
              <a:t> </a:t>
            </a:r>
            <a:r>
              <a:rPr lang="en-US" sz="2000" dirty="0" err="1" smtClean="0"/>
              <a:t>mua</a:t>
            </a:r>
            <a:r>
              <a:rPr lang="en-US" sz="2000" dirty="0" smtClean="0"/>
              <a:t> </a:t>
            </a:r>
            <a:r>
              <a:rPr lang="en-US" sz="2000" dirty="0" err="1"/>
              <a:t>phần</a:t>
            </a:r>
            <a:r>
              <a:rPr lang="en-US" sz="2000" dirty="0"/>
              <a:t> </a:t>
            </a:r>
            <a:r>
              <a:rPr lang="en-US" sz="2000" dirty="0" err="1"/>
              <a:t>mềm</a:t>
            </a:r>
            <a:r>
              <a:rPr lang="en-US" sz="2000" dirty="0"/>
              <a:t> </a:t>
            </a:r>
            <a:r>
              <a:rPr lang="en-US" sz="2000" dirty="0" err="1"/>
              <a:t>bao</a:t>
            </a:r>
            <a:r>
              <a:rPr lang="en-US" sz="2000" dirty="0"/>
              <a:t> </a:t>
            </a:r>
            <a:r>
              <a:rPr lang="en-US" sz="2000" dirty="0" err="1"/>
              <a:t>gồm</a:t>
            </a:r>
            <a:r>
              <a:rPr lang="en-US" sz="2000" dirty="0"/>
              <a:t>:</a:t>
            </a:r>
          </a:p>
          <a:p>
            <a:pPr lvl="1">
              <a:spcBef>
                <a:spcPts val="0"/>
              </a:spcBef>
            </a:pPr>
            <a:r>
              <a:rPr lang="en-US" sz="1800" dirty="0" err="1"/>
              <a:t>Phần</a:t>
            </a:r>
            <a:r>
              <a:rPr lang="en-US" sz="1800" dirty="0"/>
              <a:t> </a:t>
            </a:r>
            <a:r>
              <a:rPr lang="en-US" sz="1800" dirty="0" err="1"/>
              <a:t>mềm</a:t>
            </a:r>
            <a:r>
              <a:rPr lang="en-US" sz="1800" dirty="0"/>
              <a:t> chia </a:t>
            </a:r>
            <a:r>
              <a:rPr lang="en-US" sz="1800" dirty="0" err="1"/>
              <a:t>sẻ</a:t>
            </a:r>
            <a:r>
              <a:rPr lang="en-US" sz="1800" dirty="0"/>
              <a:t> </a:t>
            </a:r>
            <a:r>
              <a:rPr lang="en-US" sz="1800" dirty="0" err="1"/>
              <a:t>là</a:t>
            </a:r>
            <a:r>
              <a:rPr lang="en-US" sz="1800" dirty="0"/>
              <a:t> </a:t>
            </a:r>
            <a:r>
              <a:rPr lang="en-US" sz="1800" dirty="0" err="1"/>
              <a:t>bản</a:t>
            </a:r>
            <a:r>
              <a:rPr lang="en-US" sz="1800" dirty="0"/>
              <a:t> </a:t>
            </a:r>
            <a:r>
              <a:rPr lang="en-US" sz="1800" dirty="0" err="1"/>
              <a:t>sử</a:t>
            </a:r>
            <a:r>
              <a:rPr lang="en-US" sz="1800" dirty="0"/>
              <a:t> </a:t>
            </a:r>
            <a:r>
              <a:rPr lang="en-US" sz="1800" dirty="0" err="1"/>
              <a:t>dụng</a:t>
            </a:r>
            <a:r>
              <a:rPr lang="en-US" sz="1800" dirty="0"/>
              <a:t> </a:t>
            </a:r>
            <a:r>
              <a:rPr lang="en-US" sz="1800" dirty="0" err="1"/>
              <a:t>thử</a:t>
            </a:r>
            <a:r>
              <a:rPr lang="en-US" sz="1800" dirty="0"/>
              <a:t> </a:t>
            </a:r>
            <a:r>
              <a:rPr lang="en-US" sz="1800" dirty="0" smtClean="0"/>
              <a:t>: </a:t>
            </a:r>
            <a:r>
              <a:rPr lang="en-US" sz="1800" dirty="0" err="1" smtClean="0"/>
              <a:t>có</a:t>
            </a:r>
            <a:r>
              <a:rPr lang="en-US" sz="1800" dirty="0" smtClean="0"/>
              <a:t> </a:t>
            </a:r>
            <a:r>
              <a:rPr lang="en-US" sz="1800" dirty="0" err="1"/>
              <a:t>thể</a:t>
            </a:r>
            <a:r>
              <a:rPr lang="en-US" sz="1800" dirty="0"/>
              <a:t> </a:t>
            </a:r>
            <a:r>
              <a:rPr lang="en-US" sz="1800" dirty="0" err="1"/>
              <a:t>tải</a:t>
            </a:r>
            <a:r>
              <a:rPr lang="en-US" sz="1800" dirty="0"/>
              <a:t> </a:t>
            </a:r>
            <a:r>
              <a:rPr lang="en-US" sz="1800" dirty="0" err="1"/>
              <a:t>về</a:t>
            </a:r>
            <a:r>
              <a:rPr lang="en-US" sz="1800" dirty="0"/>
              <a:t> </a:t>
            </a:r>
            <a:r>
              <a:rPr lang="en-US" sz="1800" dirty="0" err="1"/>
              <a:t>miễn</a:t>
            </a:r>
            <a:r>
              <a:rPr lang="en-US" sz="1800" dirty="0"/>
              <a:t> </a:t>
            </a:r>
            <a:r>
              <a:rPr lang="en-US" sz="1800" dirty="0" err="1"/>
              <a:t>phí</a:t>
            </a:r>
            <a:r>
              <a:rPr lang="en-US" sz="1800" dirty="0"/>
              <a:t>, </a:t>
            </a:r>
            <a:r>
              <a:rPr lang="en-US" sz="1800" dirty="0" err="1"/>
              <a:t>nhưng</a:t>
            </a:r>
            <a:r>
              <a:rPr lang="en-US" sz="1800" dirty="0"/>
              <a:t> </a:t>
            </a:r>
            <a:r>
              <a:rPr lang="en-US" sz="1800" dirty="0" err="1"/>
              <a:t>thường</a:t>
            </a:r>
            <a:r>
              <a:rPr lang="en-US" sz="1800" dirty="0"/>
              <a:t> </a:t>
            </a:r>
            <a:r>
              <a:rPr lang="en-US" sz="1800" dirty="0" err="1" smtClean="0"/>
              <a:t>bị</a:t>
            </a:r>
            <a:r>
              <a:rPr lang="en-US" sz="1800" dirty="0" smtClean="0"/>
              <a:t> </a:t>
            </a:r>
            <a:r>
              <a:rPr lang="en-US" sz="1800" dirty="0" err="1"/>
              <a:t>hạn</a:t>
            </a:r>
            <a:r>
              <a:rPr lang="en-US" sz="1800" dirty="0"/>
              <a:t> </a:t>
            </a:r>
            <a:r>
              <a:rPr lang="en-US" sz="1800" dirty="0" err="1"/>
              <a:t>chế</a:t>
            </a:r>
            <a:r>
              <a:rPr lang="en-US" sz="1800" dirty="0"/>
              <a:t> </a:t>
            </a:r>
            <a:r>
              <a:rPr lang="en-US" sz="1800" dirty="0" err="1"/>
              <a:t>về</a:t>
            </a:r>
            <a:r>
              <a:rPr lang="en-US" sz="1800" dirty="0"/>
              <a:t> </a:t>
            </a:r>
            <a:r>
              <a:rPr lang="en-US" sz="1800" dirty="0" err="1"/>
              <a:t>tính</a:t>
            </a:r>
            <a:r>
              <a:rPr lang="en-US" sz="1800" dirty="0"/>
              <a:t> </a:t>
            </a:r>
            <a:r>
              <a:rPr lang="en-US" sz="1800" dirty="0" err="1"/>
              <a:t>năng</a:t>
            </a:r>
            <a:r>
              <a:rPr lang="en-US" sz="1800" dirty="0"/>
              <a:t> </a:t>
            </a:r>
            <a:r>
              <a:rPr lang="en-US" sz="1800" dirty="0" err="1"/>
              <a:t>và</a:t>
            </a:r>
            <a:r>
              <a:rPr lang="en-US" sz="1800" dirty="0"/>
              <a:t> </a:t>
            </a:r>
            <a:r>
              <a:rPr lang="en-US" sz="1800" dirty="0" err="1"/>
              <a:t>thời</a:t>
            </a:r>
            <a:r>
              <a:rPr lang="en-US" sz="1800" dirty="0"/>
              <a:t> </a:t>
            </a:r>
            <a:r>
              <a:rPr lang="en-US" sz="1800" dirty="0" err="1"/>
              <a:t>hạn</a:t>
            </a:r>
            <a:r>
              <a:rPr lang="en-US" sz="1800" dirty="0"/>
              <a:t> </a:t>
            </a:r>
            <a:r>
              <a:rPr lang="en-US" sz="1800" dirty="0" err="1"/>
              <a:t>sử</a:t>
            </a:r>
            <a:r>
              <a:rPr lang="en-US" sz="1800" dirty="0"/>
              <a:t> </a:t>
            </a:r>
            <a:r>
              <a:rPr lang="en-US" sz="1800" dirty="0" err="1"/>
              <a:t>dụng</a:t>
            </a:r>
            <a:endParaRPr lang="en-US" sz="1800" dirty="0" smtClean="0"/>
          </a:p>
          <a:p>
            <a:pPr lvl="1">
              <a:spcBef>
                <a:spcPts val="0"/>
              </a:spcBef>
            </a:pPr>
            <a:r>
              <a:rPr lang="en-US" sz="1800" dirty="0" err="1"/>
              <a:t>Phần</a:t>
            </a:r>
            <a:r>
              <a:rPr lang="en-US" sz="1800" dirty="0"/>
              <a:t> </a:t>
            </a:r>
            <a:r>
              <a:rPr lang="en-US" sz="1800" dirty="0" err="1" smtClean="0"/>
              <a:t>mềm</a:t>
            </a:r>
            <a:r>
              <a:rPr lang="en-US" sz="1800" dirty="0" smtClean="0"/>
              <a:t> </a:t>
            </a:r>
            <a:r>
              <a:rPr lang="en-US" sz="1800" dirty="0" err="1" smtClean="0"/>
              <a:t>miễn</a:t>
            </a:r>
            <a:r>
              <a:rPr lang="en-US" sz="1800" dirty="0" smtClean="0"/>
              <a:t> </a:t>
            </a:r>
            <a:r>
              <a:rPr lang="en-US" sz="1800" dirty="0" err="1" smtClean="0"/>
              <a:t>phí</a:t>
            </a:r>
            <a:r>
              <a:rPr lang="en-US" sz="1800" dirty="0" smtClean="0"/>
              <a:t> (Freeware) </a:t>
            </a:r>
            <a:r>
              <a:rPr lang="en-US" sz="1800" dirty="0" err="1"/>
              <a:t>không</a:t>
            </a:r>
            <a:r>
              <a:rPr lang="en-US" sz="1800" dirty="0"/>
              <a:t> </a:t>
            </a:r>
            <a:r>
              <a:rPr lang="en-US" sz="1800" dirty="0" err="1"/>
              <a:t>yêu</a:t>
            </a:r>
            <a:r>
              <a:rPr lang="en-US" sz="1800" dirty="0"/>
              <a:t> </a:t>
            </a:r>
            <a:r>
              <a:rPr lang="en-US" sz="1800" dirty="0" err="1"/>
              <a:t>cầu</a:t>
            </a:r>
            <a:r>
              <a:rPr lang="en-US" sz="1800" dirty="0"/>
              <a:t> </a:t>
            </a:r>
            <a:r>
              <a:rPr lang="en-US" sz="1800" dirty="0" err="1" smtClean="0"/>
              <a:t>phải</a:t>
            </a:r>
            <a:r>
              <a:rPr lang="en-US" sz="1800" dirty="0" smtClean="0"/>
              <a:t> </a:t>
            </a:r>
            <a:r>
              <a:rPr lang="en-US" sz="1800" dirty="0" err="1"/>
              <a:t>trả</a:t>
            </a:r>
            <a:r>
              <a:rPr lang="en-US" sz="1800" dirty="0"/>
              <a:t> </a:t>
            </a:r>
            <a:r>
              <a:rPr lang="en-US" sz="1800" dirty="0" err="1"/>
              <a:t>phí</a:t>
            </a:r>
            <a:r>
              <a:rPr lang="en-US" sz="1800" dirty="0"/>
              <a:t> </a:t>
            </a:r>
            <a:r>
              <a:rPr lang="en-US" sz="1800" dirty="0" err="1"/>
              <a:t>và</a:t>
            </a:r>
            <a:r>
              <a:rPr lang="en-US" sz="1800" dirty="0"/>
              <a:t> </a:t>
            </a:r>
            <a:r>
              <a:rPr lang="en-US" sz="1800" dirty="0" err="1"/>
              <a:t>có</a:t>
            </a:r>
            <a:r>
              <a:rPr lang="en-US" sz="1800" dirty="0"/>
              <a:t> </a:t>
            </a:r>
            <a:r>
              <a:rPr lang="en-US" sz="1800" dirty="0" err="1"/>
              <a:t>thể</a:t>
            </a:r>
            <a:r>
              <a:rPr lang="en-US" sz="1800" dirty="0"/>
              <a:t> chia </a:t>
            </a:r>
            <a:r>
              <a:rPr lang="en-US" sz="1800" dirty="0" err="1"/>
              <a:t>sẻ</a:t>
            </a:r>
            <a:r>
              <a:rPr lang="en-US" sz="1800" dirty="0"/>
              <a:t> </a:t>
            </a:r>
            <a:r>
              <a:rPr lang="en-US" sz="1800" dirty="0" err="1"/>
              <a:t>cho</a:t>
            </a:r>
            <a:r>
              <a:rPr lang="en-US" sz="1800" dirty="0"/>
              <a:t> </a:t>
            </a:r>
            <a:r>
              <a:rPr lang="en-US" sz="1800" dirty="0" err="1"/>
              <a:t>những</a:t>
            </a:r>
            <a:r>
              <a:rPr lang="en-US" sz="1800" dirty="0"/>
              <a:t> </a:t>
            </a:r>
            <a:r>
              <a:rPr lang="en-US" sz="1800" dirty="0" err="1"/>
              <a:t>người</a:t>
            </a:r>
            <a:r>
              <a:rPr lang="en-US" sz="1800" dirty="0"/>
              <a:t> </a:t>
            </a:r>
            <a:r>
              <a:rPr lang="en-US" sz="1800" dirty="0" err="1"/>
              <a:t>khác</a:t>
            </a:r>
            <a:r>
              <a:rPr lang="en-US" sz="1800" dirty="0"/>
              <a:t> </a:t>
            </a:r>
            <a:r>
              <a:rPr lang="en-US" sz="1800" dirty="0" err="1"/>
              <a:t>mà</a:t>
            </a:r>
            <a:r>
              <a:rPr lang="en-US" sz="1800" dirty="0"/>
              <a:t> </a:t>
            </a:r>
            <a:r>
              <a:rPr lang="en-US" sz="1800" dirty="0" err="1"/>
              <a:t>không</a:t>
            </a:r>
            <a:r>
              <a:rPr lang="en-US" sz="1800" dirty="0"/>
              <a:t> </a:t>
            </a:r>
            <a:r>
              <a:rPr lang="en-US" sz="1800" dirty="0" err="1"/>
              <a:t>mất</a:t>
            </a:r>
            <a:r>
              <a:rPr lang="en-US" sz="1800" dirty="0"/>
              <a:t> </a:t>
            </a:r>
            <a:r>
              <a:rPr lang="en-US" sz="1800" dirty="0" err="1" smtClean="0"/>
              <a:t>phí</a:t>
            </a:r>
            <a:endParaRPr lang="en-US" sz="1800" dirty="0" smtClean="0"/>
          </a:p>
          <a:p>
            <a:pPr lvl="1">
              <a:spcBef>
                <a:spcPts val="0"/>
              </a:spcBef>
            </a:pPr>
            <a:r>
              <a:rPr lang="en-US" sz="1800" dirty="0" err="1"/>
              <a:t>Phần</a:t>
            </a:r>
            <a:r>
              <a:rPr lang="en-US" sz="1800" dirty="0"/>
              <a:t> </a:t>
            </a:r>
            <a:r>
              <a:rPr lang="en-US" sz="1800" dirty="0" err="1"/>
              <a:t>mềm</a:t>
            </a:r>
            <a:r>
              <a:rPr lang="en-US" sz="1800" dirty="0"/>
              <a:t> </a:t>
            </a:r>
            <a:r>
              <a:rPr lang="en-US" sz="1800" dirty="0" err="1"/>
              <a:t>cũng</a:t>
            </a:r>
            <a:r>
              <a:rPr lang="en-US" sz="1800" dirty="0"/>
              <a:t> </a:t>
            </a:r>
            <a:r>
              <a:rPr lang="en-US" sz="1800" dirty="0" err="1"/>
              <a:t>có</a:t>
            </a:r>
            <a:r>
              <a:rPr lang="en-US" sz="1800" dirty="0"/>
              <a:t> </a:t>
            </a:r>
            <a:r>
              <a:rPr lang="en-US" sz="1800" dirty="0" err="1"/>
              <a:t>thể</a:t>
            </a:r>
            <a:r>
              <a:rPr lang="en-US" sz="1800" dirty="0"/>
              <a:t> </a:t>
            </a:r>
            <a:r>
              <a:rPr lang="en-US" sz="1800" dirty="0" err="1"/>
              <a:t>được</a:t>
            </a:r>
            <a:r>
              <a:rPr lang="en-US" sz="1800" dirty="0"/>
              <a:t> </a:t>
            </a:r>
            <a:r>
              <a:rPr lang="en-US" sz="1800" dirty="0" err="1"/>
              <a:t>đóng</a:t>
            </a:r>
            <a:r>
              <a:rPr lang="en-US" sz="1800" dirty="0"/>
              <a:t> </a:t>
            </a:r>
            <a:r>
              <a:rPr lang="en-US" sz="1800" dirty="0" err="1"/>
              <a:t>gói</a:t>
            </a:r>
            <a:r>
              <a:rPr lang="en-US" sz="1800" dirty="0"/>
              <a:t> </a:t>
            </a:r>
            <a:r>
              <a:rPr lang="en-US" sz="1800" dirty="0" err="1"/>
              <a:t>đi</a:t>
            </a:r>
            <a:r>
              <a:rPr lang="en-US" sz="1800" dirty="0"/>
              <a:t> </a:t>
            </a:r>
            <a:r>
              <a:rPr lang="en-US" sz="1800" dirty="0" err="1"/>
              <a:t>kèm</a:t>
            </a:r>
            <a:r>
              <a:rPr lang="en-US" sz="1800" dirty="0"/>
              <a:t> </a:t>
            </a:r>
            <a:r>
              <a:rPr lang="en-US" sz="1800" dirty="0" err="1"/>
              <a:t>theo</a:t>
            </a:r>
            <a:r>
              <a:rPr lang="en-US" sz="1800" dirty="0"/>
              <a:t> </a:t>
            </a:r>
            <a:r>
              <a:rPr lang="en-US" sz="1800" dirty="0" err="1"/>
              <a:t>khi</a:t>
            </a:r>
            <a:r>
              <a:rPr lang="en-US" sz="1800" dirty="0"/>
              <a:t> </a:t>
            </a:r>
            <a:r>
              <a:rPr lang="en-US" sz="1800" dirty="0" err="1"/>
              <a:t>bạn</a:t>
            </a:r>
            <a:r>
              <a:rPr lang="en-US" sz="1800" dirty="0"/>
              <a:t> </a:t>
            </a:r>
            <a:r>
              <a:rPr lang="en-US" sz="1800" dirty="0" err="1"/>
              <a:t>mua</a:t>
            </a:r>
            <a:r>
              <a:rPr lang="en-US" sz="1800" dirty="0"/>
              <a:t> </a:t>
            </a:r>
            <a:r>
              <a:rPr lang="en-US" sz="1800" dirty="0" err="1"/>
              <a:t>máy</a:t>
            </a:r>
            <a:r>
              <a:rPr lang="en-US" sz="1800" dirty="0"/>
              <a:t> </a:t>
            </a:r>
            <a:r>
              <a:rPr lang="en-US" sz="1800" dirty="0" err="1"/>
              <a:t>tính</a:t>
            </a:r>
            <a:endParaRPr lang="en-US" sz="1800" dirty="0" smtClean="0"/>
          </a:p>
          <a:p>
            <a:pPr lvl="1">
              <a:spcBef>
                <a:spcPts val="0"/>
              </a:spcBef>
            </a:pPr>
            <a:r>
              <a:rPr lang="en-US" sz="1800" dirty="0" err="1"/>
              <a:t>phần</a:t>
            </a:r>
            <a:r>
              <a:rPr lang="en-US" sz="1800" dirty="0"/>
              <a:t> </a:t>
            </a:r>
            <a:r>
              <a:rPr lang="en-US" sz="1800" dirty="0" err="1"/>
              <a:t>mềm</a:t>
            </a:r>
            <a:r>
              <a:rPr lang="en-US" sz="1800" dirty="0"/>
              <a:t> </a:t>
            </a:r>
            <a:r>
              <a:rPr lang="en-US" sz="1800" dirty="0" err="1"/>
              <a:t>mã</a:t>
            </a:r>
            <a:r>
              <a:rPr lang="en-US" sz="1800" dirty="0"/>
              <a:t> </a:t>
            </a:r>
            <a:r>
              <a:rPr lang="en-US" sz="1800" dirty="0" err="1"/>
              <a:t>nguồn</a:t>
            </a:r>
            <a:r>
              <a:rPr lang="en-US" sz="1800" dirty="0"/>
              <a:t> </a:t>
            </a:r>
            <a:r>
              <a:rPr lang="en-US" sz="1800" dirty="0" err="1" smtClean="0"/>
              <a:t>mở</a:t>
            </a:r>
            <a:r>
              <a:rPr lang="en-US" sz="1800" dirty="0" smtClean="0"/>
              <a:t>: </a:t>
            </a:r>
            <a:r>
              <a:rPr lang="en-US" sz="1800" dirty="0" err="1" smtClean="0"/>
              <a:t>cung</a:t>
            </a:r>
            <a:r>
              <a:rPr lang="en-US" sz="1800" dirty="0" smtClean="0"/>
              <a:t> </a:t>
            </a:r>
            <a:r>
              <a:rPr lang="en-US" sz="1800" dirty="0" err="1" smtClean="0"/>
              <a:t>cấp</a:t>
            </a:r>
            <a:r>
              <a:rPr lang="en-US" sz="1800" dirty="0" smtClean="0"/>
              <a:t> </a:t>
            </a:r>
            <a:r>
              <a:rPr lang="en-US" sz="1800" dirty="0" err="1" smtClean="0"/>
              <a:t>cả</a:t>
            </a:r>
            <a:r>
              <a:rPr lang="en-US" sz="1800" dirty="0" smtClean="0"/>
              <a:t> </a:t>
            </a:r>
            <a:r>
              <a:rPr lang="en-US" sz="1800" dirty="0" err="1"/>
              <a:t>mã</a:t>
            </a:r>
            <a:r>
              <a:rPr lang="en-US" sz="1800" dirty="0"/>
              <a:t> </a:t>
            </a:r>
            <a:r>
              <a:rPr lang="en-US" sz="1800" dirty="0" err="1" smtClean="0"/>
              <a:t>nguồn</a:t>
            </a:r>
            <a:r>
              <a:rPr lang="en-US" sz="1800" dirty="0" smtClean="0"/>
              <a:t> </a:t>
            </a:r>
          </a:p>
          <a:p>
            <a:pPr lvl="1">
              <a:spcBef>
                <a:spcPts val="0"/>
              </a:spcBef>
            </a:pPr>
            <a:r>
              <a:rPr lang="en-US" sz="1800" dirty="0" err="1" smtClean="0"/>
              <a:t>Tùy</a:t>
            </a:r>
            <a:r>
              <a:rPr lang="en-US" sz="1800" dirty="0" smtClean="0"/>
              <a:t> </a:t>
            </a:r>
            <a:r>
              <a:rPr lang="en-US" sz="1800" dirty="0" err="1"/>
              <a:t>chỉnh</a:t>
            </a:r>
            <a:r>
              <a:rPr lang="en-US" sz="1800" dirty="0"/>
              <a:t> </a:t>
            </a:r>
            <a:r>
              <a:rPr lang="en-US" sz="1800" dirty="0" err="1"/>
              <a:t>phần</a:t>
            </a:r>
            <a:r>
              <a:rPr lang="en-US" sz="1800" dirty="0"/>
              <a:t> </a:t>
            </a:r>
            <a:r>
              <a:rPr lang="en-US" sz="1800" dirty="0" err="1"/>
              <a:t>mềm</a:t>
            </a:r>
            <a:r>
              <a:rPr lang="en-US" sz="1800" dirty="0"/>
              <a:t> </a:t>
            </a:r>
            <a:r>
              <a:rPr lang="en-US" sz="1800" dirty="0" err="1"/>
              <a:t>theo</a:t>
            </a:r>
            <a:r>
              <a:rPr lang="en-US" sz="1800" dirty="0"/>
              <a:t> </a:t>
            </a:r>
            <a:r>
              <a:rPr lang="en-US" sz="1800" dirty="0" err="1"/>
              <a:t>nhu</a:t>
            </a:r>
            <a:r>
              <a:rPr lang="en-US" sz="1800" dirty="0"/>
              <a:t> </a:t>
            </a:r>
            <a:r>
              <a:rPr lang="en-US" sz="1800" dirty="0" err="1"/>
              <a:t>cầu</a:t>
            </a:r>
            <a:r>
              <a:rPr lang="en-US" sz="1800" dirty="0"/>
              <a:t> </a:t>
            </a:r>
            <a:r>
              <a:rPr lang="en-US" sz="1800" dirty="0" err="1"/>
              <a:t>và</a:t>
            </a:r>
            <a:r>
              <a:rPr lang="en-US" sz="1800" dirty="0"/>
              <a:t> chia </a:t>
            </a:r>
            <a:r>
              <a:rPr lang="en-US" sz="1800" dirty="0" err="1"/>
              <a:t>sẻ</a:t>
            </a:r>
            <a:r>
              <a:rPr lang="en-US" sz="1800" dirty="0"/>
              <a:t> </a:t>
            </a:r>
            <a:r>
              <a:rPr lang="en-US" sz="1800" dirty="0" err="1"/>
              <a:t>phiên</a:t>
            </a:r>
            <a:r>
              <a:rPr lang="en-US" sz="1800" dirty="0"/>
              <a:t> </a:t>
            </a:r>
            <a:r>
              <a:rPr lang="en-US" sz="1800" dirty="0" err="1"/>
              <a:t>bản</a:t>
            </a:r>
            <a:r>
              <a:rPr lang="en-US" sz="1800" dirty="0"/>
              <a:t> </a:t>
            </a:r>
            <a:r>
              <a:rPr lang="en-US" sz="1800" dirty="0" err="1"/>
              <a:t>đó</a:t>
            </a:r>
            <a:r>
              <a:rPr lang="en-US" sz="1800" dirty="0"/>
              <a:t> </a:t>
            </a:r>
            <a:r>
              <a:rPr lang="en-US" sz="1800" dirty="0" err="1"/>
              <a:t>với</a:t>
            </a:r>
            <a:r>
              <a:rPr lang="en-US" sz="1800" dirty="0"/>
              <a:t> </a:t>
            </a:r>
            <a:r>
              <a:rPr lang="en-US" sz="1800" dirty="0" err="1"/>
              <a:t>người</a:t>
            </a:r>
            <a:r>
              <a:rPr lang="en-US" sz="1800" dirty="0"/>
              <a:t> </a:t>
            </a:r>
            <a:r>
              <a:rPr lang="en-US" sz="1800" dirty="0" err="1"/>
              <a:t>khác</a:t>
            </a:r>
            <a:r>
              <a:rPr lang="en-US" sz="1800" dirty="0" smtClean="0"/>
              <a:t> </a:t>
            </a:r>
            <a:r>
              <a:rPr lang="en-US" sz="1800" dirty="0" err="1"/>
              <a:t>không</a:t>
            </a:r>
            <a:r>
              <a:rPr lang="en-US" sz="1800" dirty="0"/>
              <a:t> </a:t>
            </a:r>
            <a:r>
              <a:rPr lang="en-US" sz="1800" dirty="0" err="1"/>
              <a:t>được</a:t>
            </a:r>
            <a:r>
              <a:rPr lang="en-US" sz="1800" dirty="0"/>
              <a:t> </a:t>
            </a:r>
            <a:r>
              <a:rPr lang="en-US" sz="1800" dirty="0" err="1"/>
              <a:t>phép</a:t>
            </a:r>
            <a:r>
              <a:rPr lang="en-US" sz="1800" dirty="0"/>
              <a:t> </a:t>
            </a:r>
            <a:r>
              <a:rPr lang="en-US" sz="1800" dirty="0" err="1"/>
              <a:t>thu</a:t>
            </a:r>
            <a:r>
              <a:rPr lang="en-US" sz="1800" dirty="0"/>
              <a:t> </a:t>
            </a:r>
            <a:r>
              <a:rPr lang="en-US" sz="1800" dirty="0" err="1"/>
              <a:t>phí</a:t>
            </a:r>
            <a:r>
              <a:rPr lang="en-US" sz="1800" dirty="0"/>
              <a:t> </a:t>
            </a:r>
            <a:endParaRPr lang="en-US" sz="1800" dirty="0" smtClean="0"/>
          </a:p>
          <a:p>
            <a:pPr>
              <a:spcBef>
                <a:spcPts val="0"/>
              </a:spcBef>
            </a:pPr>
            <a:r>
              <a:rPr lang="en-US" sz="2000" dirty="0" err="1"/>
              <a:t>Bạn</a:t>
            </a:r>
            <a:r>
              <a:rPr lang="en-US" sz="2000" dirty="0"/>
              <a:t> </a:t>
            </a:r>
            <a:r>
              <a:rPr lang="en-US" sz="2000" dirty="0" err="1"/>
              <a:t>có</a:t>
            </a:r>
            <a:r>
              <a:rPr lang="en-US" sz="2000" dirty="0"/>
              <a:t> </a:t>
            </a:r>
            <a:r>
              <a:rPr lang="en-US" sz="2000" dirty="0" err="1"/>
              <a:t>trách</a:t>
            </a:r>
            <a:r>
              <a:rPr lang="en-US" sz="2000" dirty="0"/>
              <a:t> </a:t>
            </a:r>
            <a:r>
              <a:rPr lang="en-US" sz="2000" dirty="0" err="1"/>
              <a:t>nhiệm</a:t>
            </a:r>
            <a:r>
              <a:rPr lang="en-US" sz="2000" dirty="0"/>
              <a:t> </a:t>
            </a:r>
            <a:r>
              <a:rPr lang="en-US" sz="2000" dirty="0" err="1"/>
              <a:t>phải</a:t>
            </a:r>
            <a:r>
              <a:rPr lang="en-US" sz="2000" dirty="0"/>
              <a:t> </a:t>
            </a:r>
            <a:r>
              <a:rPr lang="en-US" sz="2000" dirty="0" err="1"/>
              <a:t>tuân</a:t>
            </a:r>
            <a:r>
              <a:rPr lang="en-US" sz="2000" dirty="0"/>
              <a:t> </a:t>
            </a:r>
            <a:r>
              <a:rPr lang="en-US" sz="2000" dirty="0" err="1"/>
              <a:t>thủ</a:t>
            </a:r>
            <a:r>
              <a:rPr lang="en-US" sz="2000" dirty="0"/>
              <a:t> </a:t>
            </a:r>
            <a:r>
              <a:rPr lang="en-US" sz="2000" dirty="0" err="1"/>
              <a:t>các</a:t>
            </a:r>
            <a:r>
              <a:rPr lang="en-US" sz="2000" dirty="0"/>
              <a:t> </a:t>
            </a:r>
            <a:r>
              <a:rPr lang="en-US" sz="2000" dirty="0" err="1"/>
              <a:t>quy</a:t>
            </a:r>
            <a:r>
              <a:rPr lang="en-US" sz="2000" dirty="0"/>
              <a:t> </a:t>
            </a:r>
            <a:r>
              <a:rPr lang="en-US" sz="2000" dirty="0" err="1"/>
              <a:t>định</a:t>
            </a:r>
            <a:r>
              <a:rPr lang="en-US" sz="2000" dirty="0"/>
              <a:t> </a:t>
            </a:r>
            <a:r>
              <a:rPr lang="en-US" sz="2000" dirty="0" err="1"/>
              <a:t>về</a:t>
            </a:r>
            <a:r>
              <a:rPr lang="en-US" sz="2000" dirty="0"/>
              <a:t> </a:t>
            </a:r>
            <a:r>
              <a:rPr lang="en-US" sz="2000" dirty="0" err="1"/>
              <a:t>bản</a:t>
            </a:r>
            <a:r>
              <a:rPr lang="en-US" sz="2000" dirty="0"/>
              <a:t> </a:t>
            </a:r>
            <a:r>
              <a:rPr lang="en-US" sz="2000" dirty="0" err="1"/>
              <a:t>quyền</a:t>
            </a:r>
            <a:r>
              <a:rPr lang="en-US" sz="2000" dirty="0"/>
              <a:t> </a:t>
            </a:r>
            <a:r>
              <a:rPr lang="en-US" sz="2000" dirty="0" err="1"/>
              <a:t>nếu</a:t>
            </a:r>
            <a:r>
              <a:rPr lang="en-US" sz="2000" dirty="0"/>
              <a:t> </a:t>
            </a:r>
            <a:r>
              <a:rPr lang="en-US" sz="2000" dirty="0" err="1"/>
              <a:t>có</a:t>
            </a:r>
            <a:endParaRPr lang="en-US" sz="2000" dirty="0"/>
          </a:p>
          <a:p>
            <a:pPr>
              <a:lnSpc>
                <a:spcPct val="90000"/>
              </a:lnSpc>
              <a:spcBef>
                <a:spcPts val="0"/>
              </a:spcBef>
              <a:spcAft>
                <a:spcPct val="35000"/>
              </a:spcAft>
            </a:pPr>
            <a:endParaRPr lang="en-US" sz="2000" dirty="0" smtClean="0"/>
          </a:p>
        </p:txBody>
      </p:sp>
    </p:spTree>
    <p:extLst>
      <p:ext uri="{BB962C8B-B14F-4D97-AF65-F5344CB8AC3E}">
        <p14:creationId xmlns:p14="http://schemas.microsoft.com/office/powerpoint/2010/main" val="1119521479"/>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2"/>
          <p:cNvSpPr>
            <a:spLocks noGrp="1" noChangeArrowheads="1"/>
          </p:cNvSpPr>
          <p:nvPr>
            <p:ph type="title" idx="4294967295"/>
          </p:nvPr>
        </p:nvSpPr>
        <p:spPr/>
        <p:txBody>
          <a:bodyPr/>
          <a:lstStyle/>
          <a:p>
            <a:r>
              <a:rPr lang="en-US" dirty="0" err="1"/>
              <a:t>Nâng</a:t>
            </a:r>
            <a:r>
              <a:rPr lang="en-US" dirty="0"/>
              <a:t> </a:t>
            </a:r>
            <a:r>
              <a:rPr lang="en-US" dirty="0" err="1"/>
              <a:t>cấp</a:t>
            </a:r>
            <a:r>
              <a:rPr lang="en-US" dirty="0"/>
              <a:t> </a:t>
            </a:r>
            <a:r>
              <a:rPr lang="en-US" dirty="0" err="1"/>
              <a:t>phần</a:t>
            </a:r>
            <a:r>
              <a:rPr lang="en-US" dirty="0"/>
              <a:t> </a:t>
            </a:r>
            <a:r>
              <a:rPr lang="en-US" dirty="0" err="1"/>
              <a:t>mềm</a:t>
            </a:r>
            <a:endParaRPr lang="en-US" dirty="0" smtClean="0"/>
          </a:p>
        </p:txBody>
      </p:sp>
      <p:sp>
        <p:nvSpPr>
          <p:cNvPr id="74757" name="Rectangle 3"/>
          <p:cNvSpPr>
            <a:spLocks noGrp="1" noChangeArrowheads="1"/>
          </p:cNvSpPr>
          <p:nvPr>
            <p:ph type="body" idx="4294967295"/>
          </p:nvPr>
        </p:nvSpPr>
        <p:spPr/>
        <p:txBody>
          <a:bodyPr/>
          <a:lstStyle/>
          <a:p>
            <a:r>
              <a:rPr lang="en-US" sz="1800" dirty="0" err="1"/>
              <a:t>Các</a:t>
            </a:r>
            <a:r>
              <a:rPr lang="en-US" sz="1800" dirty="0"/>
              <a:t> </a:t>
            </a:r>
            <a:r>
              <a:rPr lang="en-US" sz="1800" dirty="0" err="1"/>
              <a:t>phiên</a:t>
            </a:r>
            <a:r>
              <a:rPr lang="en-US" sz="1800" dirty="0"/>
              <a:t> </a:t>
            </a:r>
            <a:r>
              <a:rPr lang="en-US" sz="1800" dirty="0" err="1"/>
              <a:t>bản</a:t>
            </a:r>
            <a:r>
              <a:rPr lang="en-US" sz="1800" dirty="0"/>
              <a:t> </a:t>
            </a:r>
            <a:r>
              <a:rPr lang="en-US" sz="1800" dirty="0" err="1" smtClean="0"/>
              <a:t>cập</a:t>
            </a:r>
            <a:r>
              <a:rPr lang="en-US" sz="1800" dirty="0" smtClean="0"/>
              <a:t> </a:t>
            </a:r>
            <a:r>
              <a:rPr lang="en-US" sz="1800" dirty="0" err="1"/>
              <a:t>nhật</a:t>
            </a:r>
            <a:r>
              <a:rPr lang="en-US" sz="1800" dirty="0"/>
              <a:t> </a:t>
            </a:r>
            <a:r>
              <a:rPr lang="en-US" sz="1800" dirty="0" err="1"/>
              <a:t>hoặc</a:t>
            </a:r>
            <a:r>
              <a:rPr lang="en-US" sz="1800" dirty="0"/>
              <a:t> </a:t>
            </a:r>
            <a:r>
              <a:rPr lang="en-US" sz="1800" dirty="0" err="1"/>
              <a:t>nâng</a:t>
            </a:r>
            <a:r>
              <a:rPr lang="en-US" sz="1800" dirty="0"/>
              <a:t> </a:t>
            </a:r>
            <a:r>
              <a:rPr lang="en-US" sz="1800" dirty="0" err="1"/>
              <a:t>cấp</a:t>
            </a:r>
            <a:r>
              <a:rPr lang="en-US" sz="1800" dirty="0"/>
              <a:t> </a:t>
            </a:r>
            <a:r>
              <a:rPr lang="en-US" sz="1800" dirty="0" err="1" smtClean="0"/>
              <a:t>được</a:t>
            </a:r>
            <a:r>
              <a:rPr lang="en-US" sz="1800" dirty="0" smtClean="0"/>
              <a:t> </a:t>
            </a:r>
            <a:r>
              <a:rPr lang="en-US" sz="1800" dirty="0" err="1"/>
              <a:t>phát</a:t>
            </a:r>
            <a:r>
              <a:rPr lang="en-US" sz="1800" dirty="0"/>
              <a:t> </a:t>
            </a:r>
            <a:r>
              <a:rPr lang="en-US" sz="1800" dirty="0" err="1"/>
              <a:t>hành</a:t>
            </a:r>
            <a:r>
              <a:rPr lang="en-US" sz="1800" dirty="0"/>
              <a:t> </a:t>
            </a:r>
            <a:r>
              <a:rPr lang="en-US" sz="1800" dirty="0" err="1"/>
              <a:t>nhằm</a:t>
            </a:r>
            <a:r>
              <a:rPr lang="en-US" sz="1800" dirty="0"/>
              <a:t> </a:t>
            </a:r>
            <a:r>
              <a:rPr lang="en-US" sz="1800" dirty="0" err="1"/>
              <a:t>xử</a:t>
            </a:r>
            <a:r>
              <a:rPr lang="en-US" sz="1800" dirty="0"/>
              <a:t> </a:t>
            </a:r>
            <a:r>
              <a:rPr lang="en-US" sz="1800" dirty="0" err="1"/>
              <a:t>lý</a:t>
            </a:r>
            <a:r>
              <a:rPr lang="en-US" sz="1800" dirty="0" smtClean="0"/>
              <a:t>:</a:t>
            </a:r>
          </a:p>
          <a:p>
            <a:pPr lvl="1"/>
            <a:r>
              <a:rPr lang="en-US" sz="1600" dirty="0" err="1" smtClean="0"/>
              <a:t>Các</a:t>
            </a:r>
            <a:r>
              <a:rPr lang="en-US" sz="1600" dirty="0" smtClean="0"/>
              <a:t> </a:t>
            </a:r>
            <a:r>
              <a:rPr lang="en-US" sz="1600" dirty="0" err="1" smtClean="0"/>
              <a:t>vấn</a:t>
            </a:r>
            <a:r>
              <a:rPr lang="en-US" sz="1600" dirty="0" smtClean="0"/>
              <a:t> </a:t>
            </a:r>
            <a:r>
              <a:rPr lang="en-US" sz="1600" dirty="0" err="1" smtClean="0"/>
              <a:t>đề</a:t>
            </a:r>
            <a:r>
              <a:rPr lang="en-US" sz="1600" dirty="0" smtClean="0"/>
              <a:t> </a:t>
            </a:r>
            <a:r>
              <a:rPr lang="en-US" sz="1600" dirty="0" err="1" smtClean="0"/>
              <a:t>về</a:t>
            </a:r>
            <a:r>
              <a:rPr lang="en-US" sz="1600" dirty="0" smtClean="0"/>
              <a:t> </a:t>
            </a:r>
            <a:r>
              <a:rPr lang="en-US" sz="1600" dirty="0" err="1" smtClean="0"/>
              <a:t>phần</a:t>
            </a:r>
            <a:r>
              <a:rPr lang="en-US" sz="1600" dirty="0" smtClean="0"/>
              <a:t> </a:t>
            </a:r>
            <a:r>
              <a:rPr lang="en-US" sz="1600" dirty="0" err="1" smtClean="0"/>
              <a:t>mềm</a:t>
            </a:r>
            <a:endParaRPr lang="en-US" sz="1600" dirty="0" smtClean="0"/>
          </a:p>
          <a:p>
            <a:pPr lvl="1"/>
            <a:r>
              <a:rPr lang="en-US" sz="1600" dirty="0" err="1" smtClean="0"/>
              <a:t>Những</a:t>
            </a:r>
            <a:r>
              <a:rPr lang="en-US" sz="1600" dirty="0" smtClean="0"/>
              <a:t> </a:t>
            </a:r>
            <a:r>
              <a:rPr lang="en-US" sz="1600" dirty="0" err="1"/>
              <a:t>thay</a:t>
            </a:r>
            <a:r>
              <a:rPr lang="en-US" sz="1600" dirty="0"/>
              <a:t> </a:t>
            </a:r>
            <a:r>
              <a:rPr lang="en-US" sz="1600" dirty="0" err="1"/>
              <a:t>đổi</a:t>
            </a:r>
            <a:r>
              <a:rPr lang="en-US" sz="1600" dirty="0"/>
              <a:t> </a:t>
            </a:r>
            <a:r>
              <a:rPr lang="en-US" sz="1600" dirty="0" err="1"/>
              <a:t>trong</a:t>
            </a:r>
            <a:r>
              <a:rPr lang="en-US" sz="1600" dirty="0"/>
              <a:t> </a:t>
            </a:r>
            <a:r>
              <a:rPr lang="en-US" sz="1600" dirty="0" err="1"/>
              <a:t>quy</a:t>
            </a:r>
            <a:r>
              <a:rPr lang="en-US" sz="1600" dirty="0"/>
              <a:t> </a:t>
            </a:r>
            <a:r>
              <a:rPr lang="en-US" sz="1600" dirty="0" err="1"/>
              <a:t>định</a:t>
            </a:r>
            <a:r>
              <a:rPr lang="en-US" sz="1600" dirty="0"/>
              <a:t> </a:t>
            </a:r>
            <a:r>
              <a:rPr lang="en-US" sz="1600" dirty="0" err="1"/>
              <a:t>của</a:t>
            </a:r>
            <a:r>
              <a:rPr lang="en-US" sz="1600" dirty="0"/>
              <a:t> </a:t>
            </a:r>
            <a:r>
              <a:rPr lang="en-US" sz="1600" dirty="0" err="1"/>
              <a:t>chính</a:t>
            </a:r>
            <a:r>
              <a:rPr lang="en-US" sz="1600" dirty="0"/>
              <a:t> </a:t>
            </a:r>
            <a:r>
              <a:rPr lang="en-US" sz="1600" dirty="0" err="1" smtClean="0"/>
              <a:t>phủ</a:t>
            </a:r>
            <a:r>
              <a:rPr lang="en-US" sz="1600" dirty="0" smtClean="0"/>
              <a:t> </a:t>
            </a:r>
            <a:r>
              <a:rPr lang="en-US" sz="1600" dirty="0" err="1"/>
              <a:t>hoặc</a:t>
            </a:r>
            <a:r>
              <a:rPr lang="en-US" sz="1600" dirty="0"/>
              <a:t> do </a:t>
            </a:r>
            <a:r>
              <a:rPr lang="en-US" sz="1600" dirty="0" err="1"/>
              <a:t>các</a:t>
            </a:r>
            <a:r>
              <a:rPr lang="en-US" sz="1600" dirty="0"/>
              <a:t> </a:t>
            </a:r>
            <a:r>
              <a:rPr lang="en-US" sz="1600" dirty="0" err="1"/>
              <a:t>yếu</a:t>
            </a:r>
            <a:r>
              <a:rPr lang="en-US" sz="1600" dirty="0"/>
              <a:t> </a:t>
            </a:r>
            <a:r>
              <a:rPr lang="en-US" sz="1600" dirty="0" err="1"/>
              <a:t>tố</a:t>
            </a:r>
            <a:r>
              <a:rPr lang="en-US" sz="1600" dirty="0"/>
              <a:t> </a:t>
            </a:r>
            <a:r>
              <a:rPr lang="en-US" sz="1600" dirty="0" err="1"/>
              <a:t>bên</a:t>
            </a:r>
            <a:r>
              <a:rPr lang="en-US" sz="1600" dirty="0"/>
              <a:t> </a:t>
            </a:r>
            <a:r>
              <a:rPr lang="en-US" sz="1600" dirty="0" err="1"/>
              <a:t>ngoài</a:t>
            </a:r>
            <a:r>
              <a:rPr lang="en-US" sz="1600" dirty="0"/>
              <a:t> </a:t>
            </a:r>
            <a:endParaRPr lang="en-US" sz="1600" dirty="0" smtClean="0"/>
          </a:p>
          <a:p>
            <a:r>
              <a:rPr lang="en-US" sz="1800" dirty="0" err="1"/>
              <a:t>Những</a:t>
            </a:r>
            <a:r>
              <a:rPr lang="en-US" sz="1800" dirty="0"/>
              <a:t> </a:t>
            </a:r>
            <a:r>
              <a:rPr lang="en-US" sz="1800" dirty="0" err="1"/>
              <a:t>vấn</a:t>
            </a:r>
            <a:r>
              <a:rPr lang="en-US" sz="1800" dirty="0"/>
              <a:t> </a:t>
            </a:r>
            <a:r>
              <a:rPr lang="en-US" sz="1800" dirty="0" err="1"/>
              <a:t>đề</a:t>
            </a:r>
            <a:r>
              <a:rPr lang="en-US" sz="1800" dirty="0"/>
              <a:t> </a:t>
            </a:r>
            <a:r>
              <a:rPr lang="en-US" sz="1800" dirty="0" err="1"/>
              <a:t>như</a:t>
            </a:r>
            <a:r>
              <a:rPr lang="en-US" sz="1800" dirty="0"/>
              <a:t> </a:t>
            </a:r>
            <a:r>
              <a:rPr lang="en-US" sz="1800" dirty="0" err="1"/>
              <a:t>vậy</a:t>
            </a:r>
            <a:r>
              <a:rPr lang="en-US" sz="1800" dirty="0"/>
              <a:t> </a:t>
            </a:r>
            <a:r>
              <a:rPr lang="en-US" sz="1800" dirty="0" err="1"/>
              <a:t>không</a:t>
            </a:r>
            <a:r>
              <a:rPr lang="en-US" sz="1800" dirty="0"/>
              <a:t> </a:t>
            </a:r>
            <a:r>
              <a:rPr lang="en-US" sz="1800" dirty="0" err="1"/>
              <a:t>ngăn</a:t>
            </a:r>
            <a:r>
              <a:rPr lang="en-US" sz="1800" dirty="0"/>
              <a:t> </a:t>
            </a:r>
            <a:r>
              <a:rPr lang="en-US" sz="1800" dirty="0" err="1"/>
              <a:t>cản</a:t>
            </a:r>
            <a:r>
              <a:rPr lang="en-US" sz="1800" dirty="0"/>
              <a:t> </a:t>
            </a:r>
            <a:r>
              <a:rPr lang="en-US" sz="1800" dirty="0" err="1"/>
              <a:t>người</a:t>
            </a:r>
            <a:r>
              <a:rPr lang="en-US" sz="1800" dirty="0"/>
              <a:t> </a:t>
            </a:r>
            <a:r>
              <a:rPr lang="en-US" sz="1800" dirty="0" err="1"/>
              <a:t>dùng</a:t>
            </a:r>
            <a:r>
              <a:rPr lang="en-US" sz="1800" dirty="0"/>
              <a:t> </a:t>
            </a:r>
            <a:r>
              <a:rPr lang="en-US" sz="1800" dirty="0" err="1"/>
              <a:t>đi</a:t>
            </a:r>
            <a:r>
              <a:rPr lang="en-US" sz="1800" dirty="0"/>
              <a:t> </a:t>
            </a:r>
            <a:r>
              <a:rPr lang="en-US" sz="1800" dirty="0" err="1"/>
              <a:t>mua</a:t>
            </a:r>
            <a:r>
              <a:rPr lang="en-US" sz="1800" dirty="0"/>
              <a:t> </a:t>
            </a:r>
            <a:r>
              <a:rPr lang="en-US" sz="1800" dirty="0" err="1"/>
              <a:t>phần</a:t>
            </a:r>
            <a:r>
              <a:rPr lang="en-US" sz="1800" dirty="0"/>
              <a:t> </a:t>
            </a:r>
            <a:r>
              <a:rPr lang="en-US" sz="1800" dirty="0" err="1" smtClean="0"/>
              <a:t>mềm</a:t>
            </a:r>
            <a:r>
              <a:rPr lang="en-US" sz="1800" dirty="0" smtClean="0"/>
              <a:t> </a:t>
            </a:r>
          </a:p>
          <a:p>
            <a:r>
              <a:rPr lang="en-US" sz="1800" dirty="0" err="1"/>
              <a:t>Khi</a:t>
            </a:r>
            <a:r>
              <a:rPr lang="en-US" sz="1800" dirty="0"/>
              <a:t> </a:t>
            </a:r>
            <a:r>
              <a:rPr lang="en-US" sz="1800" dirty="0" err="1"/>
              <a:t>bạn</a:t>
            </a:r>
            <a:r>
              <a:rPr lang="en-US" sz="1800" dirty="0"/>
              <a:t> </a:t>
            </a:r>
            <a:r>
              <a:rPr lang="en-US" sz="1800" dirty="0" err="1"/>
              <a:t>đăng</a:t>
            </a:r>
            <a:r>
              <a:rPr lang="en-US" sz="1800" dirty="0"/>
              <a:t> </a:t>
            </a:r>
            <a:r>
              <a:rPr lang="en-US" sz="1800" dirty="0" err="1"/>
              <a:t>ký</a:t>
            </a:r>
            <a:r>
              <a:rPr lang="en-US" sz="1800" dirty="0"/>
              <a:t> </a:t>
            </a:r>
            <a:r>
              <a:rPr lang="en-US" sz="1800" dirty="0" err="1"/>
              <a:t>sử</a:t>
            </a:r>
            <a:r>
              <a:rPr lang="en-US" sz="1800" dirty="0"/>
              <a:t> </a:t>
            </a:r>
            <a:r>
              <a:rPr lang="en-US" sz="1800" dirty="0" err="1"/>
              <a:t>dụng</a:t>
            </a:r>
            <a:r>
              <a:rPr lang="en-US" sz="1800" dirty="0"/>
              <a:t> </a:t>
            </a:r>
            <a:r>
              <a:rPr lang="en-US" sz="1800" dirty="0" err="1"/>
              <a:t>phần</a:t>
            </a:r>
            <a:r>
              <a:rPr lang="en-US" sz="1800" dirty="0"/>
              <a:t> </a:t>
            </a:r>
            <a:r>
              <a:rPr lang="en-US" sz="1800" dirty="0" err="1"/>
              <a:t>mềm</a:t>
            </a:r>
            <a:r>
              <a:rPr lang="en-US" sz="1800" dirty="0"/>
              <a:t>, </a:t>
            </a:r>
            <a:r>
              <a:rPr lang="en-US" sz="1800" dirty="0" err="1"/>
              <a:t>bạn</a:t>
            </a:r>
            <a:r>
              <a:rPr lang="en-US" sz="1800" dirty="0"/>
              <a:t> </a:t>
            </a:r>
            <a:r>
              <a:rPr lang="en-US" sz="1800" dirty="0" err="1"/>
              <a:t>được</a:t>
            </a:r>
            <a:r>
              <a:rPr lang="en-US" sz="1800" dirty="0"/>
              <a:t> </a:t>
            </a:r>
            <a:r>
              <a:rPr lang="en-US" sz="1800" dirty="0" err="1"/>
              <a:t>quyền</a:t>
            </a:r>
            <a:r>
              <a:rPr lang="en-US" sz="1800" dirty="0"/>
              <a:t> </a:t>
            </a:r>
            <a:r>
              <a:rPr lang="en-US" sz="1800" dirty="0" err="1"/>
              <a:t>nhận</a:t>
            </a:r>
            <a:r>
              <a:rPr lang="en-US" sz="1800" dirty="0"/>
              <a:t> </a:t>
            </a:r>
            <a:r>
              <a:rPr lang="en-US" sz="1800" dirty="0" err="1"/>
              <a:t>các</a:t>
            </a:r>
            <a:r>
              <a:rPr lang="en-US" sz="1800" dirty="0"/>
              <a:t> </a:t>
            </a:r>
            <a:r>
              <a:rPr lang="en-US" sz="1800" dirty="0" err="1"/>
              <a:t>thông</a:t>
            </a:r>
            <a:r>
              <a:rPr lang="en-US" sz="1800" dirty="0"/>
              <a:t> </a:t>
            </a:r>
            <a:r>
              <a:rPr lang="en-US" sz="1800" dirty="0" err="1"/>
              <a:t>báo</a:t>
            </a:r>
            <a:r>
              <a:rPr lang="en-US" sz="1800" dirty="0"/>
              <a:t> </a:t>
            </a:r>
            <a:r>
              <a:rPr lang="en-US" sz="1800" dirty="0" err="1"/>
              <a:t>về</a:t>
            </a:r>
            <a:r>
              <a:rPr lang="en-US" sz="1800" dirty="0"/>
              <a:t> </a:t>
            </a:r>
            <a:r>
              <a:rPr lang="en-US" sz="1800" dirty="0" err="1"/>
              <a:t>bản</a:t>
            </a:r>
            <a:r>
              <a:rPr lang="en-US" sz="1800" dirty="0"/>
              <a:t> </a:t>
            </a:r>
            <a:r>
              <a:rPr lang="en-US" sz="1800" dirty="0" err="1"/>
              <a:t>cập</a:t>
            </a:r>
            <a:r>
              <a:rPr lang="en-US" sz="1800" dirty="0"/>
              <a:t> </a:t>
            </a:r>
            <a:r>
              <a:rPr lang="en-US" sz="1800" dirty="0" err="1"/>
              <a:t>nhật</a:t>
            </a:r>
            <a:r>
              <a:rPr lang="en-US" sz="1800" dirty="0"/>
              <a:t> </a:t>
            </a:r>
            <a:r>
              <a:rPr lang="en-US" sz="1800" dirty="0" err="1"/>
              <a:t>hoặc</a:t>
            </a:r>
            <a:r>
              <a:rPr lang="en-US" sz="1800" dirty="0"/>
              <a:t> </a:t>
            </a:r>
            <a:r>
              <a:rPr lang="en-US" sz="1800" dirty="0" err="1"/>
              <a:t>nâng</a:t>
            </a:r>
            <a:r>
              <a:rPr lang="en-US" sz="1800" dirty="0"/>
              <a:t> </a:t>
            </a:r>
            <a:r>
              <a:rPr lang="en-US" sz="1800" dirty="0" err="1" smtClean="0"/>
              <a:t>cấp</a:t>
            </a:r>
            <a:endParaRPr lang="en-US" sz="1800" dirty="0" smtClean="0"/>
          </a:p>
          <a:p>
            <a:r>
              <a:rPr lang="en-US" sz="1800" dirty="0" err="1"/>
              <a:t>Người</a:t>
            </a:r>
            <a:r>
              <a:rPr lang="en-US" sz="1800" dirty="0"/>
              <a:t> </a:t>
            </a:r>
            <a:r>
              <a:rPr lang="en-US" sz="1800" dirty="0" err="1"/>
              <a:t>dùng</a:t>
            </a:r>
            <a:r>
              <a:rPr lang="en-US" sz="1800" dirty="0"/>
              <a:t> </a:t>
            </a:r>
            <a:r>
              <a:rPr lang="en-US" sz="1800" dirty="0" err="1"/>
              <a:t>có</a:t>
            </a:r>
            <a:r>
              <a:rPr lang="en-US" sz="1800" dirty="0"/>
              <a:t> </a:t>
            </a:r>
            <a:r>
              <a:rPr lang="en-US" sz="1800" dirty="0" err="1"/>
              <a:t>thể</a:t>
            </a:r>
            <a:r>
              <a:rPr lang="en-US" sz="1800" dirty="0"/>
              <a:t> </a:t>
            </a:r>
            <a:r>
              <a:rPr lang="en-US" sz="1800" dirty="0" err="1"/>
              <a:t>thực</a:t>
            </a:r>
            <a:r>
              <a:rPr lang="en-US" sz="1800" dirty="0"/>
              <a:t> </a:t>
            </a:r>
            <a:r>
              <a:rPr lang="en-US" sz="1800" dirty="0" err="1"/>
              <a:t>hiện</a:t>
            </a:r>
            <a:r>
              <a:rPr lang="en-US" sz="1800" dirty="0"/>
              <a:t> </a:t>
            </a:r>
            <a:r>
              <a:rPr lang="en-US" sz="1800" dirty="0" err="1"/>
              <a:t>việc</a:t>
            </a:r>
            <a:r>
              <a:rPr lang="en-US" sz="1800" dirty="0"/>
              <a:t> </a:t>
            </a:r>
            <a:r>
              <a:rPr lang="en-US" sz="1800" dirty="0" err="1"/>
              <a:t>nâng</a:t>
            </a:r>
            <a:r>
              <a:rPr lang="en-US" sz="1800" dirty="0"/>
              <a:t> </a:t>
            </a:r>
            <a:r>
              <a:rPr lang="en-US" sz="1800" dirty="0" err="1"/>
              <a:t>cấp</a:t>
            </a:r>
            <a:r>
              <a:rPr lang="en-US" sz="1800" dirty="0"/>
              <a:t> </a:t>
            </a:r>
            <a:r>
              <a:rPr lang="en-US" sz="1800" dirty="0" err="1"/>
              <a:t>phần</a:t>
            </a:r>
            <a:r>
              <a:rPr lang="en-US" sz="1800" dirty="0"/>
              <a:t> </a:t>
            </a:r>
            <a:r>
              <a:rPr lang="en-US" sz="1800" dirty="0" err="1"/>
              <a:t>mềm</a:t>
            </a:r>
            <a:r>
              <a:rPr lang="en-US" sz="1800" dirty="0"/>
              <a:t> </a:t>
            </a:r>
            <a:r>
              <a:rPr lang="en-US" sz="1800" dirty="0" err="1"/>
              <a:t>bất</a:t>
            </a:r>
            <a:r>
              <a:rPr lang="en-US" sz="1800" dirty="0"/>
              <a:t> </a:t>
            </a:r>
            <a:r>
              <a:rPr lang="en-US" sz="1800" dirty="0" err="1"/>
              <a:t>kể</a:t>
            </a:r>
            <a:r>
              <a:rPr lang="en-US" sz="1800" dirty="0"/>
              <a:t> </a:t>
            </a:r>
            <a:r>
              <a:rPr lang="en-US" sz="1800" dirty="0" err="1"/>
              <a:t>đó</a:t>
            </a:r>
            <a:r>
              <a:rPr lang="en-US" sz="1800" dirty="0"/>
              <a:t> </a:t>
            </a:r>
            <a:r>
              <a:rPr lang="en-US" sz="1800" dirty="0" err="1"/>
              <a:t>là</a:t>
            </a:r>
            <a:r>
              <a:rPr lang="en-US" sz="1800" dirty="0"/>
              <a:t> </a:t>
            </a:r>
            <a:r>
              <a:rPr lang="en-US" sz="1800" dirty="0" err="1"/>
              <a:t>máy</a:t>
            </a:r>
            <a:r>
              <a:rPr lang="en-US" sz="1800" dirty="0"/>
              <a:t> </a:t>
            </a:r>
            <a:r>
              <a:rPr lang="en-US" sz="1800" dirty="0" err="1"/>
              <a:t>độc</a:t>
            </a:r>
            <a:r>
              <a:rPr lang="en-US" sz="1800" dirty="0"/>
              <a:t> </a:t>
            </a:r>
            <a:r>
              <a:rPr lang="en-US" sz="1800" dirty="0" err="1"/>
              <a:t>lập</a:t>
            </a:r>
            <a:r>
              <a:rPr lang="en-US" sz="1800" dirty="0"/>
              <a:t> hay </a:t>
            </a:r>
            <a:r>
              <a:rPr lang="en-US" sz="1800" dirty="0" err="1"/>
              <a:t>là</a:t>
            </a:r>
            <a:r>
              <a:rPr lang="en-US" sz="1800" dirty="0"/>
              <a:t> </a:t>
            </a:r>
            <a:r>
              <a:rPr lang="en-US" sz="1800" dirty="0" err="1"/>
              <a:t>máy</a:t>
            </a:r>
            <a:r>
              <a:rPr lang="en-US" sz="1800" dirty="0"/>
              <a:t> </a:t>
            </a:r>
            <a:r>
              <a:rPr lang="en-US" sz="1800" dirty="0" err="1"/>
              <a:t>nối</a:t>
            </a:r>
            <a:r>
              <a:rPr lang="en-US" sz="1800" dirty="0"/>
              <a:t> </a:t>
            </a:r>
            <a:r>
              <a:rPr lang="en-US" sz="1800" dirty="0" err="1"/>
              <a:t>mạng</a:t>
            </a:r>
            <a:endParaRPr lang="en-US" sz="1800" dirty="0" smtClean="0"/>
          </a:p>
          <a:p>
            <a:r>
              <a:rPr lang="en-US" sz="1800" dirty="0" err="1"/>
              <a:t>Các</a:t>
            </a:r>
            <a:r>
              <a:rPr lang="en-US" sz="1800" dirty="0"/>
              <a:t> </a:t>
            </a:r>
            <a:r>
              <a:rPr lang="en-US" sz="1800" dirty="0" err="1"/>
              <a:t>ứng</a:t>
            </a:r>
            <a:r>
              <a:rPr lang="en-US" sz="1800" dirty="0"/>
              <a:t> </a:t>
            </a:r>
            <a:r>
              <a:rPr lang="en-US" sz="1800" dirty="0" err="1"/>
              <a:t>dụng</a:t>
            </a:r>
            <a:r>
              <a:rPr lang="en-US" sz="1800" dirty="0"/>
              <a:t> </a:t>
            </a:r>
            <a:r>
              <a:rPr lang="en-US" sz="1800" dirty="0" smtClean="0"/>
              <a:t>Web </a:t>
            </a:r>
            <a:r>
              <a:rPr lang="en-US" sz="1800" dirty="0" err="1"/>
              <a:t>có</a:t>
            </a:r>
            <a:r>
              <a:rPr lang="en-US" sz="1800" dirty="0"/>
              <a:t> </a:t>
            </a:r>
            <a:r>
              <a:rPr lang="en-US" sz="1800" dirty="0" err="1"/>
              <a:t>thể</a:t>
            </a:r>
            <a:r>
              <a:rPr lang="en-US" sz="1800" dirty="0"/>
              <a:t> </a:t>
            </a:r>
            <a:r>
              <a:rPr lang="en-US" sz="1800" dirty="0" err="1"/>
              <a:t>được</a:t>
            </a:r>
            <a:r>
              <a:rPr lang="en-US" sz="1800" dirty="0"/>
              <a:t> </a:t>
            </a:r>
            <a:r>
              <a:rPr lang="en-US" sz="1800" dirty="0" err="1"/>
              <a:t>cập</a:t>
            </a:r>
            <a:r>
              <a:rPr lang="en-US" sz="1800" dirty="0"/>
              <a:t> </a:t>
            </a:r>
            <a:r>
              <a:rPr lang="en-US" sz="1800" dirty="0" err="1"/>
              <a:t>nhật</a:t>
            </a:r>
            <a:r>
              <a:rPr lang="en-US" sz="1800" dirty="0"/>
              <a:t> </a:t>
            </a:r>
            <a:r>
              <a:rPr lang="en-US" sz="1800" dirty="0" err="1"/>
              <a:t>thường</a:t>
            </a:r>
            <a:r>
              <a:rPr lang="en-US" sz="1800" dirty="0"/>
              <a:t> </a:t>
            </a:r>
            <a:r>
              <a:rPr lang="en-US" sz="1800" dirty="0" err="1"/>
              <a:t>xuyên</a:t>
            </a:r>
            <a:r>
              <a:rPr lang="en-US" sz="1800" dirty="0"/>
              <a:t> </a:t>
            </a:r>
            <a:r>
              <a:rPr lang="en-US" sz="1800" dirty="0" err="1"/>
              <a:t>hơn</a:t>
            </a:r>
            <a:r>
              <a:rPr lang="en-US" sz="1800" dirty="0"/>
              <a:t> </a:t>
            </a:r>
            <a:r>
              <a:rPr lang="en-US" sz="1800" dirty="0" err="1" smtClean="0"/>
              <a:t>để</a:t>
            </a:r>
            <a:r>
              <a:rPr lang="en-US" sz="1800" dirty="0" smtClean="0"/>
              <a:t> </a:t>
            </a:r>
            <a:r>
              <a:rPr lang="en-US" sz="1800" dirty="0" err="1"/>
              <a:t>giải</a:t>
            </a:r>
            <a:r>
              <a:rPr lang="en-US" sz="1800" dirty="0"/>
              <a:t> </a:t>
            </a:r>
            <a:r>
              <a:rPr lang="en-US" sz="1800" dirty="0" err="1"/>
              <a:t>quyết</a:t>
            </a:r>
            <a:r>
              <a:rPr lang="en-US" sz="1800" dirty="0"/>
              <a:t> </a:t>
            </a:r>
            <a:r>
              <a:rPr lang="en-US" sz="1800" dirty="0" err="1"/>
              <a:t>các</a:t>
            </a:r>
            <a:r>
              <a:rPr lang="en-US" sz="1800" dirty="0"/>
              <a:t> </a:t>
            </a:r>
            <a:r>
              <a:rPr lang="en-US" sz="1800" dirty="0" err="1"/>
              <a:t>vấn</a:t>
            </a:r>
            <a:r>
              <a:rPr lang="en-US" sz="1800" dirty="0"/>
              <a:t> </a:t>
            </a:r>
            <a:r>
              <a:rPr lang="en-US" sz="1800" dirty="0" err="1"/>
              <a:t>đề</a:t>
            </a:r>
            <a:r>
              <a:rPr lang="en-US" sz="1800" dirty="0"/>
              <a:t> </a:t>
            </a:r>
            <a:r>
              <a:rPr lang="en-US" sz="1800" dirty="0" err="1"/>
              <a:t>về</a:t>
            </a:r>
            <a:r>
              <a:rPr lang="en-US" sz="1800" dirty="0"/>
              <a:t> an </a:t>
            </a:r>
            <a:r>
              <a:rPr lang="en-US" sz="1800" dirty="0" err="1"/>
              <a:t>ninh</a:t>
            </a:r>
            <a:r>
              <a:rPr lang="en-US" sz="1800" dirty="0"/>
              <a:t> </a:t>
            </a:r>
            <a:r>
              <a:rPr lang="en-US" sz="1800" dirty="0" err="1" smtClean="0"/>
              <a:t>mạng</a:t>
            </a:r>
            <a:endParaRPr lang="en-US" sz="1800" dirty="0" smtClean="0"/>
          </a:p>
          <a:p>
            <a:r>
              <a:rPr lang="en-US" sz="1800" dirty="0" err="1"/>
              <a:t>Một</a:t>
            </a:r>
            <a:r>
              <a:rPr lang="en-US" sz="1800" dirty="0"/>
              <a:t> </a:t>
            </a:r>
            <a:r>
              <a:rPr lang="en-US" sz="1800" dirty="0" err="1"/>
              <a:t>số</a:t>
            </a:r>
            <a:r>
              <a:rPr lang="en-US" sz="1800" dirty="0"/>
              <a:t> </a:t>
            </a:r>
            <a:r>
              <a:rPr lang="en-US" sz="1800" dirty="0" err="1"/>
              <a:t>cơ</a:t>
            </a:r>
            <a:r>
              <a:rPr lang="en-US" sz="1800" dirty="0"/>
              <a:t> </a:t>
            </a:r>
            <a:r>
              <a:rPr lang="en-US" sz="1800" dirty="0" err="1"/>
              <a:t>quan</a:t>
            </a:r>
            <a:r>
              <a:rPr lang="en-US" sz="1800" dirty="0"/>
              <a:t>, </a:t>
            </a:r>
            <a:r>
              <a:rPr lang="en-US" sz="1800" dirty="0" err="1"/>
              <a:t>tổ</a:t>
            </a:r>
            <a:r>
              <a:rPr lang="en-US" sz="1800" dirty="0"/>
              <a:t> </a:t>
            </a:r>
            <a:r>
              <a:rPr lang="en-US" sz="1800" dirty="0" err="1"/>
              <a:t>chức</a:t>
            </a:r>
            <a:r>
              <a:rPr lang="en-US" sz="1800" dirty="0"/>
              <a:t>, </a:t>
            </a:r>
            <a:r>
              <a:rPr lang="en-US" sz="1800" dirty="0" err="1"/>
              <a:t>và</a:t>
            </a:r>
            <a:r>
              <a:rPr lang="en-US" sz="1800" dirty="0"/>
              <a:t> </a:t>
            </a:r>
            <a:r>
              <a:rPr lang="en-US" sz="1800" dirty="0" err="1"/>
              <a:t>nhóm</a:t>
            </a:r>
            <a:r>
              <a:rPr lang="en-US" sz="1800" dirty="0"/>
              <a:t> newsgroup chia </a:t>
            </a:r>
            <a:r>
              <a:rPr lang="en-US" sz="1800" dirty="0" err="1"/>
              <a:t>sẻ</a:t>
            </a:r>
            <a:r>
              <a:rPr lang="en-US" sz="1800" dirty="0"/>
              <a:t> </a:t>
            </a:r>
            <a:r>
              <a:rPr lang="en-US" sz="1800" dirty="0" err="1"/>
              <a:t>thông</a:t>
            </a:r>
            <a:r>
              <a:rPr lang="en-US" sz="1800" dirty="0"/>
              <a:t> tin </a:t>
            </a:r>
            <a:r>
              <a:rPr lang="en-US" sz="1800" dirty="0" err="1"/>
              <a:t>về</a:t>
            </a:r>
            <a:r>
              <a:rPr lang="en-US" sz="1800" dirty="0"/>
              <a:t> </a:t>
            </a:r>
            <a:r>
              <a:rPr lang="en-US" sz="1800" dirty="0" err="1"/>
              <a:t>việc</a:t>
            </a:r>
            <a:r>
              <a:rPr lang="en-US" sz="1800" dirty="0"/>
              <a:t> </a:t>
            </a:r>
            <a:r>
              <a:rPr lang="en-US" sz="1800" dirty="0" err="1"/>
              <a:t>cập</a:t>
            </a:r>
            <a:r>
              <a:rPr lang="en-US" sz="1800" dirty="0"/>
              <a:t> </a:t>
            </a:r>
            <a:r>
              <a:rPr lang="en-US" sz="1800" dirty="0" err="1"/>
              <a:t>nhật</a:t>
            </a:r>
            <a:r>
              <a:rPr lang="en-US" sz="1800" dirty="0"/>
              <a:t>, </a:t>
            </a:r>
            <a:r>
              <a:rPr lang="en-US" sz="1800" dirty="0" err="1"/>
              <a:t>tại</a:t>
            </a:r>
            <a:r>
              <a:rPr lang="en-US" sz="1800" dirty="0"/>
              <a:t> </a:t>
            </a:r>
            <a:r>
              <a:rPr lang="en-US" sz="1800" dirty="0" err="1"/>
              <a:t>sao</a:t>
            </a:r>
            <a:r>
              <a:rPr lang="en-US" sz="1800" dirty="0"/>
              <a:t> </a:t>
            </a:r>
            <a:r>
              <a:rPr lang="en-US" sz="1800" dirty="0" err="1"/>
              <a:t>chúng</a:t>
            </a:r>
            <a:r>
              <a:rPr lang="en-US" sz="1800" dirty="0"/>
              <a:t> </a:t>
            </a:r>
            <a:r>
              <a:rPr lang="en-US" sz="1800" dirty="0" err="1"/>
              <a:t>lại</a:t>
            </a:r>
            <a:r>
              <a:rPr lang="en-US" sz="1800" dirty="0"/>
              <a:t> </a:t>
            </a:r>
            <a:r>
              <a:rPr lang="en-US" sz="1800" dirty="0" err="1"/>
              <a:t>được</a:t>
            </a:r>
            <a:r>
              <a:rPr lang="en-US" sz="1800" dirty="0"/>
              <a:t> </a:t>
            </a:r>
            <a:r>
              <a:rPr lang="en-US" sz="1800" dirty="0" err="1"/>
              <a:t>cung</a:t>
            </a:r>
            <a:r>
              <a:rPr lang="en-US" sz="1800" dirty="0"/>
              <a:t> </a:t>
            </a:r>
            <a:r>
              <a:rPr lang="en-US" sz="1800" dirty="0" err="1"/>
              <a:t>cấp</a:t>
            </a:r>
            <a:r>
              <a:rPr lang="en-US" sz="1800" dirty="0"/>
              <a:t>, </a:t>
            </a:r>
            <a:r>
              <a:rPr lang="en-US" sz="1800" dirty="0" err="1"/>
              <a:t>và</a:t>
            </a:r>
            <a:r>
              <a:rPr lang="en-US" sz="1800" dirty="0"/>
              <a:t> </a:t>
            </a:r>
            <a:r>
              <a:rPr lang="en-US" sz="1800" dirty="0" err="1"/>
              <a:t>liệu</a:t>
            </a:r>
            <a:r>
              <a:rPr lang="en-US" sz="1800" dirty="0"/>
              <a:t> </a:t>
            </a:r>
            <a:r>
              <a:rPr lang="en-US" sz="1800" dirty="0" err="1"/>
              <a:t>bạn</a:t>
            </a:r>
            <a:r>
              <a:rPr lang="en-US" sz="1800" dirty="0"/>
              <a:t> </a:t>
            </a:r>
            <a:r>
              <a:rPr lang="en-US" sz="1800" dirty="0" err="1"/>
              <a:t>có</a:t>
            </a:r>
            <a:r>
              <a:rPr lang="en-US" sz="1800" dirty="0"/>
              <a:t> </a:t>
            </a:r>
            <a:r>
              <a:rPr lang="en-US" sz="1800" dirty="0" err="1"/>
              <a:t>cần</a:t>
            </a:r>
            <a:r>
              <a:rPr lang="en-US" sz="1800" dirty="0"/>
              <a:t> </a:t>
            </a:r>
            <a:r>
              <a:rPr lang="en-US" sz="1800" dirty="0" err="1"/>
              <a:t>cài</a:t>
            </a:r>
            <a:r>
              <a:rPr lang="en-US" sz="1800" dirty="0"/>
              <a:t> </a:t>
            </a:r>
            <a:r>
              <a:rPr lang="en-US" sz="1800" dirty="0" err="1"/>
              <a:t>đặt</a:t>
            </a:r>
            <a:r>
              <a:rPr lang="en-US" sz="1800" dirty="0"/>
              <a:t> hay </a:t>
            </a:r>
            <a:r>
              <a:rPr lang="en-US" sz="1800" dirty="0" err="1"/>
              <a:t>không</a:t>
            </a:r>
            <a:endParaRPr lang="en-US" sz="1800" dirty="0" smtClean="0"/>
          </a:p>
          <a:p>
            <a:r>
              <a:rPr lang="en-US" sz="1800" dirty="0" err="1"/>
              <a:t>C</a:t>
            </a:r>
            <a:r>
              <a:rPr lang="en-US" sz="1800" dirty="0" err="1" smtClean="0"/>
              <a:t>ó</a:t>
            </a:r>
            <a:r>
              <a:rPr lang="en-US" sz="1800" dirty="0" smtClean="0"/>
              <a:t> </a:t>
            </a:r>
            <a:r>
              <a:rPr lang="en-US" sz="1800" dirty="0" err="1"/>
              <a:t>thể</a:t>
            </a:r>
            <a:r>
              <a:rPr lang="en-US" sz="1800" dirty="0"/>
              <a:t> </a:t>
            </a:r>
            <a:r>
              <a:rPr lang="en-US" sz="1800" dirty="0" err="1" smtClean="0"/>
              <a:t>kiểm</a:t>
            </a:r>
            <a:r>
              <a:rPr lang="en-US" sz="1800" dirty="0" smtClean="0"/>
              <a:t> </a:t>
            </a:r>
            <a:r>
              <a:rPr lang="en-US" sz="1800" dirty="0" err="1" smtClean="0"/>
              <a:t>tra</a:t>
            </a:r>
            <a:r>
              <a:rPr lang="en-US" sz="1800" dirty="0" smtClean="0"/>
              <a:t> </a:t>
            </a:r>
            <a:r>
              <a:rPr lang="en-US" sz="1800" dirty="0" err="1"/>
              <a:t>trên</a:t>
            </a:r>
            <a:r>
              <a:rPr lang="en-US" sz="1800" dirty="0"/>
              <a:t> </a:t>
            </a:r>
            <a:r>
              <a:rPr lang="en-US" sz="1800" dirty="0" err="1"/>
              <a:t>trang</a:t>
            </a:r>
            <a:r>
              <a:rPr lang="en-US" sz="1800" dirty="0"/>
              <a:t> web </a:t>
            </a:r>
            <a:r>
              <a:rPr lang="en-US" sz="1800" dirty="0" err="1"/>
              <a:t>của</a:t>
            </a:r>
            <a:r>
              <a:rPr lang="en-US" sz="1800" dirty="0"/>
              <a:t> </a:t>
            </a:r>
            <a:r>
              <a:rPr lang="en-US" sz="1800" dirty="0" err="1"/>
              <a:t>nhà</a:t>
            </a:r>
            <a:r>
              <a:rPr lang="en-US" sz="1800" dirty="0"/>
              <a:t> </a:t>
            </a:r>
            <a:r>
              <a:rPr lang="en-US" sz="1800" dirty="0" err="1"/>
              <a:t>cung</a:t>
            </a:r>
            <a:r>
              <a:rPr lang="en-US" sz="1800" dirty="0"/>
              <a:t> </a:t>
            </a:r>
            <a:r>
              <a:rPr lang="en-US" sz="1800" dirty="0" err="1"/>
              <a:t>cấp</a:t>
            </a:r>
            <a:r>
              <a:rPr lang="en-US" sz="1800" dirty="0"/>
              <a:t> </a:t>
            </a:r>
            <a:r>
              <a:rPr lang="en-US" sz="1800" dirty="0" err="1"/>
              <a:t>để</a:t>
            </a:r>
            <a:r>
              <a:rPr lang="en-US" sz="1800" dirty="0"/>
              <a:t> </a:t>
            </a:r>
            <a:r>
              <a:rPr lang="en-US" sz="1800" dirty="0" err="1"/>
              <a:t>tìm</a:t>
            </a:r>
            <a:r>
              <a:rPr lang="en-US" sz="1800" dirty="0"/>
              <a:t> </a:t>
            </a:r>
            <a:r>
              <a:rPr lang="en-US" sz="1800" dirty="0" err="1"/>
              <a:t>các</a:t>
            </a:r>
            <a:r>
              <a:rPr lang="en-US" sz="1800" dirty="0"/>
              <a:t> </a:t>
            </a:r>
            <a:r>
              <a:rPr lang="en-US" sz="1800" dirty="0" err="1"/>
              <a:t>bản</a:t>
            </a:r>
            <a:r>
              <a:rPr lang="en-US" sz="1800" dirty="0"/>
              <a:t> </a:t>
            </a:r>
            <a:r>
              <a:rPr lang="en-US" sz="1800" dirty="0" err="1"/>
              <a:t>cập</a:t>
            </a:r>
            <a:r>
              <a:rPr lang="en-US" sz="1800" dirty="0"/>
              <a:t> </a:t>
            </a:r>
            <a:r>
              <a:rPr lang="en-US" sz="1800" dirty="0" err="1"/>
              <a:t>nhật</a:t>
            </a:r>
            <a:r>
              <a:rPr lang="en-US" sz="1800" dirty="0"/>
              <a:t> </a:t>
            </a:r>
            <a:r>
              <a:rPr lang="en-US" sz="1800" dirty="0" smtClean="0"/>
              <a:t/>
            </a:r>
            <a:br>
              <a:rPr lang="en-US" sz="1800" dirty="0" smtClean="0"/>
            </a:br>
            <a:r>
              <a:rPr lang="en-US" sz="1800" dirty="0" err="1" smtClean="0"/>
              <a:t>nhất</a:t>
            </a:r>
            <a:r>
              <a:rPr lang="en-US" sz="1800" dirty="0" smtClean="0"/>
              <a:t> </a:t>
            </a:r>
            <a:r>
              <a:rPr lang="en-US" sz="1800" dirty="0" err="1"/>
              <a:t>định</a:t>
            </a:r>
            <a:endParaRPr lang="en-US" sz="1800" dirty="0" smtClean="0"/>
          </a:p>
        </p:txBody>
      </p:sp>
    </p:spTree>
    <p:extLst>
      <p:ext uri="{BB962C8B-B14F-4D97-AF65-F5344CB8AC3E}">
        <p14:creationId xmlns:p14="http://schemas.microsoft.com/office/powerpoint/2010/main" val="4050176490"/>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dirty="0"/>
              <a:t>L</a:t>
            </a:r>
            <a:r>
              <a:rPr lang="vi-VN" dirty="0"/>
              <a:t>ựa chọn một chương trình ứng dụng</a:t>
            </a:r>
            <a:endParaRPr lang="en-US" dirty="0" smtClean="0"/>
          </a:p>
        </p:txBody>
      </p:sp>
      <p:sp>
        <p:nvSpPr>
          <p:cNvPr id="75780" name="Rectangle 6"/>
          <p:cNvSpPr>
            <a:spLocks noGrp="1" noChangeArrowheads="1"/>
          </p:cNvSpPr>
          <p:nvPr>
            <p:ph type="sldNum" sz="quarter" idx="14"/>
          </p:nvPr>
        </p:nvSpPr>
        <p:spPr>
          <a:noFill/>
        </p:spPr>
        <p:txBody>
          <a:bodyPr/>
          <a:lstStyle/>
          <a:p>
            <a:fld id="{1C6B01F3-81B1-41F7-8D74-B7F2877A8EFE}" type="slidenum">
              <a:rPr lang="en-US" smtClean="0">
                <a:latin typeface="Arial" pitchFamily="34" charset="0"/>
              </a:rPr>
              <a:pPr/>
              <a:t>72</a:t>
            </a:fld>
            <a:endParaRPr lang="en-US" dirty="0" smtClean="0">
              <a:latin typeface="Arial" pitchFamily="34" charset="0"/>
            </a:endParaRPr>
          </a:p>
        </p:txBody>
      </p:sp>
      <p:sp>
        <p:nvSpPr>
          <p:cNvPr id="75781" name="Content Placeholder 7"/>
          <p:cNvSpPr>
            <a:spLocks noGrp="1"/>
          </p:cNvSpPr>
          <p:nvPr>
            <p:ph sz="quarter" idx="12"/>
          </p:nvPr>
        </p:nvSpPr>
        <p:spPr>
          <a:xfrm>
            <a:off x="363538" y="1300163"/>
            <a:ext cx="8394700" cy="4968875"/>
          </a:xfrm>
        </p:spPr>
        <p:txBody>
          <a:bodyPr/>
          <a:lstStyle/>
          <a:p>
            <a:r>
              <a:rPr lang="en-US" sz="1800" dirty="0" err="1" smtClean="0"/>
              <a:t>Hệ</a:t>
            </a:r>
            <a:r>
              <a:rPr lang="en-US" sz="1800" dirty="0" smtClean="0"/>
              <a:t> </a:t>
            </a:r>
            <a:r>
              <a:rPr lang="en-US" sz="1800" dirty="0" err="1"/>
              <a:t>điều</a:t>
            </a:r>
            <a:r>
              <a:rPr lang="en-US" sz="1800" dirty="0"/>
              <a:t> </a:t>
            </a:r>
            <a:r>
              <a:rPr lang="en-US" sz="1800" dirty="0" err="1"/>
              <a:t>hành</a:t>
            </a:r>
            <a:r>
              <a:rPr lang="en-US" sz="1800" dirty="0"/>
              <a:t> </a:t>
            </a:r>
            <a:r>
              <a:rPr lang="en-US" sz="1800" dirty="0" err="1" smtClean="0"/>
              <a:t>phải</a:t>
            </a:r>
            <a:r>
              <a:rPr lang="en-US" sz="1800" dirty="0" smtClean="0"/>
              <a:t> </a:t>
            </a:r>
            <a:r>
              <a:rPr lang="en-US" sz="1800" dirty="0" err="1" smtClean="0"/>
              <a:t>được</a:t>
            </a:r>
            <a:r>
              <a:rPr lang="en-US" sz="1800" dirty="0" smtClean="0"/>
              <a:t> </a:t>
            </a:r>
            <a:r>
              <a:rPr lang="en-US" sz="1800" dirty="0" err="1" smtClean="0"/>
              <a:t>cài</a:t>
            </a:r>
            <a:r>
              <a:rPr lang="en-US" sz="1800" dirty="0" smtClean="0"/>
              <a:t> </a:t>
            </a:r>
            <a:r>
              <a:rPr lang="en-US" sz="1800" dirty="0" err="1" smtClean="0"/>
              <a:t>đặt</a:t>
            </a:r>
            <a:r>
              <a:rPr lang="en-US" sz="1800" dirty="0" smtClean="0"/>
              <a:t> </a:t>
            </a:r>
            <a:r>
              <a:rPr lang="en-US" sz="1800" dirty="0" err="1" smtClean="0"/>
              <a:t>vào</a:t>
            </a:r>
            <a:r>
              <a:rPr lang="en-US" sz="1800" dirty="0" smtClean="0"/>
              <a:t> </a:t>
            </a:r>
            <a:r>
              <a:rPr lang="en-US" sz="1800" dirty="0" err="1" smtClean="0"/>
              <a:t>trước</a:t>
            </a:r>
            <a:r>
              <a:rPr lang="en-US" sz="1800" dirty="0" smtClean="0"/>
              <a:t> </a:t>
            </a:r>
            <a:r>
              <a:rPr lang="en-US" sz="1800" dirty="0" err="1" smtClean="0"/>
              <a:t>khi</a:t>
            </a:r>
            <a:r>
              <a:rPr lang="en-US" sz="1800" dirty="0" smtClean="0"/>
              <a:t> </a:t>
            </a:r>
            <a:r>
              <a:rPr lang="en-US" sz="1800" dirty="0" err="1" smtClean="0"/>
              <a:t>các</a:t>
            </a:r>
            <a:r>
              <a:rPr lang="en-US" sz="1800" dirty="0" smtClean="0"/>
              <a:t> </a:t>
            </a:r>
            <a:r>
              <a:rPr lang="en-US" sz="1800" dirty="0" err="1" smtClean="0"/>
              <a:t>chương</a:t>
            </a:r>
            <a:r>
              <a:rPr lang="en-US" sz="1800" dirty="0" smtClean="0"/>
              <a:t> </a:t>
            </a:r>
            <a:r>
              <a:rPr lang="en-US" sz="1800" dirty="0" err="1" smtClean="0"/>
              <a:t>trình</a:t>
            </a:r>
            <a:r>
              <a:rPr lang="en-US" sz="1800" dirty="0" smtClean="0"/>
              <a:t> </a:t>
            </a:r>
            <a:r>
              <a:rPr lang="en-US" sz="1800" dirty="0" err="1" smtClean="0"/>
              <a:t>ứng</a:t>
            </a:r>
            <a:r>
              <a:rPr lang="en-US" sz="1800" dirty="0" smtClean="0"/>
              <a:t> </a:t>
            </a:r>
            <a:r>
              <a:rPr lang="en-US" sz="1800" dirty="0" err="1" smtClean="0"/>
              <a:t>dụng</a:t>
            </a:r>
            <a:r>
              <a:rPr lang="en-US" sz="1800" dirty="0" smtClean="0"/>
              <a:t> </a:t>
            </a:r>
            <a:r>
              <a:rPr lang="en-US" sz="1800" dirty="0" err="1" smtClean="0"/>
              <a:t>có</a:t>
            </a:r>
            <a:r>
              <a:rPr lang="en-US" sz="1800" dirty="0" smtClean="0"/>
              <a:t> </a:t>
            </a:r>
            <a:r>
              <a:rPr lang="en-US" sz="1800" dirty="0" err="1" smtClean="0"/>
              <a:t>thể</a:t>
            </a:r>
            <a:r>
              <a:rPr lang="en-US" sz="1800" dirty="0" smtClean="0"/>
              <a:t> </a:t>
            </a:r>
            <a:r>
              <a:rPr lang="en-US" sz="1800" dirty="0" err="1" smtClean="0"/>
              <a:t>thực</a:t>
            </a:r>
            <a:r>
              <a:rPr lang="en-US" sz="1800" dirty="0" smtClean="0"/>
              <a:t> </a:t>
            </a:r>
            <a:r>
              <a:rPr lang="en-US" sz="1800" dirty="0" err="1" smtClean="0"/>
              <a:t>hiện</a:t>
            </a:r>
            <a:r>
              <a:rPr lang="en-US" sz="1800" dirty="0" smtClean="0"/>
              <a:t> </a:t>
            </a:r>
            <a:r>
              <a:rPr lang="en-US" sz="1800" dirty="0" err="1" smtClean="0"/>
              <a:t>chức</a:t>
            </a:r>
            <a:r>
              <a:rPr lang="en-US" sz="1800" dirty="0" smtClean="0"/>
              <a:t> </a:t>
            </a:r>
            <a:r>
              <a:rPr lang="en-US" sz="1800" dirty="0" err="1" smtClean="0"/>
              <a:t>năng</a:t>
            </a:r>
            <a:r>
              <a:rPr lang="en-US" sz="1800" dirty="0" smtClean="0"/>
              <a:t> </a:t>
            </a:r>
            <a:r>
              <a:rPr lang="en-US" sz="1800" dirty="0" err="1" smtClean="0"/>
              <a:t>chuyên</a:t>
            </a:r>
            <a:r>
              <a:rPr lang="en-US" sz="1800" dirty="0" smtClean="0"/>
              <a:t> </a:t>
            </a:r>
            <a:r>
              <a:rPr lang="en-US" sz="1800" dirty="0" err="1" smtClean="0"/>
              <a:t>biệt</a:t>
            </a:r>
            <a:r>
              <a:rPr lang="en-US" sz="1800" dirty="0" smtClean="0"/>
              <a:t> </a:t>
            </a:r>
          </a:p>
          <a:p>
            <a:r>
              <a:rPr lang="en-US" sz="1800" dirty="0" err="1" smtClean="0"/>
              <a:t>Điều</a:t>
            </a:r>
            <a:r>
              <a:rPr lang="en-US" sz="1800" dirty="0" smtClean="0"/>
              <a:t> </a:t>
            </a:r>
            <a:r>
              <a:rPr lang="en-US" sz="1800" dirty="0" err="1" smtClean="0"/>
              <a:t>quan</a:t>
            </a:r>
            <a:r>
              <a:rPr lang="en-US" sz="1800" dirty="0" smtClean="0"/>
              <a:t> </a:t>
            </a:r>
            <a:r>
              <a:rPr lang="en-US" sz="1800" dirty="0" err="1" smtClean="0"/>
              <a:t>trọng</a:t>
            </a:r>
            <a:r>
              <a:rPr lang="en-US" sz="1800" dirty="0" smtClean="0"/>
              <a:t> </a:t>
            </a:r>
            <a:r>
              <a:rPr lang="en-US" sz="1800" dirty="0" err="1" smtClean="0"/>
              <a:t>là</a:t>
            </a:r>
            <a:r>
              <a:rPr lang="en-US" sz="1800" dirty="0" smtClean="0"/>
              <a:t> </a:t>
            </a:r>
            <a:r>
              <a:rPr lang="en-US" sz="1800" dirty="0" err="1" smtClean="0"/>
              <a:t>phải</a:t>
            </a:r>
            <a:r>
              <a:rPr lang="en-US" sz="1800" dirty="0" smtClean="0"/>
              <a:t> </a:t>
            </a:r>
            <a:r>
              <a:rPr lang="en-US" sz="1800" dirty="0" err="1" smtClean="0"/>
              <a:t>sử</a:t>
            </a:r>
            <a:r>
              <a:rPr lang="en-US" sz="1800" dirty="0" smtClean="0"/>
              <a:t> </a:t>
            </a:r>
            <a:r>
              <a:rPr lang="en-US" sz="1800" dirty="0" err="1" smtClean="0"/>
              <a:t>dụng</a:t>
            </a:r>
            <a:r>
              <a:rPr lang="en-US" sz="1800" dirty="0" smtClean="0"/>
              <a:t> </a:t>
            </a:r>
            <a:r>
              <a:rPr lang="en-US" sz="1800" dirty="0" err="1" smtClean="0"/>
              <a:t>phần</a:t>
            </a:r>
            <a:r>
              <a:rPr lang="en-US" sz="1800" dirty="0" smtClean="0"/>
              <a:t> </a:t>
            </a:r>
            <a:r>
              <a:rPr lang="en-US" sz="1800" dirty="0" err="1" smtClean="0"/>
              <a:t>mềm</a:t>
            </a:r>
            <a:r>
              <a:rPr lang="en-US" sz="1800" dirty="0" smtClean="0"/>
              <a:t> </a:t>
            </a:r>
            <a:r>
              <a:rPr lang="en-US" sz="1800" dirty="0" err="1" smtClean="0"/>
              <a:t>phù</a:t>
            </a:r>
            <a:r>
              <a:rPr lang="en-US" sz="1800" dirty="0" smtClean="0"/>
              <a:t> </a:t>
            </a:r>
            <a:r>
              <a:rPr lang="en-US" sz="1800" dirty="0" err="1" smtClean="0"/>
              <a:t>hợp</a:t>
            </a:r>
            <a:r>
              <a:rPr lang="en-US" sz="1800" dirty="0" smtClean="0"/>
              <a:t> </a:t>
            </a:r>
            <a:r>
              <a:rPr lang="en-US" sz="1800" dirty="0" err="1" smtClean="0"/>
              <a:t>để</a:t>
            </a:r>
            <a:r>
              <a:rPr lang="en-US" sz="1800" dirty="0" smtClean="0"/>
              <a:t> </a:t>
            </a:r>
            <a:r>
              <a:rPr lang="en-US" sz="1800" dirty="0" err="1" smtClean="0"/>
              <a:t>hoàn</a:t>
            </a:r>
            <a:r>
              <a:rPr lang="en-US" sz="1800" dirty="0" smtClean="0"/>
              <a:t> </a:t>
            </a:r>
            <a:r>
              <a:rPr lang="en-US" sz="1800" dirty="0" err="1" smtClean="0"/>
              <a:t>thành</a:t>
            </a:r>
            <a:r>
              <a:rPr lang="en-US" sz="1800" dirty="0" smtClean="0"/>
              <a:t> </a:t>
            </a:r>
            <a:r>
              <a:rPr lang="en-US" sz="1800" dirty="0" err="1" smtClean="0"/>
              <a:t>các</a:t>
            </a:r>
            <a:r>
              <a:rPr lang="en-US" sz="1800" dirty="0" smtClean="0"/>
              <a:t> </a:t>
            </a:r>
            <a:br>
              <a:rPr lang="en-US" sz="1800" dirty="0" smtClean="0"/>
            </a:br>
            <a:r>
              <a:rPr lang="en-US" sz="1800" dirty="0" err="1" smtClean="0"/>
              <a:t>công</a:t>
            </a:r>
            <a:r>
              <a:rPr lang="en-US" sz="1800" dirty="0" smtClean="0"/>
              <a:t> </a:t>
            </a:r>
            <a:r>
              <a:rPr lang="en-US" sz="1800" dirty="0" err="1" smtClean="0"/>
              <a:t>việc</a:t>
            </a:r>
            <a:endParaRPr lang="en-US" sz="1800" dirty="0" smtClean="0"/>
          </a:p>
          <a:p>
            <a:r>
              <a:rPr lang="en-US" sz="1800" dirty="0" err="1" smtClean="0"/>
              <a:t>Để</a:t>
            </a:r>
            <a:r>
              <a:rPr lang="en-US" sz="1800" dirty="0" smtClean="0"/>
              <a:t> </a:t>
            </a:r>
            <a:r>
              <a:rPr lang="en-US" sz="1800" dirty="0" err="1" smtClean="0"/>
              <a:t>chọn</a:t>
            </a:r>
            <a:r>
              <a:rPr lang="en-US" sz="1800" dirty="0" smtClean="0"/>
              <a:t> </a:t>
            </a:r>
            <a:r>
              <a:rPr lang="en-US" sz="1800" dirty="0" err="1"/>
              <a:t>một</a:t>
            </a:r>
            <a:r>
              <a:rPr lang="en-US" sz="1800" dirty="0"/>
              <a:t> </a:t>
            </a:r>
            <a:r>
              <a:rPr lang="en-US" sz="1800" dirty="0" err="1"/>
              <a:t>cái</a:t>
            </a:r>
            <a:r>
              <a:rPr lang="en-US" sz="1800" dirty="0"/>
              <a:t> </a:t>
            </a:r>
            <a:r>
              <a:rPr lang="en-US" sz="1800" dirty="0" err="1"/>
              <a:t>phù</a:t>
            </a:r>
            <a:r>
              <a:rPr lang="en-US" sz="1800" dirty="0"/>
              <a:t> </a:t>
            </a:r>
            <a:r>
              <a:rPr lang="en-US" sz="1800" dirty="0" err="1"/>
              <a:t>hợp</a:t>
            </a:r>
            <a:r>
              <a:rPr lang="en-US" sz="1800" dirty="0"/>
              <a:t> </a:t>
            </a:r>
            <a:r>
              <a:rPr lang="en-US" sz="1800" dirty="0" err="1"/>
              <a:t>nhất</a:t>
            </a:r>
            <a:r>
              <a:rPr lang="en-US" sz="1800" dirty="0"/>
              <a:t> </a:t>
            </a:r>
            <a:r>
              <a:rPr lang="en-US" sz="1800" dirty="0" err="1"/>
              <a:t>với</a:t>
            </a:r>
            <a:r>
              <a:rPr lang="en-US" sz="1800" dirty="0"/>
              <a:t> </a:t>
            </a:r>
            <a:r>
              <a:rPr lang="en-US" sz="1800" dirty="0" err="1"/>
              <a:t>yêu</a:t>
            </a:r>
            <a:r>
              <a:rPr lang="en-US" sz="1800" dirty="0"/>
              <a:t> </a:t>
            </a:r>
            <a:r>
              <a:rPr lang="en-US" sz="1800" dirty="0" err="1"/>
              <a:t>cầu</a:t>
            </a:r>
            <a:r>
              <a:rPr lang="en-US" sz="1800" dirty="0"/>
              <a:t> </a:t>
            </a:r>
            <a:r>
              <a:rPr lang="en-US" sz="1800" dirty="0" err="1"/>
              <a:t>của</a:t>
            </a:r>
            <a:r>
              <a:rPr lang="en-US" sz="1800" dirty="0"/>
              <a:t> </a:t>
            </a:r>
            <a:r>
              <a:rPr lang="en-US" sz="1800" dirty="0" err="1"/>
              <a:t>bạn</a:t>
            </a:r>
            <a:r>
              <a:rPr lang="en-US" sz="1800" dirty="0"/>
              <a:t>, </a:t>
            </a:r>
            <a:r>
              <a:rPr lang="en-US" sz="1800" dirty="0" err="1"/>
              <a:t>hãy</a:t>
            </a:r>
            <a:r>
              <a:rPr lang="en-US" sz="1800" dirty="0"/>
              <a:t> </a:t>
            </a:r>
            <a:r>
              <a:rPr lang="en-US" sz="1800" dirty="0" err="1"/>
              <a:t>nghiên</a:t>
            </a:r>
            <a:r>
              <a:rPr lang="en-US" sz="1800" dirty="0"/>
              <a:t> </a:t>
            </a:r>
            <a:r>
              <a:rPr lang="en-US" sz="1800" dirty="0" err="1"/>
              <a:t>cứu</a:t>
            </a:r>
            <a:r>
              <a:rPr lang="en-US" sz="1800" dirty="0"/>
              <a:t> </a:t>
            </a:r>
            <a:r>
              <a:rPr lang="en-US" sz="1800" dirty="0" err="1"/>
              <a:t>kỹ</a:t>
            </a:r>
            <a:r>
              <a:rPr lang="en-US" sz="1800" dirty="0"/>
              <a:t> </a:t>
            </a:r>
            <a:r>
              <a:rPr lang="en-US" sz="1800" dirty="0" err="1"/>
              <a:t>xem</a:t>
            </a:r>
            <a:r>
              <a:rPr lang="en-US" sz="1800" dirty="0"/>
              <a:t> </a:t>
            </a:r>
            <a:r>
              <a:rPr lang="en-US" sz="1800" dirty="0" err="1"/>
              <a:t>bạn</a:t>
            </a:r>
            <a:r>
              <a:rPr lang="en-US" sz="1800" dirty="0"/>
              <a:t>  </a:t>
            </a:r>
            <a:r>
              <a:rPr lang="en-US" sz="1800" dirty="0" err="1"/>
              <a:t>muốn</a:t>
            </a:r>
            <a:r>
              <a:rPr lang="en-US" sz="1800" dirty="0"/>
              <a:t> </a:t>
            </a:r>
            <a:r>
              <a:rPr lang="en-US" sz="1800" dirty="0" err="1"/>
              <a:t>làm</a:t>
            </a:r>
            <a:r>
              <a:rPr lang="en-US" sz="1800" dirty="0"/>
              <a:t> </a:t>
            </a:r>
            <a:r>
              <a:rPr lang="en-US" sz="1800" dirty="0" err="1" smtClean="0"/>
              <a:t>gì</a:t>
            </a:r>
            <a:r>
              <a:rPr lang="en-US" sz="1800" dirty="0" smtClean="0"/>
              <a:t> </a:t>
            </a:r>
          </a:p>
          <a:p>
            <a:r>
              <a:rPr lang="en-US" sz="1800" dirty="0" err="1" smtClean="0"/>
              <a:t>Nhiều</a:t>
            </a:r>
            <a:r>
              <a:rPr lang="en-US" sz="1800" dirty="0" smtClean="0"/>
              <a:t> </a:t>
            </a:r>
            <a:r>
              <a:rPr lang="en-US" sz="1800" dirty="0" err="1"/>
              <a:t>chương</a:t>
            </a:r>
            <a:r>
              <a:rPr lang="en-US" sz="1800" dirty="0"/>
              <a:t> </a:t>
            </a:r>
            <a:r>
              <a:rPr lang="en-US" sz="1800" dirty="0" err="1"/>
              <a:t>trình</a:t>
            </a:r>
            <a:r>
              <a:rPr lang="en-US" sz="1800" dirty="0"/>
              <a:t> </a:t>
            </a:r>
            <a:r>
              <a:rPr lang="en-US" sz="1800" dirty="0" err="1"/>
              <a:t>cùng</a:t>
            </a:r>
            <a:r>
              <a:rPr lang="en-US" sz="1800" dirty="0"/>
              <a:t> </a:t>
            </a:r>
            <a:r>
              <a:rPr lang="en-US" sz="1800" dirty="0" err="1"/>
              <a:t>loại</a:t>
            </a:r>
            <a:r>
              <a:rPr lang="en-US" sz="1800" dirty="0"/>
              <a:t> </a:t>
            </a:r>
            <a:r>
              <a:rPr lang="en-US" sz="1800" dirty="0" err="1"/>
              <a:t>cung</a:t>
            </a:r>
            <a:r>
              <a:rPr lang="en-US" sz="1800" dirty="0"/>
              <a:t> </a:t>
            </a:r>
            <a:r>
              <a:rPr lang="en-US" sz="1800" dirty="0" err="1"/>
              <a:t>cấp</a:t>
            </a:r>
            <a:r>
              <a:rPr lang="en-US" sz="1800" dirty="0"/>
              <a:t> </a:t>
            </a:r>
            <a:r>
              <a:rPr lang="en-US" sz="1800" dirty="0" err="1"/>
              <a:t>những</a:t>
            </a:r>
            <a:r>
              <a:rPr lang="en-US" sz="1800" dirty="0"/>
              <a:t> </a:t>
            </a:r>
            <a:r>
              <a:rPr lang="en-US" sz="1800" dirty="0" err="1"/>
              <a:t>tính</a:t>
            </a:r>
            <a:r>
              <a:rPr lang="en-US" sz="1800" dirty="0"/>
              <a:t> </a:t>
            </a:r>
            <a:r>
              <a:rPr lang="en-US" sz="1800" dirty="0" err="1"/>
              <a:t>năng</a:t>
            </a:r>
            <a:r>
              <a:rPr lang="en-US" sz="1800" dirty="0"/>
              <a:t> </a:t>
            </a:r>
            <a:r>
              <a:rPr lang="en-US" sz="1800" dirty="0" err="1"/>
              <a:t>mà</a:t>
            </a:r>
            <a:r>
              <a:rPr lang="en-US" sz="1800" dirty="0"/>
              <a:t> </a:t>
            </a:r>
            <a:r>
              <a:rPr lang="en-US" sz="1800" dirty="0" err="1"/>
              <a:t>một</a:t>
            </a:r>
            <a:r>
              <a:rPr lang="en-US" sz="1800" dirty="0"/>
              <a:t> </a:t>
            </a:r>
            <a:r>
              <a:rPr lang="en-US" sz="1800" dirty="0" err="1"/>
              <a:t>chương</a:t>
            </a:r>
            <a:r>
              <a:rPr lang="en-US" sz="1800" dirty="0"/>
              <a:t> </a:t>
            </a:r>
            <a:r>
              <a:rPr lang="en-US" sz="1800" dirty="0" err="1"/>
              <a:t>trình</a:t>
            </a:r>
            <a:r>
              <a:rPr lang="en-US" sz="1800" dirty="0"/>
              <a:t> </a:t>
            </a:r>
            <a:r>
              <a:rPr lang="en-US" sz="1800" dirty="0" err="1"/>
              <a:t>loại</a:t>
            </a:r>
            <a:r>
              <a:rPr lang="en-US" sz="1800" dirty="0"/>
              <a:t> </a:t>
            </a:r>
            <a:r>
              <a:rPr lang="en-US" sz="1800" dirty="0" err="1"/>
              <a:t>khác</a:t>
            </a:r>
            <a:r>
              <a:rPr lang="en-US" sz="1800" dirty="0"/>
              <a:t> </a:t>
            </a:r>
            <a:r>
              <a:rPr lang="en-US" sz="1800" dirty="0" err="1"/>
              <a:t>cũng</a:t>
            </a:r>
            <a:r>
              <a:rPr lang="en-US" sz="1800" dirty="0"/>
              <a:t> </a:t>
            </a:r>
            <a:r>
              <a:rPr lang="en-US" sz="1800" dirty="0" err="1"/>
              <a:t>có</a:t>
            </a:r>
            <a:r>
              <a:rPr lang="en-US" sz="1800" dirty="0" smtClean="0"/>
              <a:t> </a:t>
            </a:r>
          </a:p>
          <a:p>
            <a:pPr lvl="1"/>
            <a:r>
              <a:rPr lang="en-US" sz="1600" dirty="0" err="1" smtClean="0"/>
              <a:t>Hãy</a:t>
            </a:r>
            <a:r>
              <a:rPr lang="en-US" sz="1600" dirty="0" smtClean="0"/>
              <a:t> </a:t>
            </a:r>
            <a:r>
              <a:rPr lang="en-US" sz="1600" dirty="0" err="1" smtClean="0"/>
              <a:t>nghiên</a:t>
            </a:r>
            <a:r>
              <a:rPr lang="en-US" sz="1600" dirty="0" smtClean="0"/>
              <a:t> </a:t>
            </a:r>
            <a:r>
              <a:rPr lang="en-US" sz="1600" dirty="0" err="1"/>
              <a:t>cứu</a:t>
            </a:r>
            <a:r>
              <a:rPr lang="en-US" sz="1600" dirty="0"/>
              <a:t> </a:t>
            </a:r>
            <a:r>
              <a:rPr lang="en-US" sz="1600" dirty="0" err="1"/>
              <a:t>kỹ</a:t>
            </a:r>
            <a:r>
              <a:rPr lang="en-US" sz="1600" dirty="0"/>
              <a:t> </a:t>
            </a:r>
            <a:r>
              <a:rPr lang="en-US" sz="1600" dirty="0" err="1"/>
              <a:t>xem</a:t>
            </a:r>
            <a:r>
              <a:rPr lang="en-US" sz="1600" dirty="0"/>
              <a:t> </a:t>
            </a:r>
            <a:r>
              <a:rPr lang="en-US" sz="1600" dirty="0" err="1" smtClean="0"/>
              <a:t>mỗi</a:t>
            </a:r>
            <a:r>
              <a:rPr lang="en-US" sz="1600" dirty="0" smtClean="0"/>
              <a:t> </a:t>
            </a:r>
            <a:r>
              <a:rPr lang="en-US" sz="1600" dirty="0" err="1" smtClean="0"/>
              <a:t>chương</a:t>
            </a:r>
            <a:r>
              <a:rPr lang="en-US" sz="1600" dirty="0" smtClean="0"/>
              <a:t> </a:t>
            </a:r>
            <a:r>
              <a:rPr lang="en-US" sz="1600" dirty="0" err="1" smtClean="0"/>
              <a:t>trình</a:t>
            </a:r>
            <a:r>
              <a:rPr lang="en-US" sz="1600" dirty="0" smtClean="0"/>
              <a:t> </a:t>
            </a:r>
            <a:r>
              <a:rPr lang="en-US" sz="1600" dirty="0" err="1" smtClean="0"/>
              <a:t>làm</a:t>
            </a:r>
            <a:r>
              <a:rPr lang="en-US" sz="1600" dirty="0" smtClean="0"/>
              <a:t> </a:t>
            </a:r>
            <a:r>
              <a:rPr lang="en-US" sz="1600" dirty="0" err="1" smtClean="0"/>
              <a:t>được</a:t>
            </a:r>
            <a:r>
              <a:rPr lang="en-US" sz="1600" dirty="0" smtClean="0"/>
              <a:t> </a:t>
            </a:r>
            <a:r>
              <a:rPr lang="en-US" sz="1600" dirty="0" err="1" smtClean="0"/>
              <a:t>gì</a:t>
            </a:r>
            <a:r>
              <a:rPr lang="en-US" sz="1600" dirty="0" smtClean="0"/>
              <a:t> </a:t>
            </a:r>
            <a:r>
              <a:rPr lang="en-US" sz="1600" dirty="0" err="1" smtClean="0"/>
              <a:t>và</a:t>
            </a:r>
            <a:r>
              <a:rPr lang="en-US" sz="1600" dirty="0" smtClean="0"/>
              <a:t> </a:t>
            </a:r>
            <a:r>
              <a:rPr lang="en-US" sz="1600" dirty="0" err="1" smtClean="0"/>
              <a:t>nó</a:t>
            </a:r>
            <a:r>
              <a:rPr lang="en-US" sz="1600" dirty="0" smtClean="0"/>
              <a:t> </a:t>
            </a:r>
            <a:r>
              <a:rPr lang="en-US" sz="1600" dirty="0" err="1" smtClean="0"/>
              <a:t>có</a:t>
            </a:r>
            <a:r>
              <a:rPr lang="en-US" sz="1600" dirty="0" smtClean="0"/>
              <a:t> </a:t>
            </a:r>
            <a:r>
              <a:rPr lang="en-US" sz="1600" dirty="0" err="1" smtClean="0"/>
              <a:t>khả</a:t>
            </a:r>
            <a:r>
              <a:rPr lang="en-US" sz="1600" dirty="0" smtClean="0"/>
              <a:t> </a:t>
            </a:r>
            <a:r>
              <a:rPr lang="en-US" sz="1600" dirty="0" err="1" smtClean="0"/>
              <a:t>năng</a:t>
            </a:r>
            <a:r>
              <a:rPr lang="en-US" sz="1600" dirty="0" smtClean="0"/>
              <a:t> </a:t>
            </a:r>
            <a:r>
              <a:rPr lang="en-US" sz="1600" dirty="0" err="1" smtClean="0"/>
              <a:t>phù</a:t>
            </a:r>
            <a:r>
              <a:rPr lang="en-US" sz="1600" dirty="0" smtClean="0"/>
              <a:t> </a:t>
            </a:r>
            <a:r>
              <a:rPr lang="en-US" sz="1600" dirty="0" err="1" smtClean="0"/>
              <a:t>hợp</a:t>
            </a:r>
            <a:r>
              <a:rPr lang="en-US" sz="1600" dirty="0" smtClean="0"/>
              <a:t> </a:t>
            </a:r>
            <a:r>
              <a:rPr lang="en-US" sz="1600" dirty="0" err="1" smtClean="0"/>
              <a:t>với</a:t>
            </a:r>
            <a:r>
              <a:rPr lang="en-US" sz="1600" dirty="0" smtClean="0"/>
              <a:t> </a:t>
            </a:r>
            <a:r>
              <a:rPr lang="en-US" sz="1600" dirty="0" err="1" smtClean="0"/>
              <a:t>những</a:t>
            </a:r>
            <a:r>
              <a:rPr lang="en-US" sz="1600" dirty="0" smtClean="0"/>
              <a:t> </a:t>
            </a:r>
            <a:r>
              <a:rPr lang="en-US" sz="1600" dirty="0" err="1" smtClean="0"/>
              <a:t>gì</a:t>
            </a:r>
            <a:r>
              <a:rPr lang="en-US" sz="1600" dirty="0" smtClean="0"/>
              <a:t> </a:t>
            </a:r>
            <a:r>
              <a:rPr lang="en-US" sz="1600" dirty="0" err="1" smtClean="0"/>
              <a:t>bạn</a:t>
            </a:r>
            <a:r>
              <a:rPr lang="en-US" sz="1600" dirty="0" smtClean="0"/>
              <a:t> </a:t>
            </a:r>
            <a:r>
              <a:rPr lang="en-US" sz="1600" dirty="0" err="1" smtClean="0"/>
              <a:t>muốn</a:t>
            </a:r>
            <a:endParaRPr lang="en-US" sz="1600" dirty="0" smtClean="0"/>
          </a:p>
          <a:p>
            <a:r>
              <a:rPr lang="en-US" sz="1800" dirty="0" err="1" smtClean="0"/>
              <a:t>Hãy</a:t>
            </a:r>
            <a:r>
              <a:rPr lang="en-US" sz="1800" dirty="0" smtClean="0"/>
              <a:t> </a:t>
            </a:r>
            <a:r>
              <a:rPr lang="en-US" sz="1800" dirty="0" err="1" smtClean="0"/>
              <a:t>xem</a:t>
            </a:r>
            <a:r>
              <a:rPr lang="en-US" sz="1800" dirty="0" smtClean="0"/>
              <a:t> </a:t>
            </a:r>
            <a:r>
              <a:rPr lang="en-US" sz="1800" dirty="0" err="1" smtClean="0"/>
              <a:t>xet</a:t>
            </a:r>
            <a:r>
              <a:rPr lang="en-US" sz="1800" dirty="0" smtClean="0"/>
              <a:t> </a:t>
            </a:r>
            <a:r>
              <a:rPr lang="en-US" sz="1800" dirty="0" err="1"/>
              <a:t>đến</a:t>
            </a:r>
            <a:r>
              <a:rPr lang="en-US" sz="1800" dirty="0"/>
              <a:t> </a:t>
            </a:r>
            <a:r>
              <a:rPr lang="en-US" sz="1800" dirty="0" err="1"/>
              <a:t>cả</a:t>
            </a:r>
            <a:r>
              <a:rPr lang="en-US" sz="1800" dirty="0"/>
              <a:t> </a:t>
            </a:r>
            <a:r>
              <a:rPr lang="en-US" sz="1800" dirty="0" err="1"/>
              <a:t>việc</a:t>
            </a:r>
            <a:r>
              <a:rPr lang="en-US" sz="1800" dirty="0"/>
              <a:t> </a:t>
            </a:r>
            <a:r>
              <a:rPr lang="en-US" sz="1800" dirty="0" err="1"/>
              <a:t>nhu</a:t>
            </a:r>
            <a:r>
              <a:rPr lang="en-US" sz="1800" dirty="0"/>
              <a:t> </a:t>
            </a:r>
            <a:r>
              <a:rPr lang="en-US" sz="1800" dirty="0" err="1"/>
              <a:t>cầu</a:t>
            </a:r>
            <a:r>
              <a:rPr lang="en-US" sz="1800" dirty="0"/>
              <a:t> </a:t>
            </a:r>
            <a:r>
              <a:rPr lang="en-US" sz="1800" dirty="0" err="1"/>
              <a:t>của</a:t>
            </a:r>
            <a:r>
              <a:rPr lang="en-US" sz="1800" dirty="0"/>
              <a:t> </a:t>
            </a:r>
            <a:r>
              <a:rPr lang="en-US" sz="1800" dirty="0" err="1"/>
              <a:t>bạn</a:t>
            </a:r>
            <a:r>
              <a:rPr lang="en-US" sz="1800" dirty="0"/>
              <a:t> </a:t>
            </a:r>
            <a:r>
              <a:rPr lang="en-US" sz="1800" dirty="0" err="1"/>
              <a:t>có</a:t>
            </a:r>
            <a:r>
              <a:rPr lang="en-US" sz="1800" dirty="0"/>
              <a:t> </a:t>
            </a:r>
            <a:r>
              <a:rPr lang="en-US" sz="1800" dirty="0" err="1"/>
              <a:t>thể</a:t>
            </a:r>
            <a:r>
              <a:rPr lang="en-US" sz="1800" dirty="0"/>
              <a:t> </a:t>
            </a:r>
            <a:r>
              <a:rPr lang="en-US" sz="1800" dirty="0" err="1"/>
              <a:t>thay</a:t>
            </a:r>
            <a:r>
              <a:rPr lang="en-US" sz="1800" dirty="0"/>
              <a:t> </a:t>
            </a:r>
            <a:r>
              <a:rPr lang="en-US" sz="1800" dirty="0" err="1"/>
              <a:t>đổi</a:t>
            </a:r>
            <a:r>
              <a:rPr lang="en-US" sz="1800" dirty="0"/>
              <a:t> </a:t>
            </a:r>
            <a:r>
              <a:rPr lang="en-US" sz="1800" dirty="0" err="1"/>
              <a:t>theo</a:t>
            </a:r>
            <a:r>
              <a:rPr lang="en-US" sz="1800" dirty="0"/>
              <a:t> </a:t>
            </a:r>
            <a:r>
              <a:rPr lang="en-US" sz="1800" dirty="0" err="1"/>
              <a:t>thời</a:t>
            </a:r>
            <a:r>
              <a:rPr lang="en-US" sz="1800" dirty="0"/>
              <a:t> </a:t>
            </a:r>
            <a:r>
              <a:rPr lang="en-US" sz="1800" dirty="0" err="1" smtClean="0"/>
              <a:t>gian</a:t>
            </a:r>
            <a:r>
              <a:rPr lang="en-US" sz="1800" dirty="0" smtClean="0"/>
              <a:t> </a:t>
            </a:r>
          </a:p>
          <a:p>
            <a:r>
              <a:rPr lang="en-US" sz="1800" dirty="0" err="1" smtClean="0"/>
              <a:t>Với</a:t>
            </a:r>
            <a:r>
              <a:rPr lang="en-US" sz="1800" dirty="0" smtClean="0"/>
              <a:t> </a:t>
            </a:r>
            <a:r>
              <a:rPr lang="en-US" sz="1800" dirty="0" err="1"/>
              <a:t>phần</a:t>
            </a:r>
            <a:r>
              <a:rPr lang="en-US" sz="1800" dirty="0"/>
              <a:t> </a:t>
            </a:r>
            <a:r>
              <a:rPr lang="en-US" sz="1800" dirty="0" err="1"/>
              <a:t>mềm</a:t>
            </a:r>
            <a:r>
              <a:rPr lang="en-US" sz="1800" dirty="0"/>
              <a:t> </a:t>
            </a:r>
            <a:r>
              <a:rPr lang="en-US" sz="1800" dirty="0" err="1"/>
              <a:t>chuyên</a:t>
            </a:r>
            <a:r>
              <a:rPr lang="en-US" sz="1800" dirty="0"/>
              <a:t> </a:t>
            </a:r>
            <a:r>
              <a:rPr lang="en-US" sz="1800" dirty="0" err="1"/>
              <a:t>dụng</a:t>
            </a:r>
            <a:r>
              <a:rPr lang="en-US" sz="1800" dirty="0"/>
              <a:t>, </a:t>
            </a:r>
            <a:r>
              <a:rPr lang="en-US" sz="1800" dirty="0" err="1" smtClean="0"/>
              <a:t>cần</a:t>
            </a:r>
            <a:r>
              <a:rPr lang="en-US" sz="1800" dirty="0" smtClean="0"/>
              <a:t> </a:t>
            </a:r>
            <a:r>
              <a:rPr lang="en-US" sz="1800" dirty="0" err="1"/>
              <a:t>phải</a:t>
            </a:r>
            <a:r>
              <a:rPr lang="en-US" sz="1800" dirty="0"/>
              <a:t> </a:t>
            </a:r>
            <a:r>
              <a:rPr lang="en-US" sz="1800" dirty="0" err="1"/>
              <a:t>có</a:t>
            </a:r>
            <a:r>
              <a:rPr lang="en-US" sz="1800" dirty="0"/>
              <a:t> </a:t>
            </a:r>
            <a:r>
              <a:rPr lang="en-US" sz="1800" dirty="0" err="1"/>
              <a:t>những</a:t>
            </a:r>
            <a:r>
              <a:rPr lang="en-US" sz="1800" dirty="0"/>
              <a:t> </a:t>
            </a:r>
            <a:r>
              <a:rPr lang="en-US" sz="1800" dirty="0" err="1"/>
              <a:t>hiểu</a:t>
            </a:r>
            <a:r>
              <a:rPr lang="en-US" sz="1800" dirty="0"/>
              <a:t> </a:t>
            </a:r>
            <a:r>
              <a:rPr lang="en-US" sz="1800" dirty="0" err="1"/>
              <a:t>biết</a:t>
            </a:r>
            <a:r>
              <a:rPr lang="en-US" sz="1800" dirty="0"/>
              <a:t> </a:t>
            </a:r>
            <a:r>
              <a:rPr lang="en-US" sz="1800" dirty="0" err="1"/>
              <a:t>nhất</a:t>
            </a:r>
            <a:r>
              <a:rPr lang="en-US" sz="1800" dirty="0"/>
              <a:t> </a:t>
            </a:r>
            <a:r>
              <a:rPr lang="en-US" sz="1800" dirty="0" err="1"/>
              <a:t>định</a:t>
            </a:r>
            <a:r>
              <a:rPr lang="en-US" sz="1800" dirty="0"/>
              <a:t> </a:t>
            </a:r>
            <a:r>
              <a:rPr lang="en-US" sz="1800" dirty="0" err="1"/>
              <a:t>để</a:t>
            </a:r>
            <a:r>
              <a:rPr lang="en-US" sz="1800" dirty="0"/>
              <a:t> </a:t>
            </a:r>
            <a:r>
              <a:rPr lang="en-US" sz="1800" dirty="0" err="1"/>
              <a:t>có</a:t>
            </a:r>
            <a:r>
              <a:rPr lang="en-US" sz="1800" dirty="0"/>
              <a:t> </a:t>
            </a:r>
            <a:r>
              <a:rPr lang="en-US" sz="1800" dirty="0" err="1"/>
              <a:t>thể</a:t>
            </a:r>
            <a:r>
              <a:rPr lang="en-US" sz="1800" dirty="0"/>
              <a:t> </a:t>
            </a:r>
            <a:r>
              <a:rPr lang="en-US" sz="1800" dirty="0" err="1"/>
              <a:t>khai</a:t>
            </a:r>
            <a:r>
              <a:rPr lang="en-US" sz="1800" dirty="0"/>
              <a:t> </a:t>
            </a:r>
            <a:r>
              <a:rPr lang="en-US" sz="1800" dirty="0" err="1"/>
              <a:t>thác</a:t>
            </a:r>
            <a:r>
              <a:rPr lang="en-US" sz="1800" dirty="0"/>
              <a:t> </a:t>
            </a:r>
            <a:r>
              <a:rPr lang="en-US" sz="1800" dirty="0" err="1"/>
              <a:t>sử</a:t>
            </a:r>
            <a:r>
              <a:rPr lang="en-US" sz="1800" dirty="0"/>
              <a:t> </a:t>
            </a:r>
            <a:r>
              <a:rPr lang="en-US" sz="1800" dirty="0" err="1"/>
              <a:t>dụng</a:t>
            </a:r>
            <a:r>
              <a:rPr lang="en-US" sz="1800" dirty="0"/>
              <a:t> </a:t>
            </a:r>
            <a:r>
              <a:rPr lang="en-US" sz="1800" dirty="0" err="1"/>
              <a:t>tối</a:t>
            </a:r>
            <a:r>
              <a:rPr lang="en-US" sz="1800" dirty="0"/>
              <a:t> </a:t>
            </a:r>
            <a:r>
              <a:rPr lang="en-US" sz="1800" dirty="0" err="1"/>
              <a:t>đa</a:t>
            </a:r>
            <a:r>
              <a:rPr lang="en-US" sz="1800" dirty="0"/>
              <a:t> </a:t>
            </a:r>
            <a:r>
              <a:rPr lang="en-US" sz="1800" dirty="0" err="1"/>
              <a:t>chương</a:t>
            </a:r>
            <a:r>
              <a:rPr lang="en-US" sz="1800" dirty="0"/>
              <a:t> </a:t>
            </a:r>
            <a:r>
              <a:rPr lang="en-US" sz="1800" dirty="0" err="1" smtClean="0"/>
              <a:t>trình</a:t>
            </a:r>
            <a:endParaRPr lang="en-US" sz="1800" dirty="0" smtClean="0"/>
          </a:p>
          <a:p>
            <a:r>
              <a:rPr lang="en-US" sz="1800" dirty="0" err="1"/>
              <a:t>C</a:t>
            </a:r>
            <a:r>
              <a:rPr lang="en-US" sz="1800" dirty="0" err="1" smtClean="0"/>
              <a:t>ó</a:t>
            </a:r>
            <a:r>
              <a:rPr lang="en-US" sz="1800" dirty="0" smtClean="0"/>
              <a:t> </a:t>
            </a:r>
            <a:r>
              <a:rPr lang="en-US" sz="1800" dirty="0" err="1"/>
              <a:t>thể</a:t>
            </a:r>
            <a:r>
              <a:rPr lang="en-US" sz="1800" dirty="0"/>
              <a:t> </a:t>
            </a:r>
            <a:r>
              <a:rPr lang="en-US" sz="1800" dirty="0" err="1"/>
              <a:t>cần</a:t>
            </a:r>
            <a:r>
              <a:rPr lang="en-US" sz="1800" dirty="0"/>
              <a:t> </a:t>
            </a:r>
            <a:r>
              <a:rPr lang="en-US" sz="1800" dirty="0" err="1"/>
              <a:t>một</a:t>
            </a:r>
            <a:r>
              <a:rPr lang="en-US" sz="1800" dirty="0"/>
              <a:t> </a:t>
            </a:r>
            <a:r>
              <a:rPr lang="en-US" sz="1800" dirty="0" err="1"/>
              <a:t>chương</a:t>
            </a:r>
            <a:r>
              <a:rPr lang="en-US" sz="1800" dirty="0"/>
              <a:t> </a:t>
            </a:r>
            <a:r>
              <a:rPr lang="en-US" sz="1800" dirty="0" err="1"/>
              <a:t>trình</a:t>
            </a:r>
            <a:r>
              <a:rPr lang="en-US" sz="1800" dirty="0"/>
              <a:t> </a:t>
            </a:r>
            <a:r>
              <a:rPr lang="en-US" sz="1800" dirty="0" err="1"/>
              <a:t>có</a:t>
            </a:r>
            <a:r>
              <a:rPr lang="en-US" sz="1800" dirty="0"/>
              <a:t> </a:t>
            </a:r>
            <a:r>
              <a:rPr lang="en-US" sz="1800" dirty="0" err="1"/>
              <a:t>khả</a:t>
            </a:r>
            <a:r>
              <a:rPr lang="en-US" sz="1800" dirty="0"/>
              <a:t> </a:t>
            </a:r>
            <a:r>
              <a:rPr lang="en-US" sz="1800" dirty="0" err="1"/>
              <a:t>năng</a:t>
            </a:r>
            <a:r>
              <a:rPr lang="en-US" sz="1800" dirty="0"/>
              <a:t> </a:t>
            </a:r>
            <a:r>
              <a:rPr lang="en-US" sz="1800" dirty="0" err="1"/>
              <a:t>dùng</a:t>
            </a:r>
            <a:r>
              <a:rPr lang="en-US" sz="1800" dirty="0"/>
              <a:t> </a:t>
            </a:r>
            <a:r>
              <a:rPr lang="en-US" sz="1800" dirty="0" err="1"/>
              <a:t>chung</a:t>
            </a:r>
            <a:r>
              <a:rPr lang="en-US" sz="1800" dirty="0"/>
              <a:t> </a:t>
            </a:r>
            <a:r>
              <a:rPr lang="en-US" sz="1800" dirty="0" err="1"/>
              <a:t>dữ</a:t>
            </a:r>
            <a:r>
              <a:rPr lang="en-US" sz="1800" dirty="0"/>
              <a:t> </a:t>
            </a:r>
            <a:r>
              <a:rPr lang="en-US" sz="1800" dirty="0" err="1"/>
              <a:t>liệu</a:t>
            </a:r>
            <a:r>
              <a:rPr lang="en-US" sz="1800" dirty="0"/>
              <a:t> </a:t>
            </a:r>
            <a:r>
              <a:rPr lang="en-US" sz="1800" dirty="0" err="1"/>
              <a:t>với</a:t>
            </a:r>
            <a:r>
              <a:rPr lang="en-US" sz="1800" dirty="0"/>
              <a:t> </a:t>
            </a:r>
            <a:r>
              <a:rPr lang="en-US" sz="1800" dirty="0" err="1"/>
              <a:t>các</a:t>
            </a:r>
            <a:r>
              <a:rPr lang="en-US" sz="1800" dirty="0"/>
              <a:t> </a:t>
            </a:r>
            <a:r>
              <a:rPr lang="en-US" sz="1800" dirty="0" err="1"/>
              <a:t>loại</a:t>
            </a:r>
            <a:r>
              <a:rPr lang="en-US" sz="1800" dirty="0"/>
              <a:t> </a:t>
            </a:r>
            <a:r>
              <a:rPr lang="en-US" sz="1800" dirty="0" err="1"/>
              <a:t>chương</a:t>
            </a:r>
            <a:r>
              <a:rPr lang="en-US" sz="1800" dirty="0"/>
              <a:t> </a:t>
            </a:r>
            <a:r>
              <a:rPr lang="en-US" sz="1800" dirty="0" err="1"/>
              <a:t>trình</a:t>
            </a:r>
            <a:r>
              <a:rPr lang="en-US" sz="1800" dirty="0"/>
              <a:t> </a:t>
            </a:r>
            <a:r>
              <a:rPr lang="en-US" sz="1800" dirty="0" err="1"/>
              <a:t>khác</a:t>
            </a:r>
            <a:endParaRPr lang="en-US" sz="1800" dirty="0" smtClean="0"/>
          </a:p>
        </p:txBody>
      </p:sp>
    </p:spTree>
    <p:extLst>
      <p:ext uri="{BB962C8B-B14F-4D97-AF65-F5344CB8AC3E}">
        <p14:creationId xmlns:p14="http://schemas.microsoft.com/office/powerpoint/2010/main" val="3994287255"/>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dirty="0"/>
              <a:t>X</a:t>
            </a:r>
            <a:r>
              <a:rPr lang="vi-VN" dirty="0"/>
              <a:t>ử lý văn bản</a:t>
            </a:r>
            <a:r>
              <a:rPr lang="en-US" dirty="0" smtClean="0"/>
              <a:t> </a:t>
            </a:r>
          </a:p>
        </p:txBody>
      </p:sp>
      <p:sp>
        <p:nvSpPr>
          <p:cNvPr id="76803" name="Rectangle 3"/>
          <p:cNvSpPr>
            <a:spLocks noGrp="1" noChangeArrowheads="1"/>
          </p:cNvSpPr>
          <p:nvPr>
            <p:ph sz="quarter" idx="12"/>
          </p:nvPr>
        </p:nvSpPr>
        <p:spPr>
          <a:xfrm>
            <a:off x="363538" y="1300163"/>
            <a:ext cx="8394700" cy="4968875"/>
          </a:xfrm>
        </p:spPr>
        <p:txBody>
          <a:bodyPr/>
          <a:lstStyle/>
          <a:p>
            <a:r>
              <a:rPr lang="en-US" sz="2400" dirty="0" err="1" smtClean="0"/>
              <a:t>Có</a:t>
            </a:r>
            <a:r>
              <a:rPr lang="en-US" sz="2400" dirty="0" smtClean="0"/>
              <a:t> </a:t>
            </a:r>
            <a:r>
              <a:rPr lang="en-US" sz="2400" dirty="0" err="1" smtClean="0"/>
              <a:t>thể</a:t>
            </a:r>
            <a:r>
              <a:rPr lang="en-US" sz="2400" dirty="0" smtClean="0"/>
              <a:t> </a:t>
            </a:r>
            <a:r>
              <a:rPr lang="en-US" sz="2400" dirty="0" err="1"/>
              <a:t>tạo</a:t>
            </a:r>
            <a:r>
              <a:rPr lang="en-US" sz="2400" dirty="0"/>
              <a:t>, </a:t>
            </a:r>
            <a:r>
              <a:rPr lang="en-US" sz="2400" dirty="0" err="1"/>
              <a:t>biên</a:t>
            </a:r>
            <a:r>
              <a:rPr lang="en-US" sz="2400" dirty="0"/>
              <a:t> </a:t>
            </a:r>
            <a:r>
              <a:rPr lang="en-US" sz="2400" dirty="0" err="1"/>
              <a:t>tập</a:t>
            </a:r>
            <a:r>
              <a:rPr lang="en-US" sz="2400" dirty="0"/>
              <a:t>, </a:t>
            </a:r>
            <a:r>
              <a:rPr lang="en-US" sz="2400" dirty="0" err="1"/>
              <a:t>và</a:t>
            </a:r>
            <a:r>
              <a:rPr lang="en-US" sz="2400" dirty="0"/>
              <a:t> </a:t>
            </a:r>
            <a:r>
              <a:rPr lang="en-US" sz="2400" dirty="0" err="1"/>
              <a:t>lưu</a:t>
            </a:r>
            <a:r>
              <a:rPr lang="en-US" sz="2400" dirty="0"/>
              <a:t> </a:t>
            </a:r>
            <a:r>
              <a:rPr lang="en-US" sz="2400" dirty="0" err="1"/>
              <a:t>văn</a:t>
            </a:r>
            <a:r>
              <a:rPr lang="en-US" sz="2400" dirty="0"/>
              <a:t> </a:t>
            </a:r>
            <a:r>
              <a:rPr lang="en-US" sz="2400" dirty="0" err="1"/>
              <a:t>bản</a:t>
            </a:r>
            <a:r>
              <a:rPr lang="en-US" sz="2400" dirty="0"/>
              <a:t>, </a:t>
            </a:r>
            <a:r>
              <a:rPr lang="en-US" sz="2400" dirty="0" err="1"/>
              <a:t>thay</a:t>
            </a:r>
            <a:r>
              <a:rPr lang="en-US" sz="2400" dirty="0"/>
              <a:t> </a:t>
            </a:r>
            <a:r>
              <a:rPr lang="en-US" sz="2400" dirty="0" err="1"/>
              <a:t>đổi</a:t>
            </a:r>
            <a:r>
              <a:rPr lang="en-US" sz="2400" dirty="0"/>
              <a:t> </a:t>
            </a:r>
            <a:r>
              <a:rPr lang="en-US" sz="2400" dirty="0" err="1"/>
              <a:t>quy</a:t>
            </a:r>
            <a:r>
              <a:rPr lang="en-US" sz="2400" dirty="0"/>
              <a:t> </a:t>
            </a:r>
            <a:r>
              <a:rPr lang="en-US" sz="2400" dirty="0" err="1"/>
              <a:t>cách</a:t>
            </a:r>
            <a:r>
              <a:rPr lang="en-US" sz="2400" dirty="0"/>
              <a:t> </a:t>
            </a:r>
            <a:r>
              <a:rPr lang="en-US" sz="2400" dirty="0" err="1"/>
              <a:t>hoặc</a:t>
            </a:r>
            <a:r>
              <a:rPr lang="en-US" sz="2400" dirty="0"/>
              <a:t> </a:t>
            </a:r>
            <a:r>
              <a:rPr lang="en-US" sz="2400" dirty="0" err="1"/>
              <a:t>vị</a:t>
            </a:r>
            <a:r>
              <a:rPr lang="en-US" sz="2400" dirty="0"/>
              <a:t> </a:t>
            </a:r>
            <a:r>
              <a:rPr lang="en-US" sz="2400" dirty="0" err="1"/>
              <a:t>trí</a:t>
            </a:r>
            <a:r>
              <a:rPr lang="en-US" sz="2400" dirty="0"/>
              <a:t> </a:t>
            </a:r>
            <a:r>
              <a:rPr lang="en-US" sz="2400" dirty="0" err="1"/>
              <a:t>của</a:t>
            </a:r>
            <a:r>
              <a:rPr lang="en-US" sz="2400" dirty="0"/>
              <a:t> </a:t>
            </a:r>
            <a:r>
              <a:rPr lang="en-US" sz="2400" dirty="0" err="1"/>
              <a:t>chữ</a:t>
            </a:r>
            <a:r>
              <a:rPr lang="en-US" sz="2400" dirty="0"/>
              <a:t> </a:t>
            </a:r>
            <a:r>
              <a:rPr lang="en-US" sz="2400" dirty="0" err="1"/>
              <a:t>hoặc</a:t>
            </a:r>
            <a:r>
              <a:rPr lang="en-US" sz="2400" dirty="0"/>
              <a:t> </a:t>
            </a:r>
            <a:r>
              <a:rPr lang="en-US" sz="2400" dirty="0" err="1"/>
              <a:t>ảnh</a:t>
            </a:r>
            <a:r>
              <a:rPr lang="en-US" sz="2400" dirty="0"/>
              <a:t>, </a:t>
            </a:r>
            <a:r>
              <a:rPr lang="en-US" sz="2400" dirty="0" err="1"/>
              <a:t>xem</a:t>
            </a:r>
            <a:r>
              <a:rPr lang="en-US" sz="2400" dirty="0"/>
              <a:t> </a:t>
            </a:r>
            <a:r>
              <a:rPr lang="en-US" sz="2400" dirty="0" err="1"/>
              <a:t>lại</a:t>
            </a:r>
            <a:r>
              <a:rPr lang="en-US" sz="2400" dirty="0"/>
              <a:t> </a:t>
            </a:r>
            <a:r>
              <a:rPr lang="en-US" sz="2400" dirty="0" err="1"/>
              <a:t>các</a:t>
            </a:r>
            <a:r>
              <a:rPr lang="en-US" sz="2400" dirty="0"/>
              <a:t> </a:t>
            </a:r>
            <a:r>
              <a:rPr lang="en-US" sz="2400" dirty="0" err="1"/>
              <a:t>thay</a:t>
            </a:r>
            <a:r>
              <a:rPr lang="en-US" sz="2400" dirty="0"/>
              <a:t> </a:t>
            </a:r>
            <a:r>
              <a:rPr lang="en-US" sz="2400" dirty="0" err="1"/>
              <a:t>đổi</a:t>
            </a:r>
            <a:r>
              <a:rPr lang="en-US" sz="2400" dirty="0"/>
              <a:t> do </a:t>
            </a:r>
            <a:r>
              <a:rPr lang="en-US" sz="2400" dirty="0" err="1"/>
              <a:t>người</a:t>
            </a:r>
            <a:r>
              <a:rPr lang="en-US" sz="2400" dirty="0"/>
              <a:t> </a:t>
            </a:r>
            <a:r>
              <a:rPr lang="en-US" sz="2400" dirty="0" err="1"/>
              <a:t>khác</a:t>
            </a:r>
            <a:r>
              <a:rPr lang="en-US" sz="2400" dirty="0"/>
              <a:t> </a:t>
            </a:r>
            <a:r>
              <a:rPr lang="en-US" sz="2400" dirty="0" err="1"/>
              <a:t>thực</a:t>
            </a:r>
            <a:r>
              <a:rPr lang="en-US" sz="2400" dirty="0"/>
              <a:t> </a:t>
            </a:r>
            <a:r>
              <a:rPr lang="en-US" sz="2400" dirty="0" err="1"/>
              <a:t>hiện</a:t>
            </a:r>
            <a:r>
              <a:rPr lang="en-US" sz="2400" dirty="0"/>
              <a:t>, </a:t>
            </a:r>
            <a:r>
              <a:rPr lang="en-US" sz="2400" dirty="0" err="1"/>
              <a:t>hoặc</a:t>
            </a:r>
            <a:r>
              <a:rPr lang="en-US" sz="2400" dirty="0"/>
              <a:t> </a:t>
            </a:r>
            <a:r>
              <a:rPr lang="en-US" sz="2400" dirty="0" err="1"/>
              <a:t>xóa</a:t>
            </a:r>
            <a:r>
              <a:rPr lang="en-US" sz="2400" dirty="0"/>
              <a:t> </a:t>
            </a:r>
            <a:r>
              <a:rPr lang="en-US" sz="2400" dirty="0" err="1"/>
              <a:t>bỏ</a:t>
            </a:r>
            <a:r>
              <a:rPr lang="en-US" sz="2400" dirty="0"/>
              <a:t> </a:t>
            </a:r>
            <a:r>
              <a:rPr lang="en-US" sz="2400" dirty="0" err="1"/>
              <a:t>các</a:t>
            </a:r>
            <a:r>
              <a:rPr lang="en-US" sz="2400" dirty="0"/>
              <a:t> </a:t>
            </a:r>
            <a:r>
              <a:rPr lang="en-US" sz="2400" dirty="0" err="1"/>
              <a:t>mục</a:t>
            </a:r>
            <a:r>
              <a:rPr lang="en-US" sz="2400" dirty="0"/>
              <a:t> </a:t>
            </a:r>
            <a:r>
              <a:rPr lang="en-US" sz="2400" dirty="0" err="1"/>
              <a:t>không</a:t>
            </a:r>
            <a:r>
              <a:rPr lang="en-US" sz="2400" dirty="0"/>
              <a:t> </a:t>
            </a:r>
            <a:r>
              <a:rPr lang="en-US" sz="2400" dirty="0" err="1"/>
              <a:t>còn</a:t>
            </a:r>
            <a:r>
              <a:rPr lang="en-US" sz="2400" dirty="0"/>
              <a:t> </a:t>
            </a:r>
            <a:r>
              <a:rPr lang="en-US" sz="2400" dirty="0" err="1"/>
              <a:t>cần</a:t>
            </a:r>
            <a:r>
              <a:rPr lang="en-US" sz="2400" dirty="0"/>
              <a:t> </a:t>
            </a:r>
            <a:r>
              <a:rPr lang="en-US" sz="2400" dirty="0" err="1"/>
              <a:t>thiết</a:t>
            </a:r>
            <a:r>
              <a:rPr lang="en-US" sz="2400" dirty="0"/>
              <a:t> </a:t>
            </a:r>
            <a:r>
              <a:rPr lang="en-US" sz="2400" dirty="0" err="1"/>
              <a:t>nữa</a:t>
            </a:r>
            <a:r>
              <a:rPr lang="en-US" sz="2400" dirty="0" smtClean="0"/>
              <a:t>. </a:t>
            </a:r>
          </a:p>
          <a:p>
            <a:r>
              <a:rPr lang="en-US" sz="2400" dirty="0" err="1"/>
              <a:t>C</a:t>
            </a:r>
            <a:r>
              <a:rPr lang="en-US" sz="2400" dirty="0" err="1" smtClean="0"/>
              <a:t>huẩn</a:t>
            </a:r>
            <a:r>
              <a:rPr lang="en-US" sz="2400" dirty="0" smtClean="0"/>
              <a:t> </a:t>
            </a:r>
            <a:r>
              <a:rPr lang="en-US" sz="2400" dirty="0" err="1"/>
              <a:t>để</a:t>
            </a:r>
            <a:r>
              <a:rPr lang="en-US" sz="2400" dirty="0"/>
              <a:t> </a:t>
            </a:r>
            <a:r>
              <a:rPr lang="en-US" sz="2400" dirty="0" err="1"/>
              <a:t>xử</a:t>
            </a:r>
            <a:r>
              <a:rPr lang="en-US" sz="2400" dirty="0"/>
              <a:t> </a:t>
            </a:r>
            <a:r>
              <a:rPr lang="en-US" sz="2400" dirty="0" err="1"/>
              <a:t>lý</a:t>
            </a:r>
            <a:r>
              <a:rPr lang="en-US" sz="2400" dirty="0"/>
              <a:t> </a:t>
            </a:r>
            <a:r>
              <a:rPr lang="en-US" sz="2400" dirty="0" err="1"/>
              <a:t>các</a:t>
            </a:r>
            <a:r>
              <a:rPr lang="en-US" sz="2400" dirty="0"/>
              <a:t> </a:t>
            </a:r>
            <a:r>
              <a:rPr lang="en-US" sz="2400" dirty="0" err="1"/>
              <a:t>loại</a:t>
            </a:r>
            <a:r>
              <a:rPr lang="en-US" sz="2400" dirty="0"/>
              <a:t> </a:t>
            </a:r>
            <a:r>
              <a:rPr lang="en-US" sz="2400" dirty="0" err="1"/>
              <a:t>văn</a:t>
            </a:r>
            <a:r>
              <a:rPr lang="en-US" sz="2400" dirty="0"/>
              <a:t> </a:t>
            </a:r>
            <a:r>
              <a:rPr lang="en-US" sz="2400" dirty="0" err="1"/>
              <a:t>bản</a:t>
            </a:r>
            <a:r>
              <a:rPr lang="en-US" sz="2400" dirty="0"/>
              <a:t> </a:t>
            </a:r>
            <a:r>
              <a:rPr lang="en-US" sz="2400" dirty="0" err="1"/>
              <a:t>như</a:t>
            </a:r>
            <a:r>
              <a:rPr lang="en-US" sz="2400" dirty="0"/>
              <a:t> </a:t>
            </a:r>
            <a:r>
              <a:rPr lang="en-US" sz="2400" dirty="0" err="1"/>
              <a:t>thư</a:t>
            </a:r>
            <a:r>
              <a:rPr lang="en-US" sz="2400" dirty="0"/>
              <a:t> </a:t>
            </a:r>
            <a:r>
              <a:rPr lang="en-US" sz="2400" dirty="0" err="1"/>
              <a:t>từ</a:t>
            </a:r>
            <a:r>
              <a:rPr lang="en-US" sz="2400" dirty="0"/>
              <a:t>, </a:t>
            </a:r>
            <a:r>
              <a:rPr lang="en-US" sz="2400" dirty="0" err="1"/>
              <a:t>thư</a:t>
            </a:r>
            <a:r>
              <a:rPr lang="en-US" sz="2400" dirty="0"/>
              <a:t> </a:t>
            </a:r>
            <a:r>
              <a:rPr lang="en-US" sz="2400" dirty="0" err="1"/>
              <a:t>nhắn</a:t>
            </a:r>
            <a:r>
              <a:rPr lang="en-US" sz="2400" dirty="0"/>
              <a:t> (memo), </a:t>
            </a:r>
            <a:r>
              <a:rPr lang="en-US" sz="2400" dirty="0" err="1"/>
              <a:t>hóa</a:t>
            </a:r>
            <a:r>
              <a:rPr lang="en-US" sz="2400" dirty="0"/>
              <a:t> </a:t>
            </a:r>
            <a:r>
              <a:rPr lang="en-US" sz="2400" dirty="0" err="1"/>
              <a:t>đơn</a:t>
            </a:r>
            <a:r>
              <a:rPr lang="en-US" sz="2400" dirty="0"/>
              <a:t>, fax, </a:t>
            </a:r>
            <a:r>
              <a:rPr lang="en-US" sz="2400" dirty="0" err="1" smtClean="0"/>
              <a:t>các</a:t>
            </a:r>
            <a:r>
              <a:rPr lang="en-US" sz="2400" dirty="0" smtClean="0"/>
              <a:t> </a:t>
            </a:r>
            <a:r>
              <a:rPr lang="en-US" sz="2400" dirty="0" err="1"/>
              <a:t>trang</a:t>
            </a:r>
            <a:r>
              <a:rPr lang="en-US" sz="2400" dirty="0"/>
              <a:t> tin </a:t>
            </a:r>
            <a:r>
              <a:rPr lang="en-US" sz="2400" dirty="0" err="1"/>
              <a:t>đơn</a:t>
            </a:r>
            <a:r>
              <a:rPr lang="en-US" sz="2400" dirty="0"/>
              <a:t> </a:t>
            </a:r>
            <a:r>
              <a:rPr lang="en-US" sz="2400" dirty="0" err="1"/>
              <a:t>giản</a:t>
            </a:r>
            <a:r>
              <a:rPr lang="en-US" sz="2400" dirty="0"/>
              <a:t>, </a:t>
            </a:r>
            <a:r>
              <a:rPr lang="en-US" sz="2400" dirty="0" err="1"/>
              <a:t>bản</a:t>
            </a:r>
            <a:r>
              <a:rPr lang="en-US" sz="2400" dirty="0"/>
              <a:t> tin, </a:t>
            </a:r>
            <a:r>
              <a:rPr lang="en-US" sz="2400" dirty="0" smtClean="0"/>
              <a:t/>
            </a:r>
            <a:br>
              <a:rPr lang="en-US" sz="2400" dirty="0" smtClean="0"/>
            </a:br>
            <a:r>
              <a:rPr lang="en-US" sz="2400" dirty="0" err="1" smtClean="0"/>
              <a:t>các</a:t>
            </a:r>
            <a:r>
              <a:rPr lang="en-US" sz="2400" dirty="0" smtClean="0"/>
              <a:t> </a:t>
            </a:r>
            <a:r>
              <a:rPr lang="en-US" sz="2400" dirty="0" err="1"/>
              <a:t>biểu</a:t>
            </a:r>
            <a:r>
              <a:rPr lang="en-US" sz="2400" dirty="0"/>
              <a:t> </a:t>
            </a:r>
            <a:r>
              <a:rPr lang="en-US" sz="2400" dirty="0" err="1"/>
              <a:t>mẫu</a:t>
            </a:r>
            <a:r>
              <a:rPr lang="en-US" sz="2400" dirty="0"/>
              <a:t>, </a:t>
            </a:r>
            <a:r>
              <a:rPr lang="en-US" sz="2400" dirty="0" err="1"/>
              <a:t>sách</a:t>
            </a:r>
            <a:r>
              <a:rPr lang="en-US" sz="2400" dirty="0"/>
              <a:t> </a:t>
            </a:r>
            <a:r>
              <a:rPr lang="en-US" sz="2400" dirty="0" err="1"/>
              <a:t>giới</a:t>
            </a:r>
            <a:r>
              <a:rPr lang="en-US" sz="2400" dirty="0"/>
              <a:t> </a:t>
            </a:r>
            <a:r>
              <a:rPr lang="en-US" sz="2400" dirty="0" err="1"/>
              <a:t>thiệu</a:t>
            </a:r>
            <a:r>
              <a:rPr lang="en-US" sz="2400" dirty="0"/>
              <a:t> </a:t>
            </a:r>
            <a:r>
              <a:rPr lang="en-US" sz="2400" dirty="0" err="1"/>
              <a:t>sản</a:t>
            </a:r>
            <a:r>
              <a:rPr lang="en-US" sz="2400" dirty="0"/>
              <a:t> </a:t>
            </a:r>
            <a:r>
              <a:rPr lang="en-US" sz="2400" dirty="0" err="1"/>
              <a:t>phẩm</a:t>
            </a:r>
            <a:r>
              <a:rPr lang="en-US" sz="2400" dirty="0"/>
              <a:t>, </a:t>
            </a:r>
            <a:r>
              <a:rPr lang="en-US" sz="2400" dirty="0" err="1"/>
              <a:t>hoặc</a:t>
            </a:r>
            <a:r>
              <a:rPr lang="en-US" sz="2400" dirty="0"/>
              <a:t> </a:t>
            </a:r>
            <a:r>
              <a:rPr lang="en-US" sz="2400" dirty="0" err="1"/>
              <a:t>tời</a:t>
            </a:r>
            <a:r>
              <a:rPr lang="en-US" sz="2400" dirty="0"/>
              <a:t> </a:t>
            </a:r>
            <a:r>
              <a:rPr lang="en-US" sz="2400" dirty="0" err="1"/>
              <a:t>rơi</a:t>
            </a:r>
            <a:r>
              <a:rPr lang="en-US" sz="2400" dirty="0"/>
              <a:t> </a:t>
            </a:r>
            <a:r>
              <a:rPr lang="en-US" sz="2400" dirty="0" err="1"/>
              <a:t>quảng</a:t>
            </a:r>
            <a:r>
              <a:rPr lang="en-US" sz="2400" dirty="0"/>
              <a:t> </a:t>
            </a:r>
            <a:r>
              <a:rPr lang="en-US" sz="2400" dirty="0" err="1"/>
              <a:t>cáo</a:t>
            </a:r>
            <a:endParaRPr lang="en-US" sz="2400" dirty="0" smtClean="0"/>
          </a:p>
        </p:txBody>
      </p:sp>
      <p:sp>
        <p:nvSpPr>
          <p:cNvPr id="76805" name="Rectangle 6"/>
          <p:cNvSpPr>
            <a:spLocks noGrp="1" noChangeArrowheads="1"/>
          </p:cNvSpPr>
          <p:nvPr>
            <p:ph type="sldNum" sz="quarter" idx="14"/>
          </p:nvPr>
        </p:nvSpPr>
        <p:spPr>
          <a:noFill/>
        </p:spPr>
        <p:txBody>
          <a:bodyPr/>
          <a:lstStyle/>
          <a:p>
            <a:fld id="{42D626A1-C36B-42D5-8D93-40AEE5884F44}" type="slidenum">
              <a:rPr lang="en-US" smtClean="0">
                <a:latin typeface="Arial" pitchFamily="34" charset="0"/>
              </a:rPr>
              <a:pPr/>
              <a:t>73</a:t>
            </a:fld>
            <a:endParaRPr lang="en-US" dirty="0" smtClean="0">
              <a:latin typeface="Arial" pitchFamily="34" charset="0"/>
            </a:endParaRPr>
          </a:p>
        </p:txBody>
      </p:sp>
      <p:sp>
        <p:nvSpPr>
          <p:cNvPr id="76806" name="Rectangle 11"/>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en-US" dirty="0"/>
          </a:p>
        </p:txBody>
      </p:sp>
      <p:grpSp>
        <p:nvGrpSpPr>
          <p:cNvPr id="76807" name="Group 6"/>
          <p:cNvGrpSpPr>
            <a:grpSpLocks noChangeAspect="1"/>
          </p:cNvGrpSpPr>
          <p:nvPr/>
        </p:nvGrpSpPr>
        <p:grpSpPr bwMode="auto">
          <a:xfrm>
            <a:off x="2619214" y="4100698"/>
            <a:ext cx="3949341" cy="2554841"/>
            <a:chOff x="1349" y="1216"/>
            <a:chExt cx="7088" cy="4585"/>
          </a:xfrm>
        </p:grpSpPr>
        <p:sp>
          <p:nvSpPr>
            <p:cNvPr id="76808" name="AutoShape 10"/>
            <p:cNvSpPr>
              <a:spLocks noChangeAspect="1" noChangeArrowheads="1"/>
            </p:cNvSpPr>
            <p:nvPr/>
          </p:nvSpPr>
          <p:spPr bwMode="auto">
            <a:xfrm>
              <a:off x="1349" y="1216"/>
              <a:ext cx="7088" cy="4585"/>
            </a:xfrm>
            <a:prstGeom prst="rect">
              <a:avLst/>
            </a:prstGeom>
            <a:noFill/>
            <a:ln w="9525">
              <a:noFill/>
              <a:miter lim="800000"/>
              <a:headEnd/>
              <a:tailEnd/>
            </a:ln>
          </p:spPr>
          <p:txBody>
            <a:bodyPr/>
            <a:lstStyle/>
            <a:p>
              <a:endParaRPr lang="en-US" dirty="0"/>
            </a:p>
          </p:txBody>
        </p:sp>
        <p:pic>
          <p:nvPicPr>
            <p:cNvPr id="76809" name="Picture 9" descr="u7-002"/>
            <p:cNvPicPr>
              <a:picLocks noChangeAspect="1" noChangeArrowheads="1"/>
            </p:cNvPicPr>
            <p:nvPr/>
          </p:nvPicPr>
          <p:blipFill>
            <a:blip r:embed="rId3" cstate="print"/>
            <a:srcRect/>
            <a:stretch>
              <a:fillRect/>
            </a:stretch>
          </p:blipFill>
          <p:spPr bwMode="auto">
            <a:xfrm>
              <a:off x="1349" y="1216"/>
              <a:ext cx="3195" cy="4110"/>
            </a:xfrm>
            <a:prstGeom prst="rect">
              <a:avLst/>
            </a:prstGeom>
            <a:noFill/>
            <a:ln w="9525">
              <a:noFill/>
              <a:miter lim="800000"/>
              <a:headEnd/>
              <a:tailEnd/>
            </a:ln>
          </p:spPr>
        </p:pic>
        <p:pic>
          <p:nvPicPr>
            <p:cNvPr id="76810" name="Picture 8" descr="u7-001"/>
            <p:cNvPicPr>
              <a:picLocks noChangeAspect="1" noChangeArrowheads="1"/>
            </p:cNvPicPr>
            <p:nvPr/>
          </p:nvPicPr>
          <p:blipFill>
            <a:blip r:embed="rId4" cstate="print"/>
            <a:srcRect/>
            <a:stretch>
              <a:fillRect/>
            </a:stretch>
          </p:blipFill>
          <p:spPr bwMode="auto">
            <a:xfrm>
              <a:off x="2336" y="1707"/>
              <a:ext cx="6101" cy="3899"/>
            </a:xfrm>
            <a:prstGeom prst="rect">
              <a:avLst/>
            </a:prstGeom>
            <a:noFill/>
            <a:ln w="9525">
              <a:noFill/>
              <a:miter lim="800000"/>
              <a:headEnd/>
              <a:tailEnd/>
            </a:ln>
          </p:spPr>
        </p:pic>
        <p:pic>
          <p:nvPicPr>
            <p:cNvPr id="76811" name="Picture 7" descr="u7-003"/>
            <p:cNvPicPr>
              <a:picLocks noChangeArrowheads="1"/>
            </p:cNvPicPr>
            <p:nvPr/>
          </p:nvPicPr>
          <p:blipFill>
            <a:blip r:embed="rId5" cstate="print"/>
            <a:srcRect b="16942"/>
            <a:stretch>
              <a:fillRect/>
            </a:stretch>
          </p:blipFill>
          <p:spPr bwMode="auto">
            <a:xfrm>
              <a:off x="3523" y="2433"/>
              <a:ext cx="3832" cy="3368"/>
            </a:xfrm>
            <a:prstGeom prst="rect">
              <a:avLst/>
            </a:prstGeom>
            <a:noFill/>
            <a:ln w="9525">
              <a:noFill/>
              <a:miter lim="800000"/>
              <a:headEnd/>
              <a:tailEnd/>
            </a:ln>
          </p:spPr>
        </p:pic>
      </p:grpSp>
    </p:spTree>
    <p:extLst>
      <p:ext uri="{BB962C8B-B14F-4D97-AF65-F5344CB8AC3E}">
        <p14:creationId xmlns:p14="http://schemas.microsoft.com/office/powerpoint/2010/main" val="3542504292"/>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US" dirty="0" err="1"/>
              <a:t>Bảng</a:t>
            </a:r>
            <a:r>
              <a:rPr lang="en-US" dirty="0"/>
              <a:t> </a:t>
            </a:r>
            <a:r>
              <a:rPr lang="en-US" dirty="0" err="1"/>
              <a:t>tính</a:t>
            </a:r>
            <a:endParaRPr lang="en-US" dirty="0" smtClean="0"/>
          </a:p>
        </p:txBody>
      </p:sp>
      <p:sp>
        <p:nvSpPr>
          <p:cNvPr id="77827" name="Rectangle 3"/>
          <p:cNvSpPr>
            <a:spLocks noGrp="1" noChangeArrowheads="1"/>
          </p:cNvSpPr>
          <p:nvPr>
            <p:ph sz="quarter" idx="12"/>
          </p:nvPr>
        </p:nvSpPr>
        <p:spPr>
          <a:xfrm>
            <a:off x="363538" y="1300163"/>
            <a:ext cx="8394700" cy="4968875"/>
          </a:xfrm>
        </p:spPr>
        <p:txBody>
          <a:bodyPr/>
          <a:lstStyle/>
          <a:p>
            <a:r>
              <a:rPr lang="en-US" sz="2400" dirty="0" err="1" smtClean="0"/>
              <a:t>Thực</a:t>
            </a:r>
            <a:r>
              <a:rPr lang="en-US" sz="2400" dirty="0" smtClean="0"/>
              <a:t> </a:t>
            </a:r>
            <a:r>
              <a:rPr lang="en-US" sz="2400" dirty="0" err="1"/>
              <a:t>hiện</a:t>
            </a:r>
            <a:r>
              <a:rPr lang="en-US" sz="2400" dirty="0"/>
              <a:t> </a:t>
            </a:r>
            <a:r>
              <a:rPr lang="en-US" sz="2400" dirty="0" err="1"/>
              <a:t>các</a:t>
            </a:r>
            <a:r>
              <a:rPr lang="en-US" sz="2400" dirty="0"/>
              <a:t> </a:t>
            </a:r>
            <a:r>
              <a:rPr lang="en-US" sz="2400" dirty="0" err="1"/>
              <a:t>phép</a:t>
            </a:r>
            <a:r>
              <a:rPr lang="en-US" sz="2400" dirty="0"/>
              <a:t> </a:t>
            </a:r>
            <a:r>
              <a:rPr lang="en-US" sz="2400" dirty="0" err="1"/>
              <a:t>toán</a:t>
            </a:r>
            <a:r>
              <a:rPr lang="en-US" sz="2400" dirty="0"/>
              <a:t>, </a:t>
            </a:r>
            <a:r>
              <a:rPr lang="en-US" sz="2400" dirty="0" err="1"/>
              <a:t>phân</a:t>
            </a:r>
            <a:r>
              <a:rPr lang="en-US" sz="2400" dirty="0"/>
              <a:t> </a:t>
            </a:r>
            <a:r>
              <a:rPr lang="en-US" sz="2400" dirty="0" err="1"/>
              <a:t>tích</a:t>
            </a:r>
            <a:r>
              <a:rPr lang="en-US" sz="2400" dirty="0"/>
              <a:t> </a:t>
            </a:r>
            <a:r>
              <a:rPr lang="en-US" sz="2400" dirty="0" err="1"/>
              <a:t>giả</a:t>
            </a:r>
            <a:r>
              <a:rPr lang="en-US" sz="2400" dirty="0"/>
              <a:t> </a:t>
            </a:r>
            <a:r>
              <a:rPr lang="en-US" sz="2400" dirty="0" err="1"/>
              <a:t>định</a:t>
            </a:r>
            <a:r>
              <a:rPr lang="en-US" sz="2400" dirty="0"/>
              <a:t> “</a:t>
            </a:r>
            <a:r>
              <a:rPr lang="en-US" sz="2400" dirty="0" err="1"/>
              <a:t>nếu-thì</a:t>
            </a:r>
            <a:r>
              <a:rPr lang="en-US" sz="2400" dirty="0"/>
              <a:t>”, </a:t>
            </a:r>
            <a:r>
              <a:rPr lang="en-US" sz="2400" dirty="0" err="1"/>
              <a:t>và</a:t>
            </a:r>
            <a:r>
              <a:rPr lang="en-US" sz="2400" dirty="0"/>
              <a:t> </a:t>
            </a:r>
            <a:r>
              <a:rPr lang="en-US" sz="2400" dirty="0" err="1"/>
              <a:t>hiển</a:t>
            </a:r>
            <a:r>
              <a:rPr lang="en-US" sz="2400" dirty="0"/>
              <a:t> </a:t>
            </a:r>
            <a:r>
              <a:rPr lang="en-US" sz="2400" dirty="0" err="1"/>
              <a:t>thị</a:t>
            </a:r>
            <a:r>
              <a:rPr lang="en-US" sz="2400" dirty="0"/>
              <a:t> </a:t>
            </a:r>
            <a:r>
              <a:rPr lang="en-US" sz="2400" dirty="0" err="1"/>
              <a:t>biểu</a:t>
            </a:r>
            <a:r>
              <a:rPr lang="en-US" sz="2400" dirty="0"/>
              <a:t> </a:t>
            </a:r>
            <a:r>
              <a:rPr lang="en-US" sz="2400" dirty="0" err="1"/>
              <a:t>đồ</a:t>
            </a:r>
            <a:r>
              <a:rPr lang="en-US" sz="2400" dirty="0"/>
              <a:t>, </a:t>
            </a:r>
            <a:r>
              <a:rPr lang="en-US" sz="2400" dirty="0" err="1"/>
              <a:t>đồ</a:t>
            </a:r>
            <a:r>
              <a:rPr lang="en-US" sz="2400" dirty="0"/>
              <a:t> </a:t>
            </a:r>
            <a:r>
              <a:rPr lang="en-US" sz="2400" dirty="0" err="1"/>
              <a:t>thị</a:t>
            </a:r>
            <a:r>
              <a:rPr lang="en-US" sz="2400" dirty="0"/>
              <a:t>, </a:t>
            </a:r>
            <a:r>
              <a:rPr lang="en-US" sz="2400" dirty="0" err="1"/>
              <a:t>và</a:t>
            </a:r>
            <a:r>
              <a:rPr lang="en-US" sz="2400" dirty="0"/>
              <a:t> </a:t>
            </a:r>
            <a:r>
              <a:rPr lang="en-US" sz="2400" dirty="0" err="1"/>
              <a:t>sơ</a:t>
            </a:r>
            <a:r>
              <a:rPr lang="en-US" sz="2400" dirty="0"/>
              <a:t> </a:t>
            </a:r>
            <a:r>
              <a:rPr lang="en-US" sz="2400" dirty="0" err="1"/>
              <a:t>đồ</a:t>
            </a:r>
            <a:endParaRPr lang="en-US" sz="2400" dirty="0" smtClean="0"/>
          </a:p>
          <a:p>
            <a:r>
              <a:rPr lang="en-US" sz="2400" dirty="0" err="1"/>
              <a:t>T</a:t>
            </a:r>
            <a:r>
              <a:rPr lang="en-US" sz="2400" dirty="0" err="1" smtClean="0"/>
              <a:t>ập</a:t>
            </a:r>
            <a:r>
              <a:rPr lang="en-US" sz="2400" dirty="0" smtClean="0"/>
              <a:t> </a:t>
            </a:r>
            <a:r>
              <a:rPr lang="en-US" sz="2400" dirty="0"/>
              <a:t>tin </a:t>
            </a:r>
            <a:r>
              <a:rPr lang="en-US" sz="2400" dirty="0" err="1"/>
              <a:t>bảng</a:t>
            </a:r>
            <a:r>
              <a:rPr lang="en-US" sz="2400" dirty="0"/>
              <a:t> </a:t>
            </a:r>
            <a:r>
              <a:rPr lang="en-US" sz="2400" dirty="0" err="1"/>
              <a:t>tính</a:t>
            </a:r>
            <a:r>
              <a:rPr lang="en-US" sz="2400" dirty="0"/>
              <a:t> </a:t>
            </a:r>
            <a:r>
              <a:rPr lang="en-US" sz="2400" dirty="0" err="1"/>
              <a:t>được</a:t>
            </a:r>
            <a:r>
              <a:rPr lang="en-US" sz="2400" dirty="0"/>
              <a:t> </a:t>
            </a:r>
            <a:r>
              <a:rPr lang="en-US" sz="2400" dirty="0" err="1"/>
              <a:t>gọi</a:t>
            </a:r>
            <a:r>
              <a:rPr lang="en-US" sz="2400" dirty="0"/>
              <a:t> </a:t>
            </a:r>
            <a:r>
              <a:rPr lang="en-US" sz="2400" dirty="0" err="1"/>
              <a:t>là</a:t>
            </a:r>
            <a:r>
              <a:rPr lang="en-US" sz="2400" dirty="0"/>
              <a:t> </a:t>
            </a:r>
            <a:r>
              <a:rPr lang="en-US" sz="2400" dirty="0" err="1"/>
              <a:t>sổ</a:t>
            </a:r>
            <a:r>
              <a:rPr lang="en-US" sz="2400" dirty="0"/>
              <a:t> </a:t>
            </a:r>
            <a:r>
              <a:rPr lang="en-US" sz="2400" dirty="0" err="1"/>
              <a:t>làm</a:t>
            </a:r>
            <a:r>
              <a:rPr lang="en-US" sz="2400" dirty="0"/>
              <a:t> </a:t>
            </a:r>
            <a:r>
              <a:rPr lang="en-US" sz="2400" dirty="0" err="1"/>
              <a:t>việc</a:t>
            </a:r>
            <a:r>
              <a:rPr lang="en-US" sz="2400" dirty="0"/>
              <a:t> </a:t>
            </a:r>
            <a:r>
              <a:rPr lang="en-US" sz="2400" dirty="0" err="1"/>
              <a:t>và</a:t>
            </a:r>
            <a:r>
              <a:rPr lang="en-US" sz="2400" dirty="0"/>
              <a:t> </a:t>
            </a:r>
            <a:r>
              <a:rPr lang="en-US" sz="2400" dirty="0" err="1"/>
              <a:t>bạn</a:t>
            </a:r>
            <a:r>
              <a:rPr lang="en-US" sz="2400" dirty="0"/>
              <a:t> </a:t>
            </a:r>
            <a:r>
              <a:rPr lang="en-US" sz="2400" dirty="0" err="1"/>
              <a:t>có</a:t>
            </a:r>
            <a:r>
              <a:rPr lang="en-US" sz="2400" dirty="0"/>
              <a:t> </a:t>
            </a:r>
            <a:r>
              <a:rPr lang="en-US" sz="2400" dirty="0" err="1"/>
              <a:t>thể</a:t>
            </a:r>
            <a:r>
              <a:rPr lang="en-US" sz="2400" dirty="0"/>
              <a:t> </a:t>
            </a:r>
            <a:r>
              <a:rPr lang="en-US" sz="2400" dirty="0" err="1"/>
              <a:t>lập</a:t>
            </a:r>
            <a:r>
              <a:rPr lang="en-US" sz="2400" dirty="0"/>
              <a:t> </a:t>
            </a:r>
            <a:r>
              <a:rPr lang="en-US" sz="2400" dirty="0" err="1"/>
              <a:t>bao</a:t>
            </a:r>
            <a:r>
              <a:rPr lang="en-US" sz="2400" dirty="0"/>
              <a:t> </a:t>
            </a:r>
            <a:r>
              <a:rPr lang="en-US" sz="2400" dirty="0" err="1"/>
              <a:t>nhiêu</a:t>
            </a:r>
            <a:r>
              <a:rPr lang="en-US" sz="2400" dirty="0"/>
              <a:t> </a:t>
            </a:r>
            <a:r>
              <a:rPr lang="en-US" sz="2400" dirty="0" err="1"/>
              <a:t>trang</a:t>
            </a:r>
            <a:r>
              <a:rPr lang="en-US" sz="2400" dirty="0"/>
              <a:t> </a:t>
            </a:r>
            <a:r>
              <a:rPr lang="en-US" sz="2400" dirty="0" err="1"/>
              <a:t>tính</a:t>
            </a:r>
            <a:r>
              <a:rPr lang="en-US" sz="2400" dirty="0"/>
              <a:t> </a:t>
            </a:r>
            <a:r>
              <a:rPr lang="en-US" sz="2400" dirty="0" err="1"/>
              <a:t>hoặc</a:t>
            </a:r>
            <a:r>
              <a:rPr lang="en-US" sz="2400" dirty="0"/>
              <a:t> </a:t>
            </a:r>
            <a:r>
              <a:rPr lang="en-US" sz="2400" dirty="0" err="1"/>
              <a:t>báo</a:t>
            </a:r>
            <a:r>
              <a:rPr lang="en-US" sz="2400" dirty="0"/>
              <a:t> </a:t>
            </a:r>
            <a:r>
              <a:rPr lang="en-US" sz="2400" dirty="0" err="1"/>
              <a:t>cáo</a:t>
            </a:r>
            <a:r>
              <a:rPr lang="en-US" sz="2400" dirty="0"/>
              <a:t> </a:t>
            </a:r>
            <a:r>
              <a:rPr lang="en-US" sz="2400" dirty="0" err="1"/>
              <a:t>trong</a:t>
            </a:r>
            <a:r>
              <a:rPr lang="en-US" sz="2400" dirty="0"/>
              <a:t> </a:t>
            </a:r>
            <a:r>
              <a:rPr lang="en-US" sz="2400" dirty="0" err="1"/>
              <a:t>đó</a:t>
            </a:r>
            <a:r>
              <a:rPr lang="en-US" sz="2400" dirty="0"/>
              <a:t> </a:t>
            </a:r>
            <a:r>
              <a:rPr lang="en-US" sz="2400" dirty="0" err="1"/>
              <a:t>tùy</a:t>
            </a:r>
            <a:r>
              <a:rPr lang="en-US" sz="2400" dirty="0"/>
              <a:t> ý</a:t>
            </a:r>
            <a:r>
              <a:rPr lang="en-US" sz="2400" dirty="0" smtClean="0"/>
              <a:t> </a:t>
            </a:r>
          </a:p>
          <a:p>
            <a:pPr eaLnBrk="1" hangingPunct="1"/>
            <a:endParaRPr lang="en-US" sz="2400" dirty="0" smtClean="0"/>
          </a:p>
        </p:txBody>
      </p:sp>
      <p:sp>
        <p:nvSpPr>
          <p:cNvPr id="77829" name="Rectangle 6"/>
          <p:cNvSpPr>
            <a:spLocks noGrp="1" noChangeArrowheads="1"/>
          </p:cNvSpPr>
          <p:nvPr>
            <p:ph type="sldNum" sz="quarter" idx="14"/>
          </p:nvPr>
        </p:nvSpPr>
        <p:spPr>
          <a:noFill/>
        </p:spPr>
        <p:txBody>
          <a:bodyPr/>
          <a:lstStyle/>
          <a:p>
            <a:fld id="{753C7BD1-8999-4643-9169-29DAB678CEC4}" type="slidenum">
              <a:rPr lang="en-US" smtClean="0">
                <a:latin typeface="Arial" pitchFamily="34" charset="0"/>
              </a:rPr>
              <a:pPr/>
              <a:t>74</a:t>
            </a:fld>
            <a:endParaRPr lang="en-US" dirty="0" smtClean="0">
              <a:latin typeface="Arial" pitchFamily="34" charset="0"/>
            </a:endParaRPr>
          </a:p>
        </p:txBody>
      </p:sp>
      <p:sp>
        <p:nvSpPr>
          <p:cNvPr id="77830" name="Rectangle 14"/>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en-US" dirty="0"/>
          </a:p>
        </p:txBody>
      </p:sp>
      <p:grpSp>
        <p:nvGrpSpPr>
          <p:cNvPr id="77831" name="Group 9"/>
          <p:cNvGrpSpPr>
            <a:grpSpLocks noChangeAspect="1"/>
          </p:cNvGrpSpPr>
          <p:nvPr/>
        </p:nvGrpSpPr>
        <p:grpSpPr bwMode="auto">
          <a:xfrm>
            <a:off x="1624013" y="3311525"/>
            <a:ext cx="5664200" cy="2300288"/>
            <a:chOff x="1620" y="11306"/>
            <a:chExt cx="6890" cy="2799"/>
          </a:xfrm>
        </p:grpSpPr>
        <p:sp>
          <p:nvSpPr>
            <p:cNvPr id="77832" name="AutoShape 13"/>
            <p:cNvSpPr>
              <a:spLocks noChangeAspect="1" noChangeArrowheads="1"/>
            </p:cNvSpPr>
            <p:nvPr/>
          </p:nvSpPr>
          <p:spPr bwMode="auto">
            <a:xfrm>
              <a:off x="1620" y="11306"/>
              <a:ext cx="6890" cy="2799"/>
            </a:xfrm>
            <a:prstGeom prst="rect">
              <a:avLst/>
            </a:prstGeom>
            <a:noFill/>
            <a:ln w="9525">
              <a:noFill/>
              <a:miter lim="800000"/>
              <a:headEnd/>
              <a:tailEnd/>
            </a:ln>
          </p:spPr>
          <p:txBody>
            <a:bodyPr/>
            <a:lstStyle/>
            <a:p>
              <a:endParaRPr lang="en-US" dirty="0"/>
            </a:p>
          </p:txBody>
        </p:sp>
        <p:pic>
          <p:nvPicPr>
            <p:cNvPr id="77833" name="Picture 12" descr="u7-006"/>
            <p:cNvPicPr>
              <a:picLocks noChangeAspect="1" noChangeArrowheads="1"/>
            </p:cNvPicPr>
            <p:nvPr/>
          </p:nvPicPr>
          <p:blipFill>
            <a:blip r:embed="rId3" cstate="print"/>
            <a:srcRect/>
            <a:stretch>
              <a:fillRect/>
            </a:stretch>
          </p:blipFill>
          <p:spPr bwMode="auto">
            <a:xfrm>
              <a:off x="1620" y="11306"/>
              <a:ext cx="3750" cy="2790"/>
            </a:xfrm>
            <a:prstGeom prst="rect">
              <a:avLst/>
            </a:prstGeom>
            <a:noFill/>
            <a:ln w="9525">
              <a:noFill/>
              <a:miter lim="800000"/>
              <a:headEnd/>
              <a:tailEnd/>
            </a:ln>
          </p:spPr>
        </p:pic>
        <p:pic>
          <p:nvPicPr>
            <p:cNvPr id="77834" name="Picture 11" descr="u7-004"/>
            <p:cNvPicPr>
              <a:picLocks noChangeAspect="1" noChangeArrowheads="1"/>
            </p:cNvPicPr>
            <p:nvPr/>
          </p:nvPicPr>
          <p:blipFill>
            <a:blip r:embed="rId4" cstate="print"/>
            <a:srcRect/>
            <a:stretch>
              <a:fillRect/>
            </a:stretch>
          </p:blipFill>
          <p:spPr bwMode="auto">
            <a:xfrm>
              <a:off x="2972" y="12120"/>
              <a:ext cx="5203" cy="1237"/>
            </a:xfrm>
            <a:prstGeom prst="rect">
              <a:avLst/>
            </a:prstGeom>
            <a:noFill/>
            <a:ln w="9525">
              <a:noFill/>
              <a:miter lim="800000"/>
              <a:headEnd/>
              <a:tailEnd/>
            </a:ln>
          </p:spPr>
        </p:pic>
        <p:pic>
          <p:nvPicPr>
            <p:cNvPr id="77835" name="Picture 10" descr="u7-005"/>
            <p:cNvPicPr>
              <a:picLocks noChangeAspect="1" noChangeArrowheads="1"/>
            </p:cNvPicPr>
            <p:nvPr/>
          </p:nvPicPr>
          <p:blipFill>
            <a:blip r:embed="rId5" cstate="print"/>
            <a:srcRect/>
            <a:stretch>
              <a:fillRect/>
            </a:stretch>
          </p:blipFill>
          <p:spPr bwMode="auto">
            <a:xfrm>
              <a:off x="3305" y="12870"/>
              <a:ext cx="5205" cy="1235"/>
            </a:xfrm>
            <a:prstGeom prst="rect">
              <a:avLst/>
            </a:prstGeom>
            <a:noFill/>
            <a:ln w="9525">
              <a:noFill/>
              <a:miter lim="800000"/>
              <a:headEnd/>
              <a:tailEnd/>
            </a:ln>
          </p:spPr>
        </p:pic>
      </p:grpSp>
    </p:spTree>
    <p:extLst>
      <p:ext uri="{BB962C8B-B14F-4D97-AF65-F5344CB8AC3E}">
        <p14:creationId xmlns:p14="http://schemas.microsoft.com/office/powerpoint/2010/main" val="3642693200"/>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2"/>
          <p:cNvSpPr>
            <a:spLocks noGrp="1" noChangeArrowheads="1"/>
          </p:cNvSpPr>
          <p:nvPr>
            <p:ph type="title" idx="4294967295"/>
          </p:nvPr>
        </p:nvSpPr>
        <p:spPr/>
        <p:txBody>
          <a:bodyPr/>
          <a:lstStyle/>
          <a:p>
            <a:pPr eaLnBrk="1" hangingPunct="1"/>
            <a:r>
              <a:rPr lang="en-US" dirty="0" err="1"/>
              <a:t>Trình</a:t>
            </a:r>
            <a:r>
              <a:rPr lang="en-US" dirty="0"/>
              <a:t> </a:t>
            </a:r>
            <a:r>
              <a:rPr lang="en-US" dirty="0" err="1"/>
              <a:t>chiếu</a:t>
            </a:r>
            <a:endParaRPr lang="en-US" dirty="0" smtClean="0"/>
          </a:p>
        </p:txBody>
      </p:sp>
      <p:sp>
        <p:nvSpPr>
          <p:cNvPr id="78853" name="Rectangle 3"/>
          <p:cNvSpPr>
            <a:spLocks noGrp="1" noChangeArrowheads="1"/>
          </p:cNvSpPr>
          <p:nvPr>
            <p:ph type="body" idx="4294967295"/>
          </p:nvPr>
        </p:nvSpPr>
        <p:spPr/>
        <p:txBody>
          <a:bodyPr/>
          <a:lstStyle/>
          <a:p>
            <a:r>
              <a:rPr lang="en-US" sz="2400" dirty="0" err="1"/>
              <a:t>T</a:t>
            </a:r>
            <a:r>
              <a:rPr lang="en-US" sz="2400" dirty="0" err="1" smtClean="0"/>
              <a:t>ạo</a:t>
            </a:r>
            <a:r>
              <a:rPr lang="en-US" sz="2400" dirty="0" smtClean="0"/>
              <a:t> </a:t>
            </a:r>
            <a:r>
              <a:rPr lang="en-US" sz="2400" dirty="0" err="1"/>
              <a:t>các</a:t>
            </a:r>
            <a:r>
              <a:rPr lang="en-US" sz="2400" dirty="0"/>
              <a:t> </a:t>
            </a:r>
            <a:r>
              <a:rPr lang="en-US" sz="2400" dirty="0" err="1"/>
              <a:t>trang</a:t>
            </a:r>
            <a:r>
              <a:rPr lang="en-US" sz="2400" dirty="0"/>
              <a:t> </a:t>
            </a:r>
            <a:r>
              <a:rPr lang="en-US" sz="2400" dirty="0" err="1"/>
              <a:t>trình</a:t>
            </a:r>
            <a:r>
              <a:rPr lang="en-US" sz="2400" dirty="0"/>
              <a:t> </a:t>
            </a:r>
            <a:r>
              <a:rPr lang="en-US" sz="2400" dirty="0" err="1"/>
              <a:t>chiếu</a:t>
            </a:r>
            <a:r>
              <a:rPr lang="en-US" sz="2400" dirty="0"/>
              <a:t> </a:t>
            </a:r>
            <a:r>
              <a:rPr lang="en-US" sz="2400" dirty="0" err="1" smtClean="0"/>
              <a:t>với</a:t>
            </a:r>
            <a:r>
              <a:rPr lang="en-US" sz="2400" dirty="0" smtClean="0"/>
              <a:t> </a:t>
            </a:r>
            <a:r>
              <a:rPr lang="en-US" sz="2400" dirty="0" err="1" smtClean="0"/>
              <a:t>bất</a:t>
            </a:r>
            <a:r>
              <a:rPr lang="en-US" sz="2400" dirty="0" smtClean="0"/>
              <a:t> </a:t>
            </a:r>
            <a:r>
              <a:rPr lang="en-US" sz="2400" dirty="0" err="1" smtClean="0"/>
              <a:t>kì</a:t>
            </a:r>
            <a:r>
              <a:rPr lang="en-US" sz="2400" dirty="0" smtClean="0"/>
              <a:t> </a:t>
            </a:r>
            <a:r>
              <a:rPr lang="en-US" sz="2400" dirty="0" err="1" smtClean="0"/>
              <a:t>nội</a:t>
            </a:r>
            <a:r>
              <a:rPr lang="en-US" sz="2400" dirty="0" smtClean="0"/>
              <a:t> dung </a:t>
            </a:r>
            <a:r>
              <a:rPr lang="en-US" sz="2400" dirty="0" err="1"/>
              <a:t>cho</a:t>
            </a:r>
            <a:r>
              <a:rPr lang="en-US" sz="2400" dirty="0"/>
              <a:t> </a:t>
            </a:r>
            <a:r>
              <a:rPr lang="en-US" sz="2400" dirty="0" err="1"/>
              <a:t>việc</a:t>
            </a:r>
            <a:r>
              <a:rPr lang="en-US" sz="2400" dirty="0"/>
              <a:t> </a:t>
            </a:r>
            <a:r>
              <a:rPr lang="en-US" sz="2400" dirty="0" err="1"/>
              <a:t>thuyết</a:t>
            </a:r>
            <a:r>
              <a:rPr lang="en-US" sz="2400" dirty="0"/>
              <a:t> </a:t>
            </a:r>
            <a:r>
              <a:rPr lang="en-US" sz="2400" dirty="0" err="1" smtClean="0"/>
              <a:t>trình</a:t>
            </a:r>
            <a:r>
              <a:rPr lang="en-US" sz="2400" dirty="0" smtClean="0"/>
              <a:t> </a:t>
            </a:r>
          </a:p>
          <a:p>
            <a:r>
              <a:rPr lang="en-US" sz="2400" dirty="0" err="1" smtClean="0"/>
              <a:t>Các</a:t>
            </a:r>
            <a:r>
              <a:rPr lang="en-US" sz="2400" dirty="0" smtClean="0"/>
              <a:t> </a:t>
            </a:r>
            <a:r>
              <a:rPr lang="en-US" sz="2400" dirty="0" err="1"/>
              <a:t>hiệu</a:t>
            </a:r>
            <a:r>
              <a:rPr lang="en-US" sz="2400" dirty="0"/>
              <a:t> </a:t>
            </a:r>
            <a:r>
              <a:rPr lang="en-US" sz="2400" dirty="0" err="1"/>
              <a:t>ứng</a:t>
            </a:r>
            <a:r>
              <a:rPr lang="en-US" sz="2400" dirty="0"/>
              <a:t> </a:t>
            </a:r>
            <a:r>
              <a:rPr lang="en-US" sz="2400" dirty="0" err="1"/>
              <a:t>đặc</a:t>
            </a:r>
            <a:r>
              <a:rPr lang="en-US" sz="2400" dirty="0"/>
              <a:t> </a:t>
            </a:r>
            <a:r>
              <a:rPr lang="en-US" sz="2400" dirty="0" err="1"/>
              <a:t>biệt</a:t>
            </a:r>
            <a:r>
              <a:rPr lang="en-US" sz="2400" dirty="0"/>
              <a:t> </a:t>
            </a:r>
            <a:r>
              <a:rPr lang="en-US" sz="2400" dirty="0" err="1" smtClean="0"/>
              <a:t>bao</a:t>
            </a:r>
            <a:r>
              <a:rPr lang="en-US" sz="2400" dirty="0" smtClean="0"/>
              <a:t> </a:t>
            </a:r>
            <a:r>
              <a:rPr lang="en-US" sz="2400" dirty="0" err="1" smtClean="0"/>
              <a:t>gồm</a:t>
            </a:r>
            <a:r>
              <a:rPr lang="en-US" sz="2400" dirty="0" smtClean="0"/>
              <a:t> </a:t>
            </a:r>
            <a:r>
              <a:rPr lang="en-US" sz="2400" dirty="0" err="1"/>
              <a:t>hình</a:t>
            </a:r>
            <a:r>
              <a:rPr lang="en-US" sz="2400" dirty="0"/>
              <a:t> </a:t>
            </a:r>
            <a:r>
              <a:rPr lang="en-US" sz="2400" dirty="0" err="1"/>
              <a:t>động</a:t>
            </a:r>
            <a:r>
              <a:rPr lang="en-US" sz="2400" dirty="0"/>
              <a:t>, </a:t>
            </a:r>
            <a:r>
              <a:rPr lang="en-US" sz="2400" dirty="0" err="1"/>
              <a:t>hiệu</a:t>
            </a:r>
            <a:r>
              <a:rPr lang="en-US" sz="2400" dirty="0"/>
              <a:t> </a:t>
            </a:r>
            <a:r>
              <a:rPr lang="en-US" sz="2400" dirty="0" err="1"/>
              <a:t>ứng</a:t>
            </a:r>
            <a:r>
              <a:rPr lang="en-US" sz="2400" dirty="0"/>
              <a:t> </a:t>
            </a:r>
            <a:r>
              <a:rPr lang="en-US" sz="2400" dirty="0" err="1"/>
              <a:t>chuyển</a:t>
            </a:r>
            <a:r>
              <a:rPr lang="en-US" sz="2400" dirty="0"/>
              <a:t> </a:t>
            </a:r>
            <a:r>
              <a:rPr lang="en-US" sz="2400" dirty="0" err="1"/>
              <a:t>tiếp</a:t>
            </a:r>
            <a:r>
              <a:rPr lang="en-US" sz="2400" dirty="0"/>
              <a:t> </a:t>
            </a:r>
            <a:r>
              <a:rPr lang="en-US" sz="2400" dirty="0" err="1"/>
              <a:t>trang</a:t>
            </a:r>
            <a:r>
              <a:rPr lang="en-US" sz="2400" dirty="0"/>
              <a:t> </a:t>
            </a:r>
            <a:r>
              <a:rPr lang="en-US" sz="2400" dirty="0" err="1"/>
              <a:t>chiếu</a:t>
            </a:r>
            <a:r>
              <a:rPr lang="en-US" sz="2400" dirty="0"/>
              <a:t>, </a:t>
            </a:r>
            <a:r>
              <a:rPr lang="en-US" sz="2400" dirty="0" err="1"/>
              <a:t>và</a:t>
            </a:r>
            <a:r>
              <a:rPr lang="en-US" sz="2400" dirty="0"/>
              <a:t> </a:t>
            </a:r>
            <a:r>
              <a:rPr lang="en-US" sz="2400" dirty="0" err="1"/>
              <a:t>thiết</a:t>
            </a:r>
            <a:r>
              <a:rPr lang="en-US" sz="2400" dirty="0"/>
              <a:t> </a:t>
            </a:r>
            <a:r>
              <a:rPr lang="en-US" sz="2400" dirty="0" err="1"/>
              <a:t>kế</a:t>
            </a:r>
            <a:r>
              <a:rPr lang="en-US" sz="2400" dirty="0"/>
              <a:t> </a:t>
            </a:r>
            <a:r>
              <a:rPr lang="en-US" sz="2400" dirty="0" err="1"/>
              <a:t>chủ</a:t>
            </a:r>
            <a:r>
              <a:rPr lang="en-US" sz="2400" dirty="0"/>
              <a:t> </a:t>
            </a:r>
            <a:r>
              <a:rPr lang="en-US" sz="2400" dirty="0" err="1"/>
              <a:t>đề</a:t>
            </a:r>
            <a:endParaRPr lang="en-US" sz="2400" dirty="0" smtClean="0"/>
          </a:p>
          <a:p>
            <a:r>
              <a:rPr lang="en-US" sz="2400" dirty="0" err="1" smtClean="0"/>
              <a:t>Có</a:t>
            </a:r>
            <a:r>
              <a:rPr lang="en-US" sz="2400" dirty="0" smtClean="0"/>
              <a:t> </a:t>
            </a:r>
            <a:r>
              <a:rPr lang="en-US" sz="2400" dirty="0" err="1" smtClean="0"/>
              <a:t>thể</a:t>
            </a:r>
            <a:r>
              <a:rPr lang="en-US" sz="2400" dirty="0" smtClean="0"/>
              <a:t> </a:t>
            </a:r>
            <a:r>
              <a:rPr lang="en-US" sz="2400" dirty="0" err="1"/>
              <a:t>truyền</a:t>
            </a:r>
            <a:r>
              <a:rPr lang="en-US" sz="2400" dirty="0"/>
              <a:t> qua Internet, </a:t>
            </a:r>
            <a:r>
              <a:rPr lang="en-US" sz="2400" dirty="0" err="1"/>
              <a:t>trực</a:t>
            </a:r>
            <a:r>
              <a:rPr lang="en-US" sz="2400" dirty="0"/>
              <a:t> </a:t>
            </a:r>
            <a:r>
              <a:rPr lang="en-US" sz="2400" dirty="0" err="1"/>
              <a:t>tiếp</a:t>
            </a:r>
            <a:r>
              <a:rPr lang="en-US" sz="2400" dirty="0"/>
              <a:t> </a:t>
            </a:r>
            <a:r>
              <a:rPr lang="en-US" sz="2400" dirty="0" err="1"/>
              <a:t>tới</a:t>
            </a:r>
            <a:r>
              <a:rPr lang="en-US" sz="2400" dirty="0"/>
              <a:t> </a:t>
            </a:r>
            <a:r>
              <a:rPr lang="en-US" sz="2400" dirty="0" err="1"/>
              <a:t>khán</a:t>
            </a:r>
            <a:r>
              <a:rPr lang="en-US" sz="2400" dirty="0"/>
              <a:t> </a:t>
            </a:r>
            <a:r>
              <a:rPr lang="en-US" sz="2400" dirty="0" err="1"/>
              <a:t>giả</a:t>
            </a:r>
            <a:r>
              <a:rPr lang="en-US" sz="2400" dirty="0"/>
              <a:t>, </a:t>
            </a:r>
            <a:r>
              <a:rPr lang="en-US" sz="2400" dirty="0" err="1"/>
              <a:t>hoặc</a:t>
            </a:r>
            <a:r>
              <a:rPr lang="en-US" sz="2400" dirty="0"/>
              <a:t> </a:t>
            </a:r>
            <a:r>
              <a:rPr lang="en-US" sz="2400" dirty="0" err="1"/>
              <a:t>dưới</a:t>
            </a:r>
            <a:r>
              <a:rPr lang="en-US" sz="2400" dirty="0"/>
              <a:t> </a:t>
            </a:r>
            <a:r>
              <a:rPr lang="en-US" sz="2400" dirty="0" err="1"/>
              <a:t>dạng</a:t>
            </a:r>
            <a:r>
              <a:rPr lang="en-US" sz="2400" dirty="0"/>
              <a:t> </a:t>
            </a:r>
            <a:r>
              <a:rPr lang="en-US" sz="2400" dirty="0" err="1"/>
              <a:t>tập</a:t>
            </a:r>
            <a:r>
              <a:rPr lang="en-US" sz="2400" dirty="0"/>
              <a:t> tin </a:t>
            </a:r>
            <a:r>
              <a:rPr lang="en-US" sz="2400" dirty="0" err="1"/>
              <a:t>trình</a:t>
            </a:r>
            <a:r>
              <a:rPr lang="en-US" sz="2400" dirty="0"/>
              <a:t> </a:t>
            </a:r>
            <a:r>
              <a:rPr lang="en-US" sz="2400" dirty="0" err="1"/>
              <a:t>chiếu</a:t>
            </a:r>
            <a:r>
              <a:rPr lang="en-US" sz="2400" dirty="0"/>
              <a:t> </a:t>
            </a:r>
            <a:r>
              <a:rPr lang="en-US" sz="2400" dirty="0" err="1"/>
              <a:t>tự</a:t>
            </a:r>
            <a:r>
              <a:rPr lang="en-US" sz="2400" dirty="0"/>
              <a:t> </a:t>
            </a:r>
            <a:r>
              <a:rPr lang="en-US" sz="2400" dirty="0" err="1"/>
              <a:t>động</a:t>
            </a:r>
            <a:r>
              <a:rPr lang="en-US" sz="2400" dirty="0"/>
              <a:t> </a:t>
            </a:r>
            <a:r>
              <a:rPr lang="en-US" sz="2400" dirty="0" err="1"/>
              <a:t>chạy</a:t>
            </a:r>
            <a:r>
              <a:rPr lang="en-US" sz="2400" dirty="0"/>
              <a:t> </a:t>
            </a:r>
            <a:r>
              <a:rPr lang="en-US" sz="2400" dirty="0" err="1"/>
              <a:t>trên</a:t>
            </a:r>
            <a:r>
              <a:rPr lang="en-US" sz="2400" dirty="0"/>
              <a:t> </a:t>
            </a:r>
            <a:r>
              <a:rPr lang="en-US" sz="2400" dirty="0" err="1"/>
              <a:t>máy</a:t>
            </a:r>
            <a:r>
              <a:rPr lang="en-US" sz="2400" dirty="0"/>
              <a:t> </a:t>
            </a:r>
            <a:r>
              <a:rPr lang="en-US" sz="2400" dirty="0" err="1"/>
              <a:t>tính</a:t>
            </a:r>
            <a:r>
              <a:rPr lang="en-US" sz="2400" dirty="0"/>
              <a:t> </a:t>
            </a:r>
            <a:r>
              <a:rPr lang="en-US" sz="2400" dirty="0" smtClean="0"/>
              <a:t> </a:t>
            </a:r>
          </a:p>
          <a:p>
            <a:pPr eaLnBrk="1" hangingPunct="1">
              <a:lnSpc>
                <a:spcPct val="90000"/>
              </a:lnSpc>
              <a:spcAft>
                <a:spcPct val="40000"/>
              </a:spcAft>
            </a:pPr>
            <a:endParaRPr lang="en-US" sz="2400" dirty="0" smtClean="0"/>
          </a:p>
        </p:txBody>
      </p:sp>
      <p:sp>
        <p:nvSpPr>
          <p:cNvPr id="78854" name="Rectangle 11"/>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en-US" dirty="0"/>
          </a:p>
        </p:txBody>
      </p:sp>
      <p:grpSp>
        <p:nvGrpSpPr>
          <p:cNvPr id="78855" name="Group 6"/>
          <p:cNvGrpSpPr>
            <a:grpSpLocks noChangeAspect="1"/>
          </p:cNvGrpSpPr>
          <p:nvPr/>
        </p:nvGrpSpPr>
        <p:grpSpPr bwMode="auto">
          <a:xfrm>
            <a:off x="1600200" y="4038600"/>
            <a:ext cx="5721350" cy="2570163"/>
            <a:chOff x="1320" y="4840"/>
            <a:chExt cx="7960" cy="3574"/>
          </a:xfrm>
        </p:grpSpPr>
        <p:sp>
          <p:nvSpPr>
            <p:cNvPr id="78856" name="AutoShape 10"/>
            <p:cNvSpPr>
              <a:spLocks noChangeAspect="1" noChangeArrowheads="1"/>
            </p:cNvSpPr>
            <p:nvPr/>
          </p:nvSpPr>
          <p:spPr bwMode="auto">
            <a:xfrm>
              <a:off x="1320" y="4840"/>
              <a:ext cx="7960" cy="3574"/>
            </a:xfrm>
            <a:prstGeom prst="rect">
              <a:avLst/>
            </a:prstGeom>
            <a:noFill/>
            <a:ln w="9525">
              <a:noFill/>
              <a:miter lim="800000"/>
              <a:headEnd/>
              <a:tailEnd/>
            </a:ln>
          </p:spPr>
          <p:txBody>
            <a:bodyPr/>
            <a:lstStyle/>
            <a:p>
              <a:endParaRPr lang="en-US" dirty="0"/>
            </a:p>
          </p:txBody>
        </p:sp>
        <p:pic>
          <p:nvPicPr>
            <p:cNvPr id="78857" name="Picture 9" descr="u7-008"/>
            <p:cNvPicPr>
              <a:picLocks noChangeAspect="1" noChangeArrowheads="1"/>
            </p:cNvPicPr>
            <p:nvPr/>
          </p:nvPicPr>
          <p:blipFill>
            <a:blip r:embed="rId3" cstate="print"/>
            <a:srcRect/>
            <a:stretch>
              <a:fillRect/>
            </a:stretch>
          </p:blipFill>
          <p:spPr bwMode="auto">
            <a:xfrm>
              <a:off x="1320" y="4840"/>
              <a:ext cx="4276" cy="3204"/>
            </a:xfrm>
            <a:prstGeom prst="rect">
              <a:avLst/>
            </a:prstGeom>
            <a:noFill/>
            <a:ln w="9525">
              <a:noFill/>
              <a:miter lim="800000"/>
              <a:headEnd/>
              <a:tailEnd/>
            </a:ln>
          </p:spPr>
        </p:pic>
        <p:pic>
          <p:nvPicPr>
            <p:cNvPr id="78858" name="Picture 8" descr="u7-009"/>
            <p:cNvPicPr>
              <a:picLocks noChangeAspect="1" noChangeArrowheads="1"/>
            </p:cNvPicPr>
            <p:nvPr/>
          </p:nvPicPr>
          <p:blipFill>
            <a:blip r:embed="rId4" cstate="print"/>
            <a:srcRect/>
            <a:stretch>
              <a:fillRect/>
            </a:stretch>
          </p:blipFill>
          <p:spPr bwMode="auto">
            <a:xfrm>
              <a:off x="3860" y="4999"/>
              <a:ext cx="4740" cy="2670"/>
            </a:xfrm>
            <a:prstGeom prst="rect">
              <a:avLst/>
            </a:prstGeom>
            <a:noFill/>
            <a:ln w="9525">
              <a:noFill/>
              <a:miter lim="800000"/>
              <a:headEnd/>
              <a:tailEnd/>
            </a:ln>
          </p:spPr>
        </p:pic>
        <p:pic>
          <p:nvPicPr>
            <p:cNvPr id="78859" name="Picture 7" descr="u7-007"/>
            <p:cNvPicPr>
              <a:picLocks noChangeAspect="1" noChangeArrowheads="1"/>
            </p:cNvPicPr>
            <p:nvPr/>
          </p:nvPicPr>
          <p:blipFill>
            <a:blip r:embed="rId5" cstate="print"/>
            <a:srcRect/>
            <a:stretch>
              <a:fillRect/>
            </a:stretch>
          </p:blipFill>
          <p:spPr bwMode="auto">
            <a:xfrm>
              <a:off x="4399" y="5871"/>
              <a:ext cx="4881" cy="2543"/>
            </a:xfrm>
            <a:prstGeom prst="rect">
              <a:avLst/>
            </a:prstGeom>
            <a:noFill/>
            <a:ln w="9525">
              <a:noFill/>
              <a:miter lim="800000"/>
              <a:headEnd/>
              <a:tailEnd/>
            </a:ln>
          </p:spPr>
        </p:pic>
      </p:grpSp>
    </p:spTree>
    <p:extLst>
      <p:ext uri="{BB962C8B-B14F-4D97-AF65-F5344CB8AC3E}">
        <p14:creationId xmlns:p14="http://schemas.microsoft.com/office/powerpoint/2010/main" val="2478799876"/>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2"/>
          <p:cNvSpPr>
            <a:spLocks noGrp="1" noChangeArrowheads="1"/>
          </p:cNvSpPr>
          <p:nvPr>
            <p:ph type="title" idx="4294967295"/>
          </p:nvPr>
        </p:nvSpPr>
        <p:spPr/>
        <p:txBody>
          <a:bodyPr/>
          <a:lstStyle/>
          <a:p>
            <a:pPr eaLnBrk="1" hangingPunct="1"/>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dữ</a:t>
            </a:r>
            <a:r>
              <a:rPr lang="en-US" dirty="0"/>
              <a:t> </a:t>
            </a:r>
            <a:r>
              <a:rPr lang="en-US" dirty="0" err="1"/>
              <a:t>liệu</a:t>
            </a:r>
            <a:endParaRPr lang="en-US" dirty="0" smtClean="0"/>
          </a:p>
        </p:txBody>
      </p:sp>
      <p:sp>
        <p:nvSpPr>
          <p:cNvPr id="79877" name="Rectangle 3"/>
          <p:cNvSpPr>
            <a:spLocks noGrp="1" noChangeArrowheads="1"/>
          </p:cNvSpPr>
          <p:nvPr>
            <p:ph type="body" idx="4294967295"/>
          </p:nvPr>
        </p:nvSpPr>
        <p:spPr/>
        <p:txBody>
          <a:bodyPr/>
          <a:lstStyle/>
          <a:p>
            <a:r>
              <a:rPr lang="en-US" sz="1800" dirty="0" err="1"/>
              <a:t>T</a:t>
            </a:r>
            <a:r>
              <a:rPr lang="en-US" sz="1800" dirty="0" err="1" smtClean="0"/>
              <a:t>ập</a:t>
            </a:r>
            <a:r>
              <a:rPr lang="en-US" sz="1800" dirty="0" smtClean="0"/>
              <a:t> </a:t>
            </a:r>
            <a:r>
              <a:rPr lang="en-US" sz="1800" dirty="0" err="1"/>
              <a:t>hợp</a:t>
            </a:r>
            <a:r>
              <a:rPr lang="en-US" sz="1800" dirty="0"/>
              <a:t> </a:t>
            </a:r>
            <a:r>
              <a:rPr lang="en-US" sz="1800" dirty="0" err="1"/>
              <a:t>các</a:t>
            </a:r>
            <a:r>
              <a:rPr lang="en-US" sz="1800" dirty="0"/>
              <a:t> </a:t>
            </a:r>
            <a:r>
              <a:rPr lang="en-US" sz="1800" dirty="0" err="1"/>
              <a:t>thông</a:t>
            </a:r>
            <a:r>
              <a:rPr lang="en-US" sz="1800" dirty="0"/>
              <a:t> tin </a:t>
            </a:r>
            <a:r>
              <a:rPr lang="en-US" sz="1800" dirty="0" err="1"/>
              <a:t>liên</a:t>
            </a:r>
            <a:r>
              <a:rPr lang="en-US" sz="1800" dirty="0"/>
              <a:t> </a:t>
            </a:r>
            <a:r>
              <a:rPr lang="en-US" sz="1800" dirty="0" err="1"/>
              <a:t>quan</a:t>
            </a:r>
            <a:r>
              <a:rPr lang="en-US" sz="1800" dirty="0"/>
              <a:t> </a:t>
            </a:r>
            <a:r>
              <a:rPr lang="en-US" sz="1800" dirty="0" err="1"/>
              <a:t>với</a:t>
            </a:r>
            <a:r>
              <a:rPr lang="en-US" sz="1800" dirty="0"/>
              <a:t> </a:t>
            </a:r>
            <a:r>
              <a:rPr lang="en-US" sz="1800" dirty="0" err="1"/>
              <a:t>nhau</a:t>
            </a:r>
            <a:r>
              <a:rPr lang="en-US" sz="1800" dirty="0"/>
              <a:t> </a:t>
            </a:r>
            <a:r>
              <a:rPr lang="en-US" sz="1800" dirty="0" err="1"/>
              <a:t>được</a:t>
            </a:r>
            <a:r>
              <a:rPr lang="en-US" sz="1800" dirty="0"/>
              <a:t> </a:t>
            </a:r>
            <a:r>
              <a:rPr lang="en-US" sz="1800" dirty="0" err="1"/>
              <a:t>sắp</a:t>
            </a:r>
            <a:r>
              <a:rPr lang="en-US" sz="1800" dirty="0"/>
              <a:t> </a:t>
            </a:r>
            <a:r>
              <a:rPr lang="en-US" sz="1800" dirty="0" err="1"/>
              <a:t>xếp</a:t>
            </a:r>
            <a:r>
              <a:rPr lang="en-US" sz="1800" dirty="0"/>
              <a:t> </a:t>
            </a:r>
            <a:r>
              <a:rPr lang="en-US" sz="1800" dirty="0" err="1"/>
              <a:t>có</a:t>
            </a:r>
            <a:r>
              <a:rPr lang="en-US" sz="1800" dirty="0"/>
              <a:t> </a:t>
            </a:r>
            <a:r>
              <a:rPr lang="en-US" sz="1800" dirty="0" err="1"/>
              <a:t>tổ</a:t>
            </a:r>
            <a:r>
              <a:rPr lang="en-US" sz="1800" dirty="0"/>
              <a:t> </a:t>
            </a:r>
            <a:r>
              <a:rPr lang="en-US" sz="1800" dirty="0" err="1" smtClean="0"/>
              <a:t>chức</a:t>
            </a:r>
            <a:r>
              <a:rPr lang="en-US" sz="1800" dirty="0" smtClean="0"/>
              <a:t> </a:t>
            </a:r>
            <a:r>
              <a:rPr lang="en-US" sz="1800" dirty="0" err="1" smtClean="0"/>
              <a:t>theo</a:t>
            </a:r>
            <a:r>
              <a:rPr lang="en-US" sz="1800" dirty="0" smtClean="0"/>
              <a:t> </a:t>
            </a:r>
            <a:br>
              <a:rPr lang="en-US" sz="1800" dirty="0" smtClean="0"/>
            </a:br>
            <a:r>
              <a:rPr lang="en-US" sz="1800" dirty="0" err="1" smtClean="0"/>
              <a:t>cấu</a:t>
            </a:r>
            <a:r>
              <a:rPr lang="en-US" sz="1800" dirty="0" smtClean="0"/>
              <a:t> </a:t>
            </a:r>
            <a:r>
              <a:rPr lang="en-US" sz="1800" dirty="0" err="1" smtClean="0"/>
              <a:t>trúc</a:t>
            </a:r>
            <a:r>
              <a:rPr lang="en-US" sz="1800" dirty="0" smtClean="0"/>
              <a:t>:</a:t>
            </a:r>
          </a:p>
          <a:p>
            <a:pPr lvl="1"/>
            <a:r>
              <a:rPr lang="vi-VN" sz="1600" dirty="0" smtClean="0"/>
              <a:t>Các </a:t>
            </a:r>
            <a:r>
              <a:rPr lang="vi-VN" sz="1600" dirty="0"/>
              <a:t>trường (field) chứa những mẩu dữ liệu </a:t>
            </a:r>
          </a:p>
          <a:p>
            <a:pPr lvl="1"/>
            <a:r>
              <a:rPr lang="vi-VN" sz="1600" dirty="0" smtClean="0"/>
              <a:t>Tập </a:t>
            </a:r>
            <a:r>
              <a:rPr lang="vi-VN" sz="1600" dirty="0"/>
              <a:t>hợp các trường liên quan tạo thành bản ghi (record</a:t>
            </a:r>
            <a:r>
              <a:rPr lang="vi-VN" sz="1600" dirty="0" smtClean="0"/>
              <a:t>).</a:t>
            </a:r>
            <a:endParaRPr lang="vi-VN" sz="1600" dirty="0"/>
          </a:p>
          <a:p>
            <a:pPr lvl="1"/>
            <a:r>
              <a:rPr lang="vi-VN" sz="1600" dirty="0" smtClean="0"/>
              <a:t>Tập </a:t>
            </a:r>
            <a:r>
              <a:rPr lang="vi-VN" sz="1600" dirty="0"/>
              <a:t>hợp các bản ghi tạo thành một bảng (table)</a:t>
            </a:r>
          </a:p>
          <a:p>
            <a:pPr lvl="1"/>
            <a:r>
              <a:rPr lang="vi-VN" sz="1600" dirty="0" smtClean="0"/>
              <a:t>Nhiều </a:t>
            </a:r>
            <a:r>
              <a:rPr lang="vi-VN" sz="1600" dirty="0"/>
              <a:t>biểu bảng những bản ghi liên quan đến nhau tạo thành cơ sở dữ liệu</a:t>
            </a:r>
          </a:p>
          <a:p>
            <a:r>
              <a:rPr lang="en-US" sz="1800" dirty="0" err="1" smtClean="0"/>
              <a:t>Sử</a:t>
            </a:r>
            <a:r>
              <a:rPr lang="en-US" sz="1800" dirty="0" smtClean="0"/>
              <a:t> dung </a:t>
            </a:r>
            <a:r>
              <a:rPr lang="en-US" sz="1800" dirty="0" err="1"/>
              <a:t>các</a:t>
            </a:r>
            <a:r>
              <a:rPr lang="en-US" sz="1800" dirty="0"/>
              <a:t> </a:t>
            </a:r>
            <a:r>
              <a:rPr lang="en-US" sz="1800" dirty="0" err="1"/>
              <a:t>truy</a:t>
            </a:r>
            <a:r>
              <a:rPr lang="en-US" sz="1800" dirty="0"/>
              <a:t> </a:t>
            </a:r>
            <a:r>
              <a:rPr lang="en-US" sz="1800" dirty="0" err="1"/>
              <a:t>vấn</a:t>
            </a:r>
            <a:r>
              <a:rPr lang="en-US" sz="1800" dirty="0"/>
              <a:t> </a:t>
            </a:r>
            <a:r>
              <a:rPr lang="en-US" sz="1800" dirty="0" err="1"/>
              <a:t>để</a:t>
            </a:r>
            <a:r>
              <a:rPr lang="en-US" sz="1800" dirty="0"/>
              <a:t> </a:t>
            </a:r>
            <a:r>
              <a:rPr lang="en-US" sz="1800" dirty="0" err="1"/>
              <a:t>trích</a:t>
            </a:r>
            <a:r>
              <a:rPr lang="en-US" sz="1800" dirty="0"/>
              <a:t> </a:t>
            </a:r>
            <a:r>
              <a:rPr lang="en-US" sz="1800" dirty="0" err="1"/>
              <a:t>xuất</a:t>
            </a:r>
            <a:r>
              <a:rPr lang="en-US" sz="1800" dirty="0"/>
              <a:t> </a:t>
            </a:r>
            <a:r>
              <a:rPr lang="en-US" sz="1800" dirty="0" smtClean="0"/>
              <a:t/>
            </a:r>
            <a:br>
              <a:rPr lang="en-US" sz="1800" dirty="0" smtClean="0"/>
            </a:br>
            <a:r>
              <a:rPr lang="en-US" sz="1800" dirty="0" err="1" smtClean="0"/>
              <a:t>dữ</a:t>
            </a:r>
            <a:r>
              <a:rPr lang="en-US" sz="1800" dirty="0" smtClean="0"/>
              <a:t> </a:t>
            </a:r>
            <a:r>
              <a:rPr lang="en-US" sz="1800" dirty="0" err="1"/>
              <a:t>liệu</a:t>
            </a:r>
            <a:r>
              <a:rPr lang="en-US" sz="1800" dirty="0"/>
              <a:t>, </a:t>
            </a:r>
            <a:r>
              <a:rPr lang="en-US" sz="1800" dirty="0" err="1"/>
              <a:t>lập</a:t>
            </a:r>
            <a:r>
              <a:rPr lang="en-US" sz="1800" dirty="0"/>
              <a:t> </a:t>
            </a:r>
            <a:r>
              <a:rPr lang="en-US" sz="1800" dirty="0" err="1"/>
              <a:t>báo</a:t>
            </a:r>
            <a:r>
              <a:rPr lang="en-US" sz="1800" dirty="0"/>
              <a:t> </a:t>
            </a:r>
            <a:r>
              <a:rPr lang="en-US" sz="1800" dirty="0" err="1" smtClean="0"/>
              <a:t>cáo</a:t>
            </a:r>
            <a:r>
              <a:rPr lang="en-US" sz="1800" dirty="0" smtClean="0"/>
              <a:t>, </a:t>
            </a:r>
            <a:r>
              <a:rPr lang="en-US" sz="1800" dirty="0" err="1"/>
              <a:t>dùng</a:t>
            </a:r>
            <a:r>
              <a:rPr lang="en-US" sz="1800" dirty="0"/>
              <a:t> </a:t>
            </a:r>
            <a:r>
              <a:rPr lang="en-US" sz="1800" dirty="0" err="1"/>
              <a:t>biểu</a:t>
            </a:r>
            <a:r>
              <a:rPr lang="en-US" sz="1800" dirty="0"/>
              <a:t> </a:t>
            </a:r>
            <a:r>
              <a:rPr lang="en-US" sz="1800" dirty="0" err="1"/>
              <a:t>mẫu</a:t>
            </a:r>
            <a:r>
              <a:rPr lang="en-US" sz="1800" dirty="0"/>
              <a:t> </a:t>
            </a:r>
            <a:r>
              <a:rPr lang="en-US" sz="1800" dirty="0" smtClean="0"/>
              <a:t/>
            </a:r>
            <a:br>
              <a:rPr lang="en-US" sz="1800" dirty="0" smtClean="0"/>
            </a:br>
            <a:r>
              <a:rPr lang="en-US" sz="1800" dirty="0" err="1" smtClean="0"/>
              <a:t>để</a:t>
            </a:r>
            <a:r>
              <a:rPr lang="en-US" sz="1800" dirty="0" smtClean="0"/>
              <a:t> </a:t>
            </a:r>
            <a:r>
              <a:rPr lang="en-US" sz="1800" dirty="0" err="1"/>
              <a:t>truy</a:t>
            </a:r>
            <a:r>
              <a:rPr lang="en-US" sz="1800" dirty="0"/>
              <a:t> </a:t>
            </a:r>
            <a:r>
              <a:rPr lang="en-US" sz="1800" dirty="0" err="1"/>
              <a:t>cập</a:t>
            </a:r>
            <a:r>
              <a:rPr lang="en-US" sz="1800" dirty="0"/>
              <a:t> </a:t>
            </a:r>
            <a:r>
              <a:rPr lang="en-US" sz="1800" dirty="0" err="1"/>
              <a:t>các</a:t>
            </a:r>
            <a:r>
              <a:rPr lang="en-US" sz="1800" dirty="0"/>
              <a:t> </a:t>
            </a:r>
            <a:r>
              <a:rPr lang="en-US" sz="1800" dirty="0" err="1"/>
              <a:t>trường</a:t>
            </a:r>
            <a:r>
              <a:rPr lang="en-US" sz="1800" dirty="0"/>
              <a:t> </a:t>
            </a:r>
            <a:r>
              <a:rPr lang="en-US" sz="1800" dirty="0" err="1"/>
              <a:t>trong</a:t>
            </a:r>
            <a:r>
              <a:rPr lang="en-US" sz="1800" dirty="0"/>
              <a:t> </a:t>
            </a:r>
            <a:r>
              <a:rPr lang="en-US" sz="1800" dirty="0" err="1"/>
              <a:t>một</a:t>
            </a:r>
            <a:r>
              <a:rPr lang="en-US" sz="1800" dirty="0"/>
              <a:t> </a:t>
            </a:r>
            <a:r>
              <a:rPr lang="en-US" sz="1800" dirty="0" err="1"/>
              <a:t>biểu</a:t>
            </a:r>
            <a:r>
              <a:rPr lang="en-US" sz="1800" dirty="0"/>
              <a:t>, </a:t>
            </a:r>
            <a:r>
              <a:rPr lang="en-US" sz="1800" dirty="0" smtClean="0"/>
              <a:t/>
            </a:r>
            <a:br>
              <a:rPr lang="en-US" sz="1800" dirty="0" smtClean="0"/>
            </a:br>
            <a:r>
              <a:rPr lang="en-US" sz="1800" dirty="0" err="1" smtClean="0"/>
              <a:t>đặt</a:t>
            </a:r>
            <a:r>
              <a:rPr lang="en-US" sz="1800" dirty="0" smtClean="0"/>
              <a:t> </a:t>
            </a:r>
            <a:r>
              <a:rPr lang="en-US" sz="1800" dirty="0" err="1"/>
              <a:t>trường</a:t>
            </a:r>
            <a:r>
              <a:rPr lang="en-US" sz="1800" dirty="0"/>
              <a:t> </a:t>
            </a:r>
            <a:r>
              <a:rPr lang="en-US" sz="1800" dirty="0" err="1"/>
              <a:t>khóa</a:t>
            </a:r>
            <a:r>
              <a:rPr lang="en-US" sz="1800" dirty="0"/>
              <a:t>, </a:t>
            </a:r>
            <a:r>
              <a:rPr lang="en-US" sz="1800" dirty="0" err="1"/>
              <a:t>và</a:t>
            </a:r>
            <a:r>
              <a:rPr lang="en-US" sz="1800" dirty="0"/>
              <a:t> </a:t>
            </a:r>
            <a:r>
              <a:rPr lang="en-US" sz="1800" dirty="0" err="1"/>
              <a:t>liên</a:t>
            </a:r>
            <a:r>
              <a:rPr lang="en-US" sz="1800" dirty="0"/>
              <a:t> </a:t>
            </a:r>
            <a:r>
              <a:rPr lang="en-US" sz="1800" dirty="0" err="1"/>
              <a:t>kết</a:t>
            </a:r>
            <a:r>
              <a:rPr lang="en-US" sz="1800" dirty="0"/>
              <a:t> </a:t>
            </a:r>
            <a:r>
              <a:rPr lang="en-US" sz="1800" dirty="0" err="1"/>
              <a:t>các</a:t>
            </a:r>
            <a:r>
              <a:rPr lang="en-US" sz="1800" dirty="0"/>
              <a:t> </a:t>
            </a:r>
            <a:r>
              <a:rPr lang="en-US" sz="1800" dirty="0" err="1"/>
              <a:t>bảng</a:t>
            </a:r>
            <a:r>
              <a:rPr lang="en-US" sz="1800" dirty="0"/>
              <a:t> </a:t>
            </a:r>
            <a:r>
              <a:rPr lang="en-US" sz="1800" dirty="0" smtClean="0"/>
              <a:t/>
            </a:r>
            <a:br>
              <a:rPr lang="en-US" sz="1800" dirty="0" smtClean="0"/>
            </a:br>
            <a:r>
              <a:rPr lang="en-US" sz="1800" dirty="0" err="1" smtClean="0"/>
              <a:t>với</a:t>
            </a:r>
            <a:r>
              <a:rPr lang="en-US" sz="1800" dirty="0" smtClean="0"/>
              <a:t> </a:t>
            </a:r>
            <a:r>
              <a:rPr lang="en-US" sz="1800" dirty="0" err="1"/>
              <a:t>nhau</a:t>
            </a:r>
            <a:endParaRPr lang="en-US" sz="1800" dirty="0" smtClean="0"/>
          </a:p>
          <a:p>
            <a:r>
              <a:rPr lang="en-US" sz="1800" dirty="0" err="1" smtClean="0"/>
              <a:t>Có</a:t>
            </a:r>
            <a:r>
              <a:rPr lang="en-US" sz="1800" dirty="0" smtClean="0"/>
              <a:t> </a:t>
            </a:r>
            <a:r>
              <a:rPr lang="en-US" sz="1800" dirty="0" err="1" smtClean="0"/>
              <a:t>thể</a:t>
            </a:r>
            <a:r>
              <a:rPr lang="en-US" sz="1800" dirty="0" smtClean="0"/>
              <a:t> </a:t>
            </a:r>
            <a:r>
              <a:rPr lang="en-US" sz="1800" dirty="0" err="1" smtClean="0"/>
              <a:t>sử</a:t>
            </a:r>
            <a:r>
              <a:rPr lang="en-US" sz="1800" dirty="0" smtClean="0"/>
              <a:t> </a:t>
            </a:r>
            <a:r>
              <a:rPr lang="en-US" sz="1800" dirty="0" err="1" smtClean="0"/>
              <a:t>dụng</a:t>
            </a:r>
            <a:r>
              <a:rPr lang="en-US" sz="1800" dirty="0" smtClean="0"/>
              <a:t> “behind the scenes” </a:t>
            </a:r>
            <a:br>
              <a:rPr lang="en-US" sz="1800" dirty="0" smtClean="0"/>
            </a:br>
            <a:r>
              <a:rPr lang="en-US" sz="1800" dirty="0"/>
              <a:t>(</a:t>
            </a:r>
            <a:r>
              <a:rPr lang="en-US" sz="1800" dirty="0" err="1" smtClean="0"/>
              <a:t>sau</a:t>
            </a:r>
            <a:r>
              <a:rPr lang="en-US" sz="1800" dirty="0" smtClean="0"/>
              <a:t> </a:t>
            </a:r>
            <a:r>
              <a:rPr lang="en-US" sz="1800" dirty="0" err="1"/>
              <a:t>hậu</a:t>
            </a:r>
            <a:r>
              <a:rPr lang="en-US" sz="1800" dirty="0"/>
              <a:t> </a:t>
            </a:r>
            <a:r>
              <a:rPr lang="en-US" sz="1800" dirty="0" err="1" smtClean="0"/>
              <a:t>trường</a:t>
            </a:r>
            <a:r>
              <a:rPr lang="en-US" sz="1800" dirty="0"/>
              <a:t>)</a:t>
            </a:r>
            <a:r>
              <a:rPr lang="en-US" sz="1800" dirty="0" smtClean="0"/>
              <a:t> </a:t>
            </a:r>
            <a:r>
              <a:rPr lang="en-US" sz="1800" dirty="0" err="1"/>
              <a:t>để</a:t>
            </a:r>
            <a:r>
              <a:rPr lang="en-US" sz="1800" dirty="0"/>
              <a:t> </a:t>
            </a:r>
            <a:r>
              <a:rPr lang="en-US" sz="1800" dirty="0" err="1" smtClean="0"/>
              <a:t>giúp</a:t>
            </a:r>
            <a:r>
              <a:rPr lang="en-US" sz="1800" dirty="0" smtClean="0"/>
              <a:t> </a:t>
            </a:r>
            <a:r>
              <a:rPr lang="en-US" sz="1800" dirty="0" err="1"/>
              <a:t>tìm</a:t>
            </a:r>
            <a:r>
              <a:rPr lang="en-US" sz="1800" dirty="0"/>
              <a:t> </a:t>
            </a:r>
            <a:r>
              <a:rPr lang="en-US" sz="1800" dirty="0" err="1"/>
              <a:t>kiếm</a:t>
            </a:r>
            <a:r>
              <a:rPr lang="en-US" sz="1800" dirty="0"/>
              <a:t> </a:t>
            </a:r>
            <a:r>
              <a:rPr lang="en-US" sz="1800" dirty="0" smtClean="0"/>
              <a:t/>
            </a:r>
            <a:br>
              <a:rPr lang="en-US" sz="1800" dirty="0" smtClean="0"/>
            </a:br>
            <a:r>
              <a:rPr lang="en-US" sz="1800" dirty="0" err="1" smtClean="0"/>
              <a:t>và</a:t>
            </a:r>
            <a:r>
              <a:rPr lang="en-US" sz="1800" dirty="0" smtClean="0"/>
              <a:t> </a:t>
            </a:r>
            <a:r>
              <a:rPr lang="en-US" sz="1800" dirty="0" err="1"/>
              <a:t>mua</a:t>
            </a:r>
            <a:r>
              <a:rPr lang="en-US" sz="1800" dirty="0"/>
              <a:t> </a:t>
            </a:r>
            <a:r>
              <a:rPr lang="en-US" sz="1800" dirty="0" err="1"/>
              <a:t>sắm</a:t>
            </a:r>
            <a:r>
              <a:rPr lang="en-US" sz="1800" dirty="0"/>
              <a:t> </a:t>
            </a:r>
            <a:r>
              <a:rPr lang="en-US" sz="1800" dirty="0" err="1"/>
              <a:t>trên</a:t>
            </a:r>
            <a:r>
              <a:rPr lang="en-US" sz="1800" dirty="0"/>
              <a:t> </a:t>
            </a:r>
            <a:r>
              <a:rPr lang="en-US" sz="1800" dirty="0" err="1"/>
              <a:t>trang</a:t>
            </a:r>
            <a:r>
              <a:rPr lang="en-US" sz="1800" dirty="0"/>
              <a:t> web</a:t>
            </a:r>
            <a:endParaRPr lang="en-US" sz="1800" dirty="0" smtClean="0"/>
          </a:p>
          <a:p>
            <a:pPr eaLnBrk="1" hangingPunct="1">
              <a:lnSpc>
                <a:spcPct val="95000"/>
              </a:lnSpc>
            </a:pPr>
            <a:endParaRPr lang="en-US" sz="2000" dirty="0" smtClean="0"/>
          </a:p>
        </p:txBody>
      </p:sp>
      <p:sp>
        <p:nvSpPr>
          <p:cNvPr id="79878" name="Rectangle 10"/>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en-US" dirty="0"/>
          </a:p>
        </p:txBody>
      </p:sp>
      <p:grpSp>
        <p:nvGrpSpPr>
          <p:cNvPr id="79879" name="Group 6"/>
          <p:cNvGrpSpPr>
            <a:grpSpLocks noChangeAspect="1"/>
          </p:cNvGrpSpPr>
          <p:nvPr/>
        </p:nvGrpSpPr>
        <p:grpSpPr bwMode="auto">
          <a:xfrm>
            <a:off x="4876800" y="3352800"/>
            <a:ext cx="3921125" cy="2825750"/>
            <a:chOff x="4089" y="2989"/>
            <a:chExt cx="4573" cy="3295"/>
          </a:xfrm>
        </p:grpSpPr>
        <p:sp>
          <p:nvSpPr>
            <p:cNvPr id="79880" name="AutoShape 9"/>
            <p:cNvSpPr>
              <a:spLocks noChangeAspect="1" noChangeArrowheads="1"/>
            </p:cNvSpPr>
            <p:nvPr/>
          </p:nvSpPr>
          <p:spPr bwMode="auto">
            <a:xfrm>
              <a:off x="4089" y="2989"/>
              <a:ext cx="4573" cy="3295"/>
            </a:xfrm>
            <a:prstGeom prst="rect">
              <a:avLst/>
            </a:prstGeom>
            <a:noFill/>
            <a:ln w="9525">
              <a:noFill/>
              <a:miter lim="800000"/>
              <a:headEnd/>
              <a:tailEnd/>
            </a:ln>
          </p:spPr>
          <p:txBody>
            <a:bodyPr/>
            <a:lstStyle/>
            <a:p>
              <a:endParaRPr lang="en-US" dirty="0"/>
            </a:p>
          </p:txBody>
        </p:sp>
        <p:pic>
          <p:nvPicPr>
            <p:cNvPr id="79881" name="Picture 8" descr="database2"/>
            <p:cNvPicPr>
              <a:picLocks noChangeAspect="1" noChangeArrowheads="1"/>
            </p:cNvPicPr>
            <p:nvPr/>
          </p:nvPicPr>
          <p:blipFill>
            <a:blip r:embed="rId3" cstate="print"/>
            <a:srcRect/>
            <a:stretch>
              <a:fillRect/>
            </a:stretch>
          </p:blipFill>
          <p:spPr bwMode="auto">
            <a:xfrm>
              <a:off x="4089" y="2989"/>
              <a:ext cx="4479" cy="2551"/>
            </a:xfrm>
            <a:prstGeom prst="rect">
              <a:avLst/>
            </a:prstGeom>
            <a:noFill/>
            <a:ln w="9525">
              <a:noFill/>
              <a:miter lim="800000"/>
              <a:headEnd/>
              <a:tailEnd/>
            </a:ln>
          </p:spPr>
        </p:pic>
        <p:pic>
          <p:nvPicPr>
            <p:cNvPr id="79882" name="Picture 7" descr="database1"/>
            <p:cNvPicPr>
              <a:picLocks noChangeAspect="1" noChangeArrowheads="1"/>
            </p:cNvPicPr>
            <p:nvPr/>
          </p:nvPicPr>
          <p:blipFill>
            <a:blip r:embed="rId4" cstate="print"/>
            <a:srcRect l="25862" t="30231" r="987" b="6131"/>
            <a:stretch>
              <a:fillRect/>
            </a:stretch>
          </p:blipFill>
          <p:spPr bwMode="auto">
            <a:xfrm>
              <a:off x="5385" y="4661"/>
              <a:ext cx="3277" cy="1623"/>
            </a:xfrm>
            <a:prstGeom prst="rect">
              <a:avLst/>
            </a:prstGeom>
            <a:noFill/>
            <a:ln w="9525">
              <a:noFill/>
              <a:miter lim="800000"/>
              <a:headEnd/>
              <a:tailEnd/>
            </a:ln>
          </p:spPr>
        </p:pic>
      </p:grpSp>
    </p:spTree>
    <p:extLst>
      <p:ext uri="{BB962C8B-B14F-4D97-AF65-F5344CB8AC3E}">
        <p14:creationId xmlns:p14="http://schemas.microsoft.com/office/powerpoint/2010/main" val="3673738249"/>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2"/>
          <p:cNvSpPr>
            <a:spLocks noGrp="1" noChangeArrowheads="1"/>
          </p:cNvSpPr>
          <p:nvPr>
            <p:ph type="title" idx="4294967295"/>
          </p:nvPr>
        </p:nvSpPr>
        <p:spPr>
          <a:xfrm>
            <a:off x="374650" y="310179"/>
            <a:ext cx="8389938" cy="914400"/>
          </a:xfrm>
        </p:spPr>
        <p:txBody>
          <a:bodyPr/>
          <a:lstStyle/>
          <a:p>
            <a:pPr eaLnBrk="1" hangingPunct="1"/>
            <a:r>
              <a:rPr lang="en-US" dirty="0" err="1"/>
              <a:t>Đồ</a:t>
            </a:r>
            <a:r>
              <a:rPr lang="en-US" dirty="0"/>
              <a:t> </a:t>
            </a:r>
            <a:r>
              <a:rPr lang="en-US" dirty="0" err="1"/>
              <a:t>họa</a:t>
            </a:r>
            <a:endParaRPr lang="en-US" dirty="0" smtClean="0"/>
          </a:p>
        </p:txBody>
      </p:sp>
      <p:sp>
        <p:nvSpPr>
          <p:cNvPr id="80901" name="Rectangle 3"/>
          <p:cNvSpPr>
            <a:spLocks noGrp="1" noChangeArrowheads="1"/>
          </p:cNvSpPr>
          <p:nvPr>
            <p:ph type="body" idx="4294967295"/>
          </p:nvPr>
        </p:nvSpPr>
        <p:spPr/>
        <p:txBody>
          <a:bodyPr/>
          <a:lstStyle/>
          <a:p>
            <a:r>
              <a:rPr lang="en-US" sz="1800" dirty="0" err="1" smtClean="0"/>
              <a:t>Có</a:t>
            </a:r>
            <a:r>
              <a:rPr lang="en-US" sz="1800" dirty="0" smtClean="0"/>
              <a:t> </a:t>
            </a:r>
            <a:r>
              <a:rPr lang="en-US" sz="1800" dirty="0" err="1"/>
              <a:t>thể</a:t>
            </a:r>
            <a:r>
              <a:rPr lang="en-US" sz="1800" dirty="0"/>
              <a:t> </a:t>
            </a:r>
            <a:r>
              <a:rPr lang="en-US" sz="1800" dirty="0" err="1"/>
              <a:t>lấy</a:t>
            </a:r>
            <a:r>
              <a:rPr lang="en-US" sz="1800" dirty="0"/>
              <a:t> </a:t>
            </a:r>
            <a:r>
              <a:rPr lang="en-US" sz="1800" dirty="0" err="1"/>
              <a:t>hình</a:t>
            </a:r>
            <a:r>
              <a:rPr lang="en-US" sz="1800" dirty="0"/>
              <a:t> </a:t>
            </a:r>
            <a:r>
              <a:rPr lang="en-US" sz="1800" dirty="0" err="1"/>
              <a:t>họa</a:t>
            </a:r>
            <a:r>
              <a:rPr lang="en-US" sz="1800" dirty="0"/>
              <a:t> / </a:t>
            </a:r>
            <a:r>
              <a:rPr lang="en-US" sz="1800" dirty="0" err="1"/>
              <a:t>hình</a:t>
            </a:r>
            <a:r>
              <a:rPr lang="en-US" sz="1800" dirty="0"/>
              <a:t> </a:t>
            </a:r>
            <a:r>
              <a:rPr lang="en-US" sz="1800" dirty="0" err="1"/>
              <a:t>ảnh</a:t>
            </a:r>
            <a:r>
              <a:rPr lang="en-US" sz="1800" dirty="0"/>
              <a:t> </a:t>
            </a:r>
            <a:r>
              <a:rPr lang="en-US" sz="1800" dirty="0" err="1"/>
              <a:t>từ</a:t>
            </a:r>
            <a:r>
              <a:rPr lang="en-US" sz="1800" dirty="0"/>
              <a:t> </a:t>
            </a:r>
            <a:r>
              <a:rPr lang="en-US" sz="1800" dirty="0" err="1"/>
              <a:t>nhiều</a:t>
            </a:r>
            <a:r>
              <a:rPr lang="en-US" sz="1800" dirty="0"/>
              <a:t> </a:t>
            </a:r>
            <a:r>
              <a:rPr lang="en-US" sz="1800" dirty="0" err="1"/>
              <a:t>nguồn</a:t>
            </a:r>
            <a:r>
              <a:rPr lang="en-US" sz="1800" dirty="0"/>
              <a:t>, </a:t>
            </a:r>
            <a:r>
              <a:rPr lang="en-US" sz="1800" dirty="0" err="1" smtClean="0"/>
              <a:t>có</a:t>
            </a:r>
            <a:r>
              <a:rPr lang="en-US" sz="1800" dirty="0" smtClean="0"/>
              <a:t> </a:t>
            </a:r>
            <a:r>
              <a:rPr lang="en-US" sz="1800" dirty="0" err="1"/>
              <a:t>thể</a:t>
            </a:r>
            <a:r>
              <a:rPr lang="en-US" sz="1800" dirty="0"/>
              <a:t> </a:t>
            </a:r>
            <a:r>
              <a:rPr lang="en-US" sz="1800" dirty="0" err="1"/>
              <a:t>tạo</a:t>
            </a:r>
            <a:r>
              <a:rPr lang="en-US" sz="1800" dirty="0"/>
              <a:t> </a:t>
            </a:r>
            <a:r>
              <a:rPr lang="en-US" sz="1800" dirty="0" err="1"/>
              <a:t>các</a:t>
            </a:r>
            <a:r>
              <a:rPr lang="en-US" sz="1800" dirty="0"/>
              <a:t> </a:t>
            </a:r>
            <a:r>
              <a:rPr lang="en-US" sz="1800" dirty="0" err="1"/>
              <a:t>tập</a:t>
            </a:r>
            <a:r>
              <a:rPr lang="en-US" sz="1800" dirty="0"/>
              <a:t> tin </a:t>
            </a:r>
            <a:r>
              <a:rPr lang="en-US" sz="1800" dirty="0" err="1"/>
              <a:t>ảnh</a:t>
            </a:r>
            <a:r>
              <a:rPr lang="en-US" sz="1800" dirty="0"/>
              <a:t> </a:t>
            </a:r>
            <a:r>
              <a:rPr lang="en-US" sz="1800" dirty="0" err="1"/>
              <a:t>riêng</a:t>
            </a:r>
            <a:r>
              <a:rPr lang="en-US" sz="1800" dirty="0"/>
              <a:t> </a:t>
            </a:r>
            <a:r>
              <a:rPr lang="en-US" sz="1800" dirty="0" err="1"/>
              <a:t>hoặc</a:t>
            </a:r>
            <a:r>
              <a:rPr lang="en-US" sz="1800" dirty="0"/>
              <a:t> </a:t>
            </a:r>
            <a:r>
              <a:rPr lang="en-US" sz="1800" dirty="0" err="1"/>
              <a:t>tùy</a:t>
            </a:r>
            <a:r>
              <a:rPr lang="en-US" sz="1800" dirty="0"/>
              <a:t> </a:t>
            </a:r>
            <a:r>
              <a:rPr lang="en-US" sz="1800" dirty="0" err="1"/>
              <a:t>chỉnh</a:t>
            </a:r>
            <a:r>
              <a:rPr lang="en-US" sz="1800" dirty="0"/>
              <a:t> </a:t>
            </a:r>
            <a:r>
              <a:rPr lang="en-US" sz="1800" dirty="0" err="1"/>
              <a:t>tập</a:t>
            </a:r>
            <a:r>
              <a:rPr lang="en-US" sz="1800" dirty="0"/>
              <a:t> tin </a:t>
            </a:r>
            <a:r>
              <a:rPr lang="en-US" sz="1800" dirty="0" err="1"/>
              <a:t>ảnh</a:t>
            </a:r>
            <a:r>
              <a:rPr lang="en-US" sz="1800" dirty="0"/>
              <a:t> </a:t>
            </a:r>
            <a:endParaRPr lang="en-US" sz="1800" dirty="0" smtClean="0"/>
          </a:p>
          <a:p>
            <a:r>
              <a:rPr lang="en-US" sz="1800" dirty="0" err="1" smtClean="0"/>
              <a:t>Có</a:t>
            </a:r>
            <a:r>
              <a:rPr lang="en-US" sz="1800" dirty="0" smtClean="0"/>
              <a:t> </a:t>
            </a:r>
            <a:r>
              <a:rPr lang="en-US" sz="1800" dirty="0" err="1"/>
              <a:t>thể</a:t>
            </a:r>
            <a:r>
              <a:rPr lang="en-US" sz="1800" dirty="0"/>
              <a:t> </a:t>
            </a:r>
            <a:r>
              <a:rPr lang="en-US" sz="1800" dirty="0" err="1"/>
              <a:t>được</a:t>
            </a:r>
            <a:r>
              <a:rPr lang="en-US" sz="1800" dirty="0"/>
              <a:t> </a:t>
            </a:r>
            <a:r>
              <a:rPr lang="en-US" sz="1800" dirty="0" err="1"/>
              <a:t>phân</a:t>
            </a:r>
            <a:r>
              <a:rPr lang="en-US" sz="1800" dirty="0"/>
              <a:t> </a:t>
            </a:r>
            <a:r>
              <a:rPr lang="en-US" sz="1800" dirty="0" err="1"/>
              <a:t>nhóm</a:t>
            </a:r>
            <a:r>
              <a:rPr lang="en-US" sz="1800" dirty="0"/>
              <a:t> </a:t>
            </a:r>
            <a:r>
              <a:rPr lang="en-US" sz="1800" dirty="0" err="1"/>
              <a:t>cùng</a:t>
            </a:r>
            <a:r>
              <a:rPr lang="en-US" sz="1800" dirty="0"/>
              <a:t> </a:t>
            </a:r>
            <a:r>
              <a:rPr lang="en-US" sz="1800" dirty="0" err="1"/>
              <a:t>với</a:t>
            </a:r>
            <a:r>
              <a:rPr lang="en-US" sz="1800" dirty="0"/>
              <a:t> </a:t>
            </a:r>
            <a:r>
              <a:rPr lang="en-US" sz="1800" dirty="0" err="1"/>
              <a:t>các</a:t>
            </a:r>
            <a:r>
              <a:rPr lang="en-US" sz="1800" dirty="0"/>
              <a:t> </a:t>
            </a:r>
            <a:r>
              <a:rPr lang="en-US" sz="1800" dirty="0" err="1"/>
              <a:t>phần</a:t>
            </a:r>
            <a:r>
              <a:rPr lang="en-US" sz="1800" dirty="0"/>
              <a:t> </a:t>
            </a:r>
            <a:r>
              <a:rPr lang="en-US" sz="1800" dirty="0" err="1"/>
              <a:t>mềm</a:t>
            </a:r>
            <a:r>
              <a:rPr lang="en-US" sz="1800" dirty="0"/>
              <a:t> </a:t>
            </a:r>
            <a:r>
              <a:rPr lang="en-US" sz="1800" dirty="0" err="1"/>
              <a:t>đa</a:t>
            </a:r>
            <a:r>
              <a:rPr lang="en-US" sz="1800" dirty="0"/>
              <a:t> </a:t>
            </a:r>
            <a:r>
              <a:rPr lang="en-US" sz="1800" dirty="0" err="1"/>
              <a:t>phương</a:t>
            </a:r>
            <a:r>
              <a:rPr lang="en-US" sz="1800" dirty="0"/>
              <a:t> </a:t>
            </a:r>
            <a:r>
              <a:rPr lang="en-US" sz="1800" dirty="0" err="1"/>
              <a:t>tiện</a:t>
            </a:r>
            <a:r>
              <a:rPr lang="en-US" sz="1800" dirty="0"/>
              <a:t> </a:t>
            </a:r>
            <a:r>
              <a:rPr lang="en-US" sz="1800" dirty="0" err="1" smtClean="0"/>
              <a:t>để</a:t>
            </a:r>
            <a:r>
              <a:rPr lang="en-US" sz="1800" dirty="0" smtClean="0"/>
              <a:t> </a:t>
            </a:r>
            <a:r>
              <a:rPr lang="en-US" sz="1800" dirty="0" err="1"/>
              <a:t>tạo</a:t>
            </a:r>
            <a:r>
              <a:rPr lang="en-US" sz="1800" dirty="0"/>
              <a:t> </a:t>
            </a:r>
            <a:r>
              <a:rPr lang="en-US" sz="1800" dirty="0" err="1"/>
              <a:t>hoặc</a:t>
            </a:r>
            <a:r>
              <a:rPr lang="en-US" sz="1800" dirty="0"/>
              <a:t> </a:t>
            </a:r>
            <a:r>
              <a:rPr lang="en-US" sz="1800" dirty="0" err="1"/>
              <a:t>biên</a:t>
            </a:r>
            <a:r>
              <a:rPr lang="en-US" sz="1800" dirty="0"/>
              <a:t> </a:t>
            </a:r>
            <a:r>
              <a:rPr lang="en-US" sz="1800" dirty="0" err="1"/>
              <a:t>tập</a:t>
            </a:r>
            <a:r>
              <a:rPr lang="en-US" sz="1800" dirty="0"/>
              <a:t> </a:t>
            </a:r>
            <a:r>
              <a:rPr lang="en-US" sz="1800" dirty="0" err="1"/>
              <a:t>âm</a:t>
            </a:r>
            <a:r>
              <a:rPr lang="en-US" sz="1800" dirty="0"/>
              <a:t> </a:t>
            </a:r>
            <a:r>
              <a:rPr lang="en-US" sz="1800" dirty="0" err="1"/>
              <a:t>thanh</a:t>
            </a:r>
            <a:r>
              <a:rPr lang="en-US" sz="1800" dirty="0"/>
              <a:t>, </a:t>
            </a:r>
            <a:r>
              <a:rPr lang="en-US" sz="1800" dirty="0" smtClean="0"/>
              <a:t>video</a:t>
            </a:r>
          </a:p>
          <a:p>
            <a:r>
              <a:rPr lang="en-US" sz="1800" dirty="0" err="1" smtClean="0"/>
              <a:t>Các</a:t>
            </a:r>
            <a:r>
              <a:rPr lang="en-US" sz="1800" dirty="0" smtClean="0"/>
              <a:t> </a:t>
            </a:r>
            <a:r>
              <a:rPr lang="en-US" sz="1800" dirty="0" err="1" smtClean="0"/>
              <a:t>tập</a:t>
            </a:r>
            <a:r>
              <a:rPr lang="en-US" sz="1800" dirty="0" smtClean="0"/>
              <a:t> tin </a:t>
            </a:r>
            <a:r>
              <a:rPr lang="en-US" sz="1800" dirty="0" err="1" smtClean="0"/>
              <a:t>phải</a:t>
            </a:r>
            <a:r>
              <a:rPr lang="en-US" sz="1800" dirty="0" smtClean="0"/>
              <a:t> </a:t>
            </a:r>
            <a:r>
              <a:rPr lang="en-US" sz="1800" dirty="0" err="1" smtClean="0"/>
              <a:t>là</a:t>
            </a:r>
            <a:r>
              <a:rPr lang="en-US" sz="1800" dirty="0" smtClean="0"/>
              <a:t> </a:t>
            </a:r>
            <a:r>
              <a:rPr lang="en-US" sz="1800" dirty="0" err="1" smtClean="0"/>
              <a:t>định</a:t>
            </a:r>
            <a:r>
              <a:rPr lang="en-US" sz="1800" dirty="0" smtClean="0"/>
              <a:t> </a:t>
            </a:r>
            <a:r>
              <a:rPr lang="en-US" sz="1800" dirty="0" err="1" smtClean="0"/>
              <a:t>dạng</a:t>
            </a:r>
            <a:r>
              <a:rPr lang="en-US" sz="1800" dirty="0" smtClean="0"/>
              <a:t> </a:t>
            </a:r>
            <a:r>
              <a:rPr lang="en-US" sz="1800" dirty="0" err="1" smtClean="0"/>
              <a:t>chuyên</a:t>
            </a:r>
            <a:r>
              <a:rPr lang="en-US" sz="1800" dirty="0" smtClean="0"/>
              <a:t> </a:t>
            </a:r>
            <a:r>
              <a:rPr lang="en-US" sz="1800" dirty="0" err="1" smtClean="0"/>
              <a:t>biệt</a:t>
            </a:r>
            <a:r>
              <a:rPr lang="en-US" sz="1800" dirty="0" smtClean="0"/>
              <a:t> </a:t>
            </a:r>
          </a:p>
          <a:p>
            <a:r>
              <a:rPr lang="en-US" sz="1800" dirty="0" err="1" smtClean="0"/>
              <a:t>Bao</a:t>
            </a:r>
            <a:r>
              <a:rPr lang="en-US" sz="1800" dirty="0" smtClean="0"/>
              <a:t> </a:t>
            </a:r>
            <a:r>
              <a:rPr lang="en-US" sz="1800" dirty="0" err="1" smtClean="0"/>
              <a:t>gồm</a:t>
            </a:r>
            <a:r>
              <a:rPr lang="en-US" sz="1800" dirty="0" smtClean="0"/>
              <a:t> basic </a:t>
            </a:r>
            <a:r>
              <a:rPr lang="en-US" sz="1800" dirty="0" err="1"/>
              <a:t>bộ</a:t>
            </a:r>
            <a:r>
              <a:rPr lang="en-US" sz="1800" dirty="0"/>
              <a:t> </a:t>
            </a:r>
            <a:r>
              <a:rPr lang="en-US" sz="1800" dirty="0" err="1"/>
              <a:t>công</a:t>
            </a:r>
            <a:r>
              <a:rPr lang="en-US" sz="1800" dirty="0"/>
              <a:t> </a:t>
            </a:r>
            <a:r>
              <a:rPr lang="en-US" sz="1800" dirty="0" err="1"/>
              <a:t>cụ</a:t>
            </a:r>
            <a:r>
              <a:rPr lang="en-US" sz="1800" dirty="0"/>
              <a:t> </a:t>
            </a:r>
            <a:r>
              <a:rPr lang="en-US" sz="1800" dirty="0" err="1"/>
              <a:t>vẽ</a:t>
            </a:r>
            <a:r>
              <a:rPr lang="en-US" sz="1800" dirty="0"/>
              <a:t> </a:t>
            </a:r>
            <a:r>
              <a:rPr lang="en-US" sz="1800" dirty="0" err="1" smtClean="0"/>
              <a:t>cơ</a:t>
            </a:r>
            <a:r>
              <a:rPr lang="en-US" sz="1800" dirty="0" smtClean="0"/>
              <a:t> </a:t>
            </a:r>
            <a:br>
              <a:rPr lang="en-US" sz="1800" dirty="0" smtClean="0"/>
            </a:br>
            <a:r>
              <a:rPr lang="en-US" sz="1800" dirty="0" err="1" smtClean="0"/>
              <a:t>bản</a:t>
            </a:r>
            <a:r>
              <a:rPr lang="en-US" sz="1800" dirty="0" smtClean="0"/>
              <a:t> </a:t>
            </a:r>
            <a:r>
              <a:rPr lang="en-US" sz="1800" dirty="0" err="1"/>
              <a:t>để</a:t>
            </a:r>
            <a:r>
              <a:rPr lang="en-US" sz="1800" dirty="0"/>
              <a:t> </a:t>
            </a:r>
            <a:r>
              <a:rPr lang="en-US" sz="1800" dirty="0" err="1"/>
              <a:t>vẽ</a:t>
            </a:r>
            <a:r>
              <a:rPr lang="en-US" sz="1800" dirty="0"/>
              <a:t> </a:t>
            </a:r>
            <a:r>
              <a:rPr lang="en-US" sz="1800" dirty="0" err="1"/>
              <a:t>các</a:t>
            </a:r>
            <a:r>
              <a:rPr lang="en-US" sz="1800" dirty="0"/>
              <a:t> </a:t>
            </a:r>
            <a:r>
              <a:rPr lang="en-US" sz="1800" dirty="0" err="1"/>
              <a:t>hình</a:t>
            </a:r>
            <a:r>
              <a:rPr lang="en-US" sz="1800" dirty="0"/>
              <a:t>, </a:t>
            </a:r>
            <a:r>
              <a:rPr lang="en-US" sz="1800" dirty="0" err="1"/>
              <a:t>hoặc</a:t>
            </a:r>
            <a:r>
              <a:rPr lang="en-US" sz="1800" dirty="0"/>
              <a:t> </a:t>
            </a:r>
            <a:r>
              <a:rPr lang="en-US" sz="1800" dirty="0" err="1"/>
              <a:t>chữ</a:t>
            </a:r>
            <a:r>
              <a:rPr lang="en-US" sz="1800" dirty="0"/>
              <a:t>, </a:t>
            </a:r>
            <a:r>
              <a:rPr lang="en-US" sz="1800" dirty="0" smtClean="0"/>
              <a:t/>
            </a:r>
            <a:br>
              <a:rPr lang="en-US" sz="1800" dirty="0" smtClean="0"/>
            </a:br>
            <a:r>
              <a:rPr lang="en-US" sz="1800" dirty="0" err="1" smtClean="0"/>
              <a:t>phủ</a:t>
            </a:r>
            <a:r>
              <a:rPr lang="en-US" sz="1800" dirty="0" smtClean="0"/>
              <a:t> </a:t>
            </a:r>
            <a:r>
              <a:rPr lang="en-US" sz="1800" dirty="0" err="1"/>
              <a:t>màu</a:t>
            </a:r>
            <a:r>
              <a:rPr lang="en-US" sz="1800" dirty="0"/>
              <a:t> </a:t>
            </a:r>
            <a:r>
              <a:rPr lang="en-US" sz="1800" dirty="0" err="1"/>
              <a:t>hoặc</a:t>
            </a:r>
            <a:r>
              <a:rPr lang="en-US" sz="1800" dirty="0"/>
              <a:t> </a:t>
            </a:r>
            <a:r>
              <a:rPr lang="en-US" sz="1800" dirty="0" err="1"/>
              <a:t>vẽ</a:t>
            </a:r>
            <a:r>
              <a:rPr lang="en-US" sz="1800" dirty="0"/>
              <a:t> </a:t>
            </a:r>
            <a:r>
              <a:rPr lang="en-US" sz="1800" dirty="0" err="1"/>
              <a:t>họa</a:t>
            </a:r>
            <a:r>
              <a:rPr lang="en-US" sz="1800" dirty="0"/>
              <a:t> </a:t>
            </a:r>
            <a:r>
              <a:rPr lang="en-US" sz="1800" dirty="0" err="1"/>
              <a:t>tiết</a:t>
            </a:r>
            <a:r>
              <a:rPr lang="en-US" sz="1800" dirty="0"/>
              <a:t>, </a:t>
            </a:r>
            <a:r>
              <a:rPr lang="en-US" sz="1800" dirty="0" err="1"/>
              <a:t>thay</a:t>
            </a:r>
            <a:r>
              <a:rPr lang="en-US" sz="1800" dirty="0"/>
              <a:t> </a:t>
            </a:r>
            <a:r>
              <a:rPr lang="en-US" sz="1800" dirty="0" smtClean="0"/>
              <a:t/>
            </a:r>
            <a:br>
              <a:rPr lang="en-US" sz="1800" dirty="0" smtClean="0"/>
            </a:br>
            <a:r>
              <a:rPr lang="en-US" sz="1800" dirty="0" err="1" smtClean="0"/>
              <a:t>đổi</a:t>
            </a:r>
            <a:r>
              <a:rPr lang="en-US" sz="1800" dirty="0" smtClean="0"/>
              <a:t> </a:t>
            </a:r>
            <a:r>
              <a:rPr lang="en-US" sz="1800" dirty="0" err="1"/>
              <a:t>kiểu</a:t>
            </a:r>
            <a:r>
              <a:rPr lang="en-US" sz="1800" dirty="0"/>
              <a:t>, </a:t>
            </a:r>
            <a:r>
              <a:rPr lang="en-US" sz="1800" dirty="0" err="1"/>
              <a:t>độ</a:t>
            </a:r>
            <a:r>
              <a:rPr lang="en-US" sz="1800" dirty="0"/>
              <a:t> </a:t>
            </a:r>
            <a:r>
              <a:rPr lang="en-US" sz="1800" dirty="0" err="1"/>
              <a:t>rộng</a:t>
            </a:r>
            <a:r>
              <a:rPr lang="en-US" sz="1800" dirty="0"/>
              <a:t> </a:t>
            </a:r>
            <a:r>
              <a:rPr lang="en-US" sz="1800" dirty="0" err="1"/>
              <a:t>và</a:t>
            </a:r>
            <a:r>
              <a:rPr lang="en-US" sz="1800" dirty="0"/>
              <a:t> </a:t>
            </a:r>
            <a:r>
              <a:rPr lang="en-US" sz="1800" dirty="0" err="1"/>
              <a:t>màu</a:t>
            </a:r>
            <a:r>
              <a:rPr lang="en-US" sz="1800" dirty="0"/>
              <a:t> </a:t>
            </a:r>
            <a:r>
              <a:rPr lang="en-US" sz="1800" dirty="0" err="1"/>
              <a:t>sắc</a:t>
            </a:r>
            <a:r>
              <a:rPr lang="en-US" sz="1800" dirty="0"/>
              <a:t> </a:t>
            </a:r>
            <a:r>
              <a:rPr lang="en-US" sz="1800" dirty="0" smtClean="0"/>
              <a:t/>
            </a:r>
            <a:br>
              <a:rPr lang="en-US" sz="1800" dirty="0" smtClean="0"/>
            </a:br>
            <a:r>
              <a:rPr lang="en-US" sz="1800" dirty="0" err="1" smtClean="0"/>
              <a:t>đường</a:t>
            </a:r>
            <a:r>
              <a:rPr lang="en-US" sz="1800" dirty="0" smtClean="0"/>
              <a:t> </a:t>
            </a:r>
            <a:r>
              <a:rPr lang="en-US" sz="1800" dirty="0" err="1"/>
              <a:t>viền</a:t>
            </a:r>
            <a:r>
              <a:rPr lang="en-US" sz="1800" dirty="0"/>
              <a:t> </a:t>
            </a:r>
            <a:r>
              <a:rPr lang="en-US" sz="1800" dirty="0" err="1"/>
              <a:t>hoặc</a:t>
            </a:r>
            <a:r>
              <a:rPr lang="en-US" sz="1800" dirty="0"/>
              <a:t> </a:t>
            </a:r>
            <a:r>
              <a:rPr lang="en-US" sz="1800" dirty="0" err="1"/>
              <a:t>dùng</a:t>
            </a:r>
            <a:r>
              <a:rPr lang="en-US" sz="1800" dirty="0"/>
              <a:t> </a:t>
            </a:r>
            <a:r>
              <a:rPr lang="en-US" sz="1800" dirty="0" err="1"/>
              <a:t>kiểu</a:t>
            </a:r>
            <a:r>
              <a:rPr lang="en-US" sz="1800" dirty="0"/>
              <a:t> </a:t>
            </a:r>
            <a:r>
              <a:rPr lang="en-US" sz="1800" dirty="0" smtClean="0"/>
              <a:t/>
            </a:r>
            <a:br>
              <a:rPr lang="en-US" sz="1800" dirty="0" smtClean="0"/>
            </a:br>
            <a:r>
              <a:rPr lang="en-US" sz="1800" dirty="0" err="1" smtClean="0"/>
              <a:t>đường</a:t>
            </a:r>
            <a:r>
              <a:rPr lang="en-US" sz="1800" dirty="0" smtClean="0"/>
              <a:t> </a:t>
            </a:r>
            <a:r>
              <a:rPr lang="en-US" sz="1800" dirty="0" err="1"/>
              <a:t>mũi</a:t>
            </a:r>
            <a:r>
              <a:rPr lang="en-US" sz="1800" dirty="0"/>
              <a:t> </a:t>
            </a:r>
            <a:r>
              <a:rPr lang="en-US" sz="1800" dirty="0" err="1"/>
              <a:t>tên</a:t>
            </a:r>
            <a:endParaRPr lang="en-US" sz="1800" dirty="0" smtClean="0"/>
          </a:p>
          <a:p>
            <a:pPr eaLnBrk="1" hangingPunct="1">
              <a:spcAft>
                <a:spcPct val="40000"/>
              </a:spcAft>
            </a:pPr>
            <a:endParaRPr lang="en-US" sz="1800" dirty="0" smtClean="0"/>
          </a:p>
        </p:txBody>
      </p:sp>
      <p:sp>
        <p:nvSpPr>
          <p:cNvPr id="80902" name="Rectangle 10"/>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en-US" dirty="0"/>
          </a:p>
        </p:txBody>
      </p:sp>
      <p:grpSp>
        <p:nvGrpSpPr>
          <p:cNvPr id="80903" name="Group 6"/>
          <p:cNvGrpSpPr>
            <a:grpSpLocks noChangeAspect="1"/>
          </p:cNvGrpSpPr>
          <p:nvPr/>
        </p:nvGrpSpPr>
        <p:grpSpPr bwMode="auto">
          <a:xfrm>
            <a:off x="4335463" y="3152775"/>
            <a:ext cx="4210050" cy="2852738"/>
            <a:chOff x="2760" y="8390"/>
            <a:chExt cx="6105" cy="4137"/>
          </a:xfrm>
        </p:grpSpPr>
        <p:sp>
          <p:nvSpPr>
            <p:cNvPr id="80904" name="AutoShape 9"/>
            <p:cNvSpPr>
              <a:spLocks noChangeAspect="1" noChangeArrowheads="1"/>
            </p:cNvSpPr>
            <p:nvPr/>
          </p:nvSpPr>
          <p:spPr bwMode="auto">
            <a:xfrm>
              <a:off x="2760" y="8390"/>
              <a:ext cx="6105" cy="4137"/>
            </a:xfrm>
            <a:prstGeom prst="rect">
              <a:avLst/>
            </a:prstGeom>
            <a:noFill/>
            <a:ln w="9525">
              <a:noFill/>
              <a:miter lim="800000"/>
              <a:headEnd/>
              <a:tailEnd/>
            </a:ln>
          </p:spPr>
          <p:txBody>
            <a:bodyPr/>
            <a:lstStyle/>
            <a:p>
              <a:endParaRPr lang="en-US" dirty="0"/>
            </a:p>
          </p:txBody>
        </p:sp>
        <p:pic>
          <p:nvPicPr>
            <p:cNvPr id="80905" name="Picture 8" descr="red eye2"/>
            <p:cNvPicPr>
              <a:picLocks noChangeAspect="1" noChangeArrowheads="1"/>
            </p:cNvPicPr>
            <p:nvPr/>
          </p:nvPicPr>
          <p:blipFill>
            <a:blip r:embed="rId3" cstate="print"/>
            <a:srcRect/>
            <a:stretch>
              <a:fillRect/>
            </a:stretch>
          </p:blipFill>
          <p:spPr bwMode="auto">
            <a:xfrm>
              <a:off x="2760" y="8390"/>
              <a:ext cx="5204" cy="3619"/>
            </a:xfrm>
            <a:prstGeom prst="rect">
              <a:avLst/>
            </a:prstGeom>
            <a:noFill/>
            <a:ln w="9525">
              <a:noFill/>
              <a:miter lim="800000"/>
              <a:headEnd/>
              <a:tailEnd/>
            </a:ln>
          </p:spPr>
        </p:pic>
        <p:pic>
          <p:nvPicPr>
            <p:cNvPr id="80906" name="Picture 7"/>
            <p:cNvPicPr>
              <a:picLocks noChangeAspect="1" noChangeArrowheads="1"/>
            </p:cNvPicPr>
            <p:nvPr/>
          </p:nvPicPr>
          <p:blipFill>
            <a:blip r:embed="rId4" cstate="print"/>
            <a:srcRect/>
            <a:stretch>
              <a:fillRect/>
            </a:stretch>
          </p:blipFill>
          <p:spPr bwMode="auto">
            <a:xfrm>
              <a:off x="4920" y="8581"/>
              <a:ext cx="3945" cy="3946"/>
            </a:xfrm>
            <a:prstGeom prst="rect">
              <a:avLst/>
            </a:prstGeom>
            <a:noFill/>
            <a:ln w="9525">
              <a:noFill/>
              <a:miter lim="800000"/>
              <a:headEnd/>
              <a:tailEnd/>
            </a:ln>
          </p:spPr>
        </p:pic>
      </p:grpSp>
    </p:spTree>
    <p:extLst>
      <p:ext uri="{BB962C8B-B14F-4D97-AF65-F5344CB8AC3E}">
        <p14:creationId xmlns:p14="http://schemas.microsoft.com/office/powerpoint/2010/main" val="161648723"/>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2"/>
          <p:cNvSpPr>
            <a:spLocks noGrp="1" noChangeArrowheads="1"/>
          </p:cNvSpPr>
          <p:nvPr>
            <p:ph type="title" idx="4294967295"/>
          </p:nvPr>
        </p:nvSpPr>
        <p:spPr/>
        <p:txBody>
          <a:bodyPr/>
          <a:lstStyle/>
          <a:p>
            <a:pPr eaLnBrk="1" hangingPunct="1"/>
            <a:r>
              <a:rPr lang="en-US" dirty="0" err="1"/>
              <a:t>Đa</a:t>
            </a:r>
            <a:r>
              <a:rPr lang="en-US" dirty="0"/>
              <a:t> p</a:t>
            </a:r>
            <a:r>
              <a:rPr lang="vi-VN" dirty="0"/>
              <a:t>hương tiện</a:t>
            </a:r>
            <a:endParaRPr lang="en-US" dirty="0" smtClean="0"/>
          </a:p>
        </p:txBody>
      </p:sp>
      <p:sp>
        <p:nvSpPr>
          <p:cNvPr id="81925" name="Rectangle 3"/>
          <p:cNvSpPr>
            <a:spLocks noGrp="1" noChangeArrowheads="1"/>
          </p:cNvSpPr>
          <p:nvPr>
            <p:ph type="body" idx="4294967295"/>
          </p:nvPr>
        </p:nvSpPr>
        <p:spPr/>
        <p:txBody>
          <a:bodyPr/>
          <a:lstStyle/>
          <a:p>
            <a:r>
              <a:rPr lang="en-US" sz="2000" dirty="0" err="1" smtClean="0"/>
              <a:t>Đưa</a:t>
            </a:r>
            <a:r>
              <a:rPr lang="en-US" sz="2000" dirty="0" smtClean="0"/>
              <a:t> </a:t>
            </a:r>
            <a:r>
              <a:rPr lang="en-US" sz="2000" dirty="0" err="1" smtClean="0"/>
              <a:t>thêm</a:t>
            </a:r>
            <a:r>
              <a:rPr lang="en-US" sz="2000" dirty="0" smtClean="0"/>
              <a:t> </a:t>
            </a:r>
            <a:r>
              <a:rPr lang="en-US" sz="2000" dirty="0" err="1" smtClean="0"/>
              <a:t>vào</a:t>
            </a:r>
            <a:r>
              <a:rPr lang="en-US" sz="2000" dirty="0" smtClean="0"/>
              <a:t> </a:t>
            </a:r>
            <a:r>
              <a:rPr lang="en-US" sz="2000" dirty="0" err="1" smtClean="0"/>
              <a:t>các</a:t>
            </a:r>
            <a:r>
              <a:rPr lang="en-US" sz="2000" dirty="0" smtClean="0"/>
              <a:t> </a:t>
            </a:r>
            <a:r>
              <a:rPr lang="en-US" sz="2000" dirty="0" err="1"/>
              <a:t>yếu</a:t>
            </a:r>
            <a:r>
              <a:rPr lang="en-US" sz="2000" dirty="0"/>
              <a:t> </a:t>
            </a:r>
            <a:r>
              <a:rPr lang="en-US" sz="2000" dirty="0" err="1"/>
              <a:t>tố</a:t>
            </a:r>
            <a:r>
              <a:rPr lang="en-US" sz="2000" dirty="0"/>
              <a:t> </a:t>
            </a:r>
            <a:r>
              <a:rPr lang="en-US" sz="2000" dirty="0" err="1"/>
              <a:t>như</a:t>
            </a:r>
            <a:r>
              <a:rPr lang="en-US" sz="2000" dirty="0"/>
              <a:t> video, </a:t>
            </a:r>
            <a:r>
              <a:rPr lang="en-US" sz="2000" dirty="0" err="1"/>
              <a:t>nhạc</a:t>
            </a:r>
            <a:r>
              <a:rPr lang="en-US" sz="2000" dirty="0"/>
              <a:t>, </a:t>
            </a:r>
            <a:r>
              <a:rPr lang="en-US" sz="2000" dirty="0" err="1"/>
              <a:t>hoặc</a:t>
            </a:r>
            <a:r>
              <a:rPr lang="en-US" sz="2000" dirty="0"/>
              <a:t> </a:t>
            </a:r>
            <a:r>
              <a:rPr lang="en-US" sz="2000" dirty="0" err="1"/>
              <a:t>ảnh</a:t>
            </a:r>
            <a:r>
              <a:rPr lang="en-US" sz="2000" dirty="0"/>
              <a:t> </a:t>
            </a:r>
            <a:r>
              <a:rPr lang="en-US" sz="2000" dirty="0" err="1" smtClean="0"/>
              <a:t>động</a:t>
            </a:r>
            <a:r>
              <a:rPr lang="en-US" sz="2000" dirty="0" smtClean="0"/>
              <a:t> </a:t>
            </a:r>
          </a:p>
          <a:p>
            <a:r>
              <a:rPr lang="en-US" sz="2000" dirty="0" err="1"/>
              <a:t>C</a:t>
            </a:r>
            <a:r>
              <a:rPr lang="en-US" sz="2000" dirty="0" err="1" smtClean="0"/>
              <a:t>ần</a:t>
            </a:r>
            <a:r>
              <a:rPr lang="en-US" sz="2000" dirty="0" smtClean="0"/>
              <a:t> </a:t>
            </a:r>
            <a:r>
              <a:rPr lang="en-US" sz="2000" dirty="0" err="1"/>
              <a:t>lưu</a:t>
            </a:r>
            <a:r>
              <a:rPr lang="en-US" sz="2000" dirty="0"/>
              <a:t> </a:t>
            </a:r>
            <a:r>
              <a:rPr lang="en-US" sz="2000" dirty="0" err="1"/>
              <a:t>các</a:t>
            </a:r>
            <a:r>
              <a:rPr lang="en-US" sz="2000" dirty="0"/>
              <a:t> </a:t>
            </a:r>
            <a:r>
              <a:rPr lang="en-US" sz="2000" dirty="0" err="1"/>
              <a:t>tập</a:t>
            </a:r>
            <a:r>
              <a:rPr lang="en-US" sz="2000" dirty="0"/>
              <a:t> tin </a:t>
            </a:r>
            <a:r>
              <a:rPr lang="en-US" sz="2000" dirty="0" err="1"/>
              <a:t>đa</a:t>
            </a:r>
            <a:r>
              <a:rPr lang="en-US" sz="2000" dirty="0"/>
              <a:t> </a:t>
            </a:r>
            <a:r>
              <a:rPr lang="en-US" sz="2000" dirty="0" err="1"/>
              <a:t>phương</a:t>
            </a:r>
            <a:r>
              <a:rPr lang="en-US" sz="2000" dirty="0"/>
              <a:t> </a:t>
            </a:r>
            <a:r>
              <a:rPr lang="en-US" sz="2000" dirty="0" err="1"/>
              <a:t>tiện</a:t>
            </a:r>
            <a:r>
              <a:rPr lang="en-US" sz="2000" dirty="0"/>
              <a:t> ở </a:t>
            </a:r>
            <a:r>
              <a:rPr lang="en-US" sz="2000" dirty="0" err="1"/>
              <a:t>định</a:t>
            </a:r>
            <a:r>
              <a:rPr lang="en-US" sz="2000" dirty="0"/>
              <a:t> </a:t>
            </a:r>
            <a:r>
              <a:rPr lang="en-US" sz="2000" dirty="0" err="1"/>
              <a:t>dạng</a:t>
            </a:r>
            <a:r>
              <a:rPr lang="en-US" sz="2000" dirty="0"/>
              <a:t> </a:t>
            </a:r>
            <a:r>
              <a:rPr lang="en-US" sz="2000" dirty="0" err="1"/>
              <a:t>phù</a:t>
            </a:r>
            <a:r>
              <a:rPr lang="en-US" sz="2000" dirty="0"/>
              <a:t> </a:t>
            </a:r>
            <a:r>
              <a:rPr lang="en-US" sz="2000" dirty="0" err="1"/>
              <a:t>hợp</a:t>
            </a:r>
            <a:r>
              <a:rPr lang="en-US" sz="2000" dirty="0"/>
              <a:t> </a:t>
            </a:r>
            <a:endParaRPr lang="en-US" sz="2000" dirty="0" smtClean="0"/>
          </a:p>
          <a:p>
            <a:r>
              <a:rPr lang="en-US" sz="2000" dirty="0" err="1"/>
              <a:t>Thuật</a:t>
            </a:r>
            <a:r>
              <a:rPr lang="en-US" sz="2000" dirty="0"/>
              <a:t> </a:t>
            </a:r>
            <a:r>
              <a:rPr lang="en-US" sz="2000" dirty="0" err="1"/>
              <a:t>ngữ</a:t>
            </a:r>
            <a:r>
              <a:rPr lang="en-US" sz="2000" dirty="0"/>
              <a:t> “</a:t>
            </a:r>
            <a:r>
              <a:rPr lang="en-US" sz="2000" dirty="0" err="1"/>
              <a:t>đa</a:t>
            </a:r>
            <a:r>
              <a:rPr lang="en-US" sz="2000" dirty="0"/>
              <a:t> </a:t>
            </a:r>
            <a:r>
              <a:rPr lang="en-US" sz="2000" dirty="0" err="1"/>
              <a:t>phương</a:t>
            </a:r>
            <a:r>
              <a:rPr lang="en-US" sz="2000" dirty="0"/>
              <a:t> </a:t>
            </a:r>
            <a:r>
              <a:rPr lang="en-US" sz="2000" dirty="0" err="1"/>
              <a:t>tiện</a:t>
            </a:r>
            <a:r>
              <a:rPr lang="en-US" sz="2000" dirty="0"/>
              <a:t>” </a:t>
            </a:r>
            <a:r>
              <a:rPr lang="en-US" sz="2000" dirty="0" err="1"/>
              <a:t>bao</a:t>
            </a:r>
            <a:r>
              <a:rPr lang="en-US" sz="2000" dirty="0"/>
              <a:t> </a:t>
            </a:r>
            <a:r>
              <a:rPr lang="en-US" sz="2000" dirty="0" err="1"/>
              <a:t>hàm</a:t>
            </a:r>
            <a:r>
              <a:rPr lang="en-US" sz="2000" dirty="0"/>
              <a:t> </a:t>
            </a:r>
            <a:r>
              <a:rPr lang="en-US" sz="2000" dirty="0" err="1"/>
              <a:t>bất</a:t>
            </a:r>
            <a:r>
              <a:rPr lang="en-US" sz="2000" dirty="0"/>
              <a:t> </a:t>
            </a:r>
            <a:r>
              <a:rPr lang="en-US" sz="2000" dirty="0" err="1"/>
              <a:t>kỳ</a:t>
            </a:r>
            <a:r>
              <a:rPr lang="en-US" sz="2000" dirty="0"/>
              <a:t> </a:t>
            </a:r>
            <a:r>
              <a:rPr lang="en-US" sz="2000" dirty="0" err="1"/>
              <a:t>những</a:t>
            </a:r>
            <a:r>
              <a:rPr lang="en-US" sz="2000" dirty="0"/>
              <a:t> </a:t>
            </a:r>
            <a:r>
              <a:rPr lang="en-US" sz="2000" dirty="0" err="1"/>
              <a:t>chương</a:t>
            </a:r>
            <a:r>
              <a:rPr lang="en-US" sz="2000" dirty="0"/>
              <a:t> </a:t>
            </a:r>
            <a:r>
              <a:rPr lang="en-US" sz="2000" dirty="0" err="1"/>
              <a:t>trình</a:t>
            </a:r>
            <a:r>
              <a:rPr lang="en-US" sz="2000" dirty="0"/>
              <a:t> </a:t>
            </a:r>
            <a:r>
              <a:rPr lang="en-US" sz="2000" dirty="0" err="1"/>
              <a:t>phần</a:t>
            </a:r>
            <a:r>
              <a:rPr lang="en-US" sz="2000" dirty="0"/>
              <a:t> </a:t>
            </a:r>
            <a:r>
              <a:rPr lang="en-US" sz="2000" dirty="0" err="1"/>
              <a:t>mềm</a:t>
            </a:r>
            <a:r>
              <a:rPr lang="en-US" sz="2000" dirty="0"/>
              <a:t> </a:t>
            </a:r>
            <a:r>
              <a:rPr lang="en-US" sz="2000" dirty="0" err="1"/>
              <a:t>tích</a:t>
            </a:r>
            <a:r>
              <a:rPr lang="en-US" sz="2000" dirty="0"/>
              <a:t> </a:t>
            </a:r>
            <a:r>
              <a:rPr lang="en-US" sz="2000" dirty="0" err="1"/>
              <a:t>hợp</a:t>
            </a:r>
            <a:r>
              <a:rPr lang="en-US" sz="2000" dirty="0"/>
              <a:t> </a:t>
            </a:r>
            <a:r>
              <a:rPr lang="en-US" sz="2000" dirty="0" err="1"/>
              <a:t>đồ</a:t>
            </a:r>
            <a:r>
              <a:rPr lang="en-US" sz="2000" dirty="0"/>
              <a:t> </a:t>
            </a:r>
            <a:r>
              <a:rPr lang="en-US" sz="2000" dirty="0" err="1"/>
              <a:t>họa</a:t>
            </a:r>
            <a:r>
              <a:rPr lang="en-US" sz="2000" dirty="0"/>
              <a:t>, </a:t>
            </a:r>
            <a:r>
              <a:rPr lang="en-US" sz="2000" dirty="0" err="1"/>
              <a:t>âm</a:t>
            </a:r>
            <a:r>
              <a:rPr lang="en-US" sz="2000" dirty="0"/>
              <a:t> </a:t>
            </a:r>
            <a:r>
              <a:rPr lang="en-US" sz="2000" dirty="0" err="1"/>
              <a:t>nhạc</a:t>
            </a:r>
            <a:r>
              <a:rPr lang="en-US" sz="2000" dirty="0"/>
              <a:t>, </a:t>
            </a:r>
            <a:r>
              <a:rPr lang="en-US" sz="2000" dirty="0" err="1"/>
              <a:t>hoặc</a:t>
            </a:r>
            <a:r>
              <a:rPr lang="en-US" sz="2000" dirty="0"/>
              <a:t> video</a:t>
            </a:r>
            <a:endParaRPr lang="en-US" sz="2000" dirty="0" smtClean="0"/>
          </a:p>
          <a:p>
            <a:pPr eaLnBrk="1" hangingPunct="1"/>
            <a:endParaRPr lang="en-US" sz="2000" dirty="0" smtClean="0"/>
          </a:p>
        </p:txBody>
      </p:sp>
      <p:sp>
        <p:nvSpPr>
          <p:cNvPr id="81926" name="Rectangle 11"/>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en-US" dirty="0"/>
          </a:p>
        </p:txBody>
      </p:sp>
      <p:grpSp>
        <p:nvGrpSpPr>
          <p:cNvPr id="81927" name="Group 6"/>
          <p:cNvGrpSpPr>
            <a:grpSpLocks noChangeAspect="1"/>
          </p:cNvGrpSpPr>
          <p:nvPr/>
        </p:nvGrpSpPr>
        <p:grpSpPr bwMode="auto">
          <a:xfrm>
            <a:off x="2001838" y="2868613"/>
            <a:ext cx="4856162" cy="3209925"/>
            <a:chOff x="4089" y="1548"/>
            <a:chExt cx="4983" cy="3294"/>
          </a:xfrm>
        </p:grpSpPr>
        <p:sp>
          <p:nvSpPr>
            <p:cNvPr id="81928" name="AutoShape 10"/>
            <p:cNvSpPr>
              <a:spLocks noChangeAspect="1" noChangeArrowheads="1"/>
            </p:cNvSpPr>
            <p:nvPr/>
          </p:nvSpPr>
          <p:spPr bwMode="auto">
            <a:xfrm>
              <a:off x="4089" y="1548"/>
              <a:ext cx="4983" cy="3294"/>
            </a:xfrm>
            <a:prstGeom prst="rect">
              <a:avLst/>
            </a:prstGeom>
            <a:noFill/>
            <a:ln w="9525">
              <a:noFill/>
              <a:miter lim="800000"/>
              <a:headEnd/>
              <a:tailEnd/>
            </a:ln>
          </p:spPr>
          <p:txBody>
            <a:bodyPr/>
            <a:lstStyle/>
            <a:p>
              <a:endParaRPr lang="en-US" dirty="0"/>
            </a:p>
          </p:txBody>
        </p:sp>
        <p:pic>
          <p:nvPicPr>
            <p:cNvPr id="81929" name="Picture 9" descr="flash"/>
            <p:cNvPicPr>
              <a:picLocks noChangeAspect="1" noChangeArrowheads="1"/>
            </p:cNvPicPr>
            <p:nvPr/>
          </p:nvPicPr>
          <p:blipFill>
            <a:blip r:embed="rId3" cstate="print"/>
            <a:srcRect/>
            <a:stretch>
              <a:fillRect/>
            </a:stretch>
          </p:blipFill>
          <p:spPr bwMode="auto">
            <a:xfrm>
              <a:off x="4089" y="1548"/>
              <a:ext cx="4093" cy="3182"/>
            </a:xfrm>
            <a:prstGeom prst="rect">
              <a:avLst/>
            </a:prstGeom>
            <a:noFill/>
            <a:ln w="9525">
              <a:noFill/>
              <a:miter lim="800000"/>
              <a:headEnd/>
              <a:tailEnd/>
            </a:ln>
          </p:spPr>
        </p:pic>
        <p:pic>
          <p:nvPicPr>
            <p:cNvPr id="81930" name="Picture 8" descr="windows media"/>
            <p:cNvPicPr>
              <a:picLocks noChangeAspect="1" noChangeArrowheads="1"/>
            </p:cNvPicPr>
            <p:nvPr/>
          </p:nvPicPr>
          <p:blipFill>
            <a:blip r:embed="rId4" cstate="print"/>
            <a:srcRect/>
            <a:stretch>
              <a:fillRect/>
            </a:stretch>
          </p:blipFill>
          <p:spPr bwMode="auto">
            <a:xfrm>
              <a:off x="5836" y="1988"/>
              <a:ext cx="3236" cy="2189"/>
            </a:xfrm>
            <a:prstGeom prst="rect">
              <a:avLst/>
            </a:prstGeom>
            <a:noFill/>
            <a:ln w="9525">
              <a:noFill/>
              <a:miter lim="800000"/>
              <a:headEnd/>
              <a:tailEnd/>
            </a:ln>
          </p:spPr>
        </p:pic>
        <p:pic>
          <p:nvPicPr>
            <p:cNvPr id="81931" name="Picture 7" descr="quicktime"/>
            <p:cNvPicPr>
              <a:picLocks noChangeAspect="1" noChangeArrowheads="1"/>
            </p:cNvPicPr>
            <p:nvPr/>
          </p:nvPicPr>
          <p:blipFill>
            <a:blip r:embed="rId5" cstate="print"/>
            <a:srcRect/>
            <a:stretch>
              <a:fillRect/>
            </a:stretch>
          </p:blipFill>
          <p:spPr bwMode="auto">
            <a:xfrm>
              <a:off x="5300" y="2689"/>
              <a:ext cx="3071" cy="2153"/>
            </a:xfrm>
            <a:prstGeom prst="rect">
              <a:avLst/>
            </a:prstGeom>
            <a:noFill/>
            <a:ln w="9525">
              <a:noFill/>
              <a:miter lim="800000"/>
              <a:headEnd/>
              <a:tailEnd/>
            </a:ln>
          </p:spPr>
        </p:pic>
      </p:grpSp>
    </p:spTree>
    <p:extLst>
      <p:ext uri="{BB962C8B-B14F-4D97-AF65-F5344CB8AC3E}">
        <p14:creationId xmlns:p14="http://schemas.microsoft.com/office/powerpoint/2010/main" val="1701483107"/>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r>
              <a:rPr lang="en-US" dirty="0" err="1"/>
              <a:t>Giáo</a:t>
            </a:r>
            <a:r>
              <a:rPr lang="en-US" dirty="0"/>
              <a:t> </a:t>
            </a:r>
            <a:r>
              <a:rPr lang="en-US" dirty="0" err="1"/>
              <a:t>dục</a:t>
            </a:r>
            <a:r>
              <a:rPr lang="en-US" dirty="0"/>
              <a:t> </a:t>
            </a:r>
            <a:r>
              <a:rPr lang="en-US" dirty="0" err="1"/>
              <a:t>và</a:t>
            </a:r>
            <a:r>
              <a:rPr lang="en-US" dirty="0"/>
              <a:t> </a:t>
            </a:r>
            <a:r>
              <a:rPr lang="en-US" dirty="0" err="1"/>
              <a:t>Giải</a:t>
            </a:r>
            <a:r>
              <a:rPr lang="en-US" dirty="0"/>
              <a:t> </a:t>
            </a:r>
            <a:r>
              <a:rPr lang="en-US" dirty="0" err="1"/>
              <a:t>trí</a:t>
            </a:r>
            <a:endParaRPr lang="en-US" dirty="0" smtClean="0"/>
          </a:p>
        </p:txBody>
      </p:sp>
      <p:sp>
        <p:nvSpPr>
          <p:cNvPr id="82947" name="Content Placeholder 2"/>
          <p:cNvSpPr>
            <a:spLocks noGrp="1"/>
          </p:cNvSpPr>
          <p:nvPr>
            <p:ph sz="quarter" idx="12"/>
          </p:nvPr>
        </p:nvSpPr>
        <p:spPr>
          <a:xfrm>
            <a:off x="363538" y="1300163"/>
            <a:ext cx="8394700" cy="4968875"/>
          </a:xfrm>
        </p:spPr>
        <p:txBody>
          <a:bodyPr/>
          <a:lstStyle/>
          <a:p>
            <a:r>
              <a:rPr lang="en-US" sz="2000" dirty="0" err="1" smtClean="0"/>
              <a:t>Các</a:t>
            </a:r>
            <a:r>
              <a:rPr lang="en-US" sz="2000" dirty="0" smtClean="0"/>
              <a:t> </a:t>
            </a:r>
            <a:r>
              <a:rPr lang="en-US" sz="2000" dirty="0" err="1" smtClean="0"/>
              <a:t>chương</a:t>
            </a:r>
            <a:r>
              <a:rPr lang="en-US" sz="2000" dirty="0" smtClean="0"/>
              <a:t> </a:t>
            </a:r>
            <a:r>
              <a:rPr lang="en-US" sz="2000" dirty="0" err="1"/>
              <a:t>trình</a:t>
            </a:r>
            <a:r>
              <a:rPr lang="en-US" sz="2000" dirty="0"/>
              <a:t> </a:t>
            </a:r>
            <a:r>
              <a:rPr lang="en-US" sz="2000" dirty="0" err="1"/>
              <a:t>giờ</a:t>
            </a:r>
            <a:r>
              <a:rPr lang="en-US" sz="2000" dirty="0"/>
              <a:t> </a:t>
            </a:r>
            <a:r>
              <a:rPr lang="en-US" sz="2000" dirty="0" err="1"/>
              <a:t>đây</a:t>
            </a:r>
            <a:r>
              <a:rPr lang="en-US" sz="2000" dirty="0"/>
              <a:t> </a:t>
            </a:r>
            <a:r>
              <a:rPr lang="en-US" sz="2000" dirty="0" err="1"/>
              <a:t>được</a:t>
            </a:r>
            <a:r>
              <a:rPr lang="en-US" sz="2000" dirty="0"/>
              <a:t> </a:t>
            </a:r>
            <a:r>
              <a:rPr lang="en-US" sz="2000" dirty="0" err="1"/>
              <a:t>thiết</a:t>
            </a:r>
            <a:r>
              <a:rPr lang="en-US" sz="2000" dirty="0"/>
              <a:t> </a:t>
            </a:r>
            <a:r>
              <a:rPr lang="en-US" sz="2000" dirty="0" err="1"/>
              <a:t>kế</a:t>
            </a:r>
            <a:r>
              <a:rPr lang="en-US" sz="2000" dirty="0"/>
              <a:t> </a:t>
            </a:r>
            <a:r>
              <a:rPr lang="en-US" sz="2000" dirty="0" err="1"/>
              <a:t>nhằm</a:t>
            </a:r>
            <a:r>
              <a:rPr lang="en-US" sz="2000" dirty="0"/>
              <a:t> </a:t>
            </a:r>
            <a:r>
              <a:rPr lang="en-US" sz="2000" dirty="0" err="1" smtClean="0"/>
              <a:t>giúp</a:t>
            </a:r>
            <a:r>
              <a:rPr lang="en-US" sz="2000" dirty="0" smtClean="0"/>
              <a:t> </a:t>
            </a:r>
            <a:r>
              <a:rPr lang="en-US" sz="2000" dirty="0" err="1"/>
              <a:t>thư</a:t>
            </a:r>
            <a:r>
              <a:rPr lang="en-US" sz="2000" dirty="0"/>
              <a:t> </a:t>
            </a:r>
            <a:r>
              <a:rPr lang="en-US" sz="2000" dirty="0" err="1" smtClean="0"/>
              <a:t>giãn</a:t>
            </a:r>
            <a:r>
              <a:rPr lang="en-US" sz="2000" dirty="0" smtClean="0"/>
              <a:t> </a:t>
            </a:r>
            <a:r>
              <a:rPr lang="en-US" sz="2000" dirty="0" err="1" smtClean="0"/>
              <a:t>và</a:t>
            </a:r>
            <a:r>
              <a:rPr lang="en-US" sz="2000" dirty="0" smtClean="0"/>
              <a:t> </a:t>
            </a:r>
            <a:r>
              <a:rPr lang="en-US" sz="2000" dirty="0" err="1" smtClean="0"/>
              <a:t>giáo</a:t>
            </a:r>
            <a:r>
              <a:rPr lang="en-US" sz="2000" dirty="0" smtClean="0"/>
              <a:t> </a:t>
            </a:r>
            <a:r>
              <a:rPr lang="en-US" sz="2000" dirty="0" err="1"/>
              <a:t>dục</a:t>
            </a:r>
            <a:r>
              <a:rPr lang="en-US" sz="2000" dirty="0"/>
              <a:t> con </a:t>
            </a:r>
            <a:r>
              <a:rPr lang="en-US" sz="2000" dirty="0" err="1"/>
              <a:t>người</a:t>
            </a:r>
            <a:r>
              <a:rPr lang="en-US" sz="2000" dirty="0"/>
              <a:t> ở </a:t>
            </a:r>
            <a:r>
              <a:rPr lang="en-US" sz="2000" dirty="0" err="1"/>
              <a:t>mọi</a:t>
            </a:r>
            <a:r>
              <a:rPr lang="en-US" sz="2000" dirty="0"/>
              <a:t> </a:t>
            </a:r>
            <a:r>
              <a:rPr lang="en-US" sz="2000" dirty="0" err="1"/>
              <a:t>lứa</a:t>
            </a:r>
            <a:r>
              <a:rPr lang="en-US" sz="2000" dirty="0"/>
              <a:t> </a:t>
            </a:r>
            <a:r>
              <a:rPr lang="en-US" sz="2000" dirty="0" err="1" smtClean="0"/>
              <a:t>tuổi</a:t>
            </a:r>
            <a:endParaRPr lang="en-US" sz="2000" dirty="0" smtClean="0"/>
          </a:p>
          <a:p>
            <a:r>
              <a:rPr lang="en-US" sz="2000" dirty="0" err="1" smtClean="0"/>
              <a:t>Tích</a:t>
            </a:r>
            <a:r>
              <a:rPr lang="en-US" sz="2000" dirty="0" smtClean="0"/>
              <a:t> </a:t>
            </a:r>
            <a:r>
              <a:rPr lang="en-US" sz="2000" dirty="0" err="1" smtClean="0"/>
              <a:t>hợp</a:t>
            </a:r>
            <a:r>
              <a:rPr lang="en-US" sz="2000" dirty="0" smtClean="0"/>
              <a:t> </a:t>
            </a:r>
            <a:r>
              <a:rPr lang="en-US" sz="2000" dirty="0" err="1"/>
              <a:t>các</a:t>
            </a:r>
            <a:r>
              <a:rPr lang="en-US" sz="2000" dirty="0"/>
              <a:t> </a:t>
            </a:r>
            <a:r>
              <a:rPr lang="en-US" sz="2000" dirty="0" err="1"/>
              <a:t>công</a:t>
            </a:r>
            <a:r>
              <a:rPr lang="en-US" sz="2000" dirty="0"/>
              <a:t> </a:t>
            </a:r>
            <a:r>
              <a:rPr lang="en-US" sz="2000" dirty="0" err="1"/>
              <a:t>cụ</a:t>
            </a:r>
            <a:r>
              <a:rPr lang="en-US" sz="2000" dirty="0"/>
              <a:t> </a:t>
            </a:r>
            <a:r>
              <a:rPr lang="en-US" sz="2000" dirty="0" err="1"/>
              <a:t>mô</a:t>
            </a:r>
            <a:r>
              <a:rPr lang="en-US" sz="2000" dirty="0"/>
              <a:t> </a:t>
            </a:r>
            <a:r>
              <a:rPr lang="en-US" sz="2000" dirty="0" err="1"/>
              <a:t>phỏng</a:t>
            </a:r>
            <a:r>
              <a:rPr lang="en-US" sz="2000" dirty="0"/>
              <a:t> </a:t>
            </a:r>
            <a:r>
              <a:rPr lang="en-US" sz="2000" dirty="0" err="1"/>
              <a:t>và</a:t>
            </a:r>
            <a:r>
              <a:rPr lang="en-US" sz="2000" dirty="0"/>
              <a:t> </a:t>
            </a:r>
            <a:r>
              <a:rPr lang="en-US" sz="2000" dirty="0" err="1"/>
              <a:t>tương</a:t>
            </a:r>
            <a:r>
              <a:rPr lang="en-US" sz="2000" dirty="0"/>
              <a:t> </a:t>
            </a:r>
            <a:r>
              <a:rPr lang="en-US" sz="2000" dirty="0" err="1"/>
              <a:t>tác</a:t>
            </a:r>
            <a:r>
              <a:rPr lang="en-US" sz="2000" dirty="0"/>
              <a:t> </a:t>
            </a:r>
            <a:endParaRPr lang="en-US" sz="2000" dirty="0" smtClean="0"/>
          </a:p>
          <a:p>
            <a:r>
              <a:rPr lang="en-US" sz="2000" dirty="0" err="1"/>
              <a:t>Đào</a:t>
            </a:r>
            <a:r>
              <a:rPr lang="en-US" sz="2000" dirty="0"/>
              <a:t> </a:t>
            </a:r>
            <a:r>
              <a:rPr lang="en-US" sz="2000" dirty="0" err="1"/>
              <a:t>tạo</a:t>
            </a:r>
            <a:r>
              <a:rPr lang="en-US" sz="2000" dirty="0"/>
              <a:t> </a:t>
            </a:r>
            <a:r>
              <a:rPr lang="en-US" sz="2000" dirty="0" err="1"/>
              <a:t>dựa</a:t>
            </a:r>
            <a:r>
              <a:rPr lang="en-US" sz="2000" dirty="0"/>
              <a:t> </a:t>
            </a:r>
            <a:r>
              <a:rPr lang="en-US" sz="2000" dirty="0" err="1"/>
              <a:t>trên</a:t>
            </a:r>
            <a:r>
              <a:rPr lang="en-US" sz="2000" dirty="0"/>
              <a:t> </a:t>
            </a:r>
            <a:r>
              <a:rPr lang="en-US" sz="2000" dirty="0" err="1"/>
              <a:t>máy</a:t>
            </a:r>
            <a:r>
              <a:rPr lang="en-US" sz="2000" dirty="0"/>
              <a:t> </a:t>
            </a:r>
            <a:r>
              <a:rPr lang="en-US" sz="2000" dirty="0" err="1"/>
              <a:t>tính</a:t>
            </a:r>
            <a:r>
              <a:rPr lang="en-US" sz="2000" i="1" dirty="0"/>
              <a:t> (CBT</a:t>
            </a:r>
            <a:r>
              <a:rPr lang="en-US" sz="2000" i="1" dirty="0" smtClean="0"/>
              <a:t>) </a:t>
            </a:r>
            <a:br>
              <a:rPr lang="en-US" sz="2000" i="1" dirty="0" smtClean="0"/>
            </a:br>
            <a:r>
              <a:rPr lang="en-US" sz="2000" dirty="0" err="1" smtClean="0"/>
              <a:t>hoặc</a:t>
            </a:r>
            <a:r>
              <a:rPr lang="en-US" sz="2000" dirty="0" smtClean="0"/>
              <a:t> eLearning</a:t>
            </a:r>
          </a:p>
          <a:p>
            <a:pPr lvl="1"/>
            <a:r>
              <a:rPr lang="en-US" sz="1600" dirty="0" err="1" smtClean="0"/>
              <a:t>Chức</a:t>
            </a:r>
            <a:r>
              <a:rPr lang="en-US" sz="1600" dirty="0" smtClean="0"/>
              <a:t> </a:t>
            </a:r>
            <a:r>
              <a:rPr lang="en-US" sz="1600" dirty="0" err="1" smtClean="0"/>
              <a:t>năng</a:t>
            </a:r>
            <a:r>
              <a:rPr lang="en-US" sz="1600" dirty="0" smtClean="0"/>
              <a:t> </a:t>
            </a:r>
            <a:r>
              <a:rPr lang="en-US" sz="1600" dirty="0" err="1" smtClean="0"/>
              <a:t>tự</a:t>
            </a:r>
            <a:r>
              <a:rPr lang="en-US" sz="1600" dirty="0" smtClean="0"/>
              <a:t> </a:t>
            </a:r>
            <a:r>
              <a:rPr lang="en-US" sz="1600" dirty="0" err="1" smtClean="0"/>
              <a:t>học</a:t>
            </a:r>
            <a:r>
              <a:rPr lang="en-US" sz="1600" dirty="0" smtClean="0"/>
              <a:t> </a:t>
            </a:r>
            <a:r>
              <a:rPr lang="en-US" sz="1600" dirty="0" err="1"/>
              <a:t>được</a:t>
            </a:r>
            <a:r>
              <a:rPr lang="en-US" sz="1600" dirty="0"/>
              <a:t> </a:t>
            </a:r>
            <a:r>
              <a:rPr lang="en-US" sz="1600" dirty="0" err="1"/>
              <a:t>cung</a:t>
            </a:r>
            <a:r>
              <a:rPr lang="en-US" sz="1600" dirty="0"/>
              <a:t> </a:t>
            </a:r>
            <a:r>
              <a:rPr lang="en-US" sz="1600" dirty="0" err="1"/>
              <a:t>cấp</a:t>
            </a:r>
            <a:r>
              <a:rPr lang="en-US" sz="1600" dirty="0"/>
              <a:t> </a:t>
            </a:r>
            <a:r>
              <a:rPr lang="en-US" sz="1600" dirty="0" err="1" smtClean="0"/>
              <a:t>thông</a:t>
            </a:r>
            <a:r>
              <a:rPr lang="en-US" sz="1600" dirty="0" smtClean="0"/>
              <a:t> </a:t>
            </a:r>
            <a:br>
              <a:rPr lang="en-US" sz="1600" dirty="0" smtClean="0"/>
            </a:br>
            <a:r>
              <a:rPr lang="en-US" sz="1600" dirty="0" smtClean="0"/>
              <a:t>qua </a:t>
            </a:r>
            <a:r>
              <a:rPr lang="en-US" sz="1600" dirty="0" err="1"/>
              <a:t>trang</a:t>
            </a:r>
            <a:r>
              <a:rPr lang="en-US" sz="1600" dirty="0"/>
              <a:t> web </a:t>
            </a:r>
            <a:r>
              <a:rPr lang="en-US" sz="1600" dirty="0" err="1"/>
              <a:t>của</a:t>
            </a:r>
            <a:r>
              <a:rPr lang="en-US" sz="1600" dirty="0"/>
              <a:t> </a:t>
            </a:r>
            <a:r>
              <a:rPr lang="en-US" sz="1600" dirty="0" err="1"/>
              <a:t>các</a:t>
            </a:r>
            <a:r>
              <a:rPr lang="en-US" sz="1600" dirty="0"/>
              <a:t> </a:t>
            </a:r>
            <a:r>
              <a:rPr lang="en-US" sz="1600" dirty="0" err="1"/>
              <a:t>nhà</a:t>
            </a:r>
            <a:r>
              <a:rPr lang="en-US" sz="1600" dirty="0"/>
              <a:t> </a:t>
            </a:r>
            <a:r>
              <a:rPr lang="en-US" sz="1600" dirty="0" err="1" smtClean="0"/>
              <a:t>cung</a:t>
            </a:r>
            <a:r>
              <a:rPr lang="en-US" sz="1600" dirty="0" smtClean="0"/>
              <a:t> </a:t>
            </a:r>
            <a:r>
              <a:rPr lang="en-US" sz="1600" dirty="0" err="1"/>
              <a:t>cấp</a:t>
            </a:r>
            <a:endParaRPr lang="en-US" sz="1600" dirty="0" smtClean="0"/>
          </a:p>
          <a:p>
            <a:pPr lvl="1"/>
            <a:r>
              <a:rPr lang="en-US" sz="1600" dirty="0" err="1" smtClean="0"/>
              <a:t>Có</a:t>
            </a:r>
            <a:r>
              <a:rPr lang="en-US" sz="1600" dirty="0" smtClean="0"/>
              <a:t> </a:t>
            </a:r>
            <a:r>
              <a:rPr lang="en-US" sz="1600" dirty="0" err="1"/>
              <a:t>nhiều</a:t>
            </a:r>
            <a:r>
              <a:rPr lang="en-US" sz="1600" dirty="0"/>
              <a:t> </a:t>
            </a:r>
            <a:r>
              <a:rPr lang="en-US" sz="1600" dirty="0" err="1"/>
              <a:t>thang</a:t>
            </a:r>
            <a:r>
              <a:rPr lang="en-US" sz="1600" dirty="0"/>
              <a:t> </a:t>
            </a:r>
            <a:r>
              <a:rPr lang="en-US" sz="1600" dirty="0" err="1"/>
              <a:t>đo</a:t>
            </a:r>
            <a:r>
              <a:rPr lang="en-US" sz="1600" dirty="0"/>
              <a:t> </a:t>
            </a:r>
            <a:r>
              <a:rPr lang="en-US" sz="1600" dirty="0" err="1" smtClean="0"/>
              <a:t>được</a:t>
            </a:r>
            <a:r>
              <a:rPr lang="en-US" sz="1600" dirty="0" smtClean="0"/>
              <a:t> </a:t>
            </a:r>
            <a:r>
              <a:rPr lang="en-US" sz="1600" dirty="0" err="1" smtClean="0"/>
              <a:t>xây</a:t>
            </a:r>
            <a:r>
              <a:rPr lang="en-US" sz="1600" dirty="0" smtClean="0"/>
              <a:t> </a:t>
            </a:r>
            <a:r>
              <a:rPr lang="en-US" sz="1600" dirty="0" err="1" smtClean="0"/>
              <a:t>dựng</a:t>
            </a:r>
            <a:r>
              <a:rPr lang="en-US" sz="1600" dirty="0" smtClean="0"/>
              <a:t> </a:t>
            </a:r>
            <a:r>
              <a:rPr lang="en-US" sz="1600" dirty="0" err="1" smtClean="0"/>
              <a:t>bên</a:t>
            </a:r>
            <a:r>
              <a:rPr lang="en-US" sz="1600" dirty="0" smtClean="0"/>
              <a:t> </a:t>
            </a:r>
            <a:br>
              <a:rPr lang="en-US" sz="1600" dirty="0" smtClean="0"/>
            </a:br>
            <a:r>
              <a:rPr lang="en-US" sz="1600" dirty="0" err="1" smtClean="0"/>
              <a:t>trong</a:t>
            </a:r>
            <a:r>
              <a:rPr lang="en-US" sz="1600" dirty="0" smtClean="0"/>
              <a:t> </a:t>
            </a:r>
            <a:r>
              <a:rPr lang="en-US" sz="1600" dirty="0" err="1" smtClean="0"/>
              <a:t>chương</a:t>
            </a:r>
            <a:r>
              <a:rPr lang="en-US" sz="1600" dirty="0" smtClean="0"/>
              <a:t> </a:t>
            </a:r>
            <a:r>
              <a:rPr lang="en-US" sz="1600" dirty="0" err="1" smtClean="0"/>
              <a:t>trình</a:t>
            </a:r>
            <a:r>
              <a:rPr lang="en-US" sz="1600" dirty="0" smtClean="0"/>
              <a:t> </a:t>
            </a:r>
            <a:r>
              <a:rPr lang="en-US" sz="1600" dirty="0" err="1" smtClean="0"/>
              <a:t>để</a:t>
            </a:r>
            <a:r>
              <a:rPr lang="en-US" sz="1600" dirty="0" smtClean="0"/>
              <a:t> </a:t>
            </a:r>
            <a:r>
              <a:rPr lang="en-US" sz="1600" dirty="0" err="1"/>
              <a:t>theo</a:t>
            </a:r>
            <a:r>
              <a:rPr lang="en-US" sz="1600" dirty="0"/>
              <a:t> </a:t>
            </a:r>
            <a:r>
              <a:rPr lang="en-US" sz="1600" dirty="0" err="1"/>
              <a:t>dõi</a:t>
            </a:r>
            <a:r>
              <a:rPr lang="en-US" sz="1600" dirty="0"/>
              <a:t> </a:t>
            </a:r>
            <a:r>
              <a:rPr lang="en-US" sz="1600" dirty="0" err="1" smtClean="0"/>
              <a:t>sự</a:t>
            </a:r>
            <a:r>
              <a:rPr lang="en-US" sz="1600" dirty="0" smtClean="0"/>
              <a:t> </a:t>
            </a:r>
            <a:r>
              <a:rPr lang="en-US" sz="1600" dirty="0" err="1"/>
              <a:t>tiến</a:t>
            </a:r>
            <a:r>
              <a:rPr lang="en-US" sz="1600" dirty="0"/>
              <a:t> </a:t>
            </a:r>
            <a:r>
              <a:rPr lang="en-US" sz="1600" dirty="0" err="1" smtClean="0"/>
              <a:t>bộ</a:t>
            </a:r>
            <a:r>
              <a:rPr lang="en-US" sz="1600" dirty="0" smtClean="0"/>
              <a:t> </a:t>
            </a:r>
            <a:br>
              <a:rPr lang="en-US" sz="1600" dirty="0" smtClean="0"/>
            </a:br>
            <a:r>
              <a:rPr lang="en-US" sz="1600" dirty="0" err="1" smtClean="0"/>
              <a:t>và</a:t>
            </a:r>
            <a:r>
              <a:rPr lang="en-US" sz="1600" dirty="0" smtClean="0"/>
              <a:t> </a:t>
            </a:r>
            <a:r>
              <a:rPr lang="en-US" sz="1600" dirty="0" err="1"/>
              <a:t>đánh</a:t>
            </a:r>
            <a:r>
              <a:rPr lang="en-US" sz="1600" dirty="0"/>
              <a:t> </a:t>
            </a:r>
            <a:r>
              <a:rPr lang="en-US" sz="1600" dirty="0" err="1"/>
              <a:t>giá</a:t>
            </a:r>
            <a:r>
              <a:rPr lang="en-US" sz="1600" dirty="0"/>
              <a:t> </a:t>
            </a:r>
            <a:r>
              <a:rPr lang="en-US" sz="1600" dirty="0" err="1"/>
              <a:t>kỹ</a:t>
            </a:r>
            <a:r>
              <a:rPr lang="en-US" sz="1600" dirty="0"/>
              <a:t> </a:t>
            </a:r>
            <a:r>
              <a:rPr lang="en-US" sz="1600" dirty="0" err="1" smtClean="0"/>
              <a:t>năng</a:t>
            </a:r>
            <a:r>
              <a:rPr lang="en-US" sz="1600" dirty="0" smtClean="0"/>
              <a:t> </a:t>
            </a:r>
            <a:r>
              <a:rPr lang="en-US" sz="1600" dirty="0" err="1" smtClean="0"/>
              <a:t>của</a:t>
            </a:r>
            <a:r>
              <a:rPr lang="en-US" sz="1600" dirty="0" smtClean="0"/>
              <a:t> </a:t>
            </a:r>
            <a:r>
              <a:rPr lang="en-US" sz="1600" dirty="0" err="1" smtClean="0"/>
              <a:t>người</a:t>
            </a:r>
            <a:r>
              <a:rPr lang="en-US" sz="1600" dirty="0" smtClean="0"/>
              <a:t> </a:t>
            </a:r>
            <a:r>
              <a:rPr lang="en-US" sz="1600" dirty="0" err="1"/>
              <a:t>học</a:t>
            </a:r>
            <a:endParaRPr lang="en-US" sz="1600" dirty="0" smtClean="0"/>
          </a:p>
          <a:p>
            <a:pPr lvl="1"/>
            <a:r>
              <a:rPr lang="en-US" sz="1600" dirty="0" err="1"/>
              <a:t>C</a:t>
            </a:r>
            <a:r>
              <a:rPr lang="en-US" sz="1600" dirty="0" err="1" smtClean="0"/>
              <a:t>ũng</a:t>
            </a:r>
            <a:r>
              <a:rPr lang="en-US" sz="1600" dirty="0" smtClean="0"/>
              <a:t> </a:t>
            </a:r>
            <a:r>
              <a:rPr lang="en-US" sz="1600" dirty="0" err="1"/>
              <a:t>có</a:t>
            </a:r>
            <a:r>
              <a:rPr lang="en-US" sz="1600" dirty="0"/>
              <a:t> </a:t>
            </a:r>
            <a:r>
              <a:rPr lang="en-US" sz="1600" dirty="0" err="1"/>
              <a:t>thể</a:t>
            </a:r>
            <a:r>
              <a:rPr lang="en-US" sz="1600" dirty="0"/>
              <a:t> </a:t>
            </a:r>
            <a:r>
              <a:rPr lang="en-US" sz="1600" dirty="0" err="1"/>
              <a:t>thực</a:t>
            </a:r>
            <a:r>
              <a:rPr lang="en-US" sz="1600" dirty="0"/>
              <a:t> </a:t>
            </a:r>
            <a:r>
              <a:rPr lang="en-US" sz="1600" dirty="0" err="1"/>
              <a:t>hiện</a:t>
            </a:r>
            <a:r>
              <a:rPr lang="en-US" sz="1600" dirty="0"/>
              <a:t> </a:t>
            </a:r>
            <a:r>
              <a:rPr lang="en-US" sz="1600" dirty="0" err="1"/>
              <a:t>dưới</a:t>
            </a:r>
            <a:r>
              <a:rPr lang="en-US" sz="1600" dirty="0"/>
              <a:t> </a:t>
            </a:r>
            <a:r>
              <a:rPr lang="en-US" sz="1600" dirty="0" err="1"/>
              <a:t>dạng</a:t>
            </a:r>
            <a:r>
              <a:rPr lang="en-US" sz="1600" dirty="0"/>
              <a:t> </a:t>
            </a:r>
            <a:r>
              <a:rPr lang="en-US" sz="1600" dirty="0" err="1"/>
              <a:t>tập</a:t>
            </a:r>
            <a:r>
              <a:rPr lang="en-US" sz="1600" dirty="0"/>
              <a:t> tin </a:t>
            </a:r>
            <a:r>
              <a:rPr lang="en-US" sz="1600" dirty="0" err="1"/>
              <a:t>hình</a:t>
            </a:r>
            <a:r>
              <a:rPr lang="en-US" sz="1600" dirty="0"/>
              <a:t> </a:t>
            </a:r>
            <a:r>
              <a:rPr lang="en-US" sz="1600" dirty="0" err="1"/>
              <a:t>hoặc</a:t>
            </a:r>
            <a:r>
              <a:rPr lang="en-US" sz="1600" dirty="0"/>
              <a:t> </a:t>
            </a:r>
            <a:r>
              <a:rPr lang="en-US" sz="1600" dirty="0" err="1"/>
              <a:t>tập</a:t>
            </a:r>
            <a:r>
              <a:rPr lang="en-US" sz="1600" dirty="0"/>
              <a:t> tin </a:t>
            </a:r>
            <a:r>
              <a:rPr lang="en-US" sz="1600" dirty="0" err="1"/>
              <a:t>tiếng</a:t>
            </a:r>
            <a:r>
              <a:rPr lang="en-US" sz="1600" dirty="0"/>
              <a:t> </a:t>
            </a:r>
            <a:br>
              <a:rPr lang="en-US" sz="1600" dirty="0"/>
            </a:br>
            <a:r>
              <a:rPr lang="en-US" sz="1600" dirty="0" err="1" smtClean="0"/>
              <a:t>tải</a:t>
            </a:r>
            <a:r>
              <a:rPr lang="en-US" sz="1600" dirty="0" smtClean="0"/>
              <a:t> </a:t>
            </a:r>
            <a:r>
              <a:rPr lang="en-US" sz="1600" dirty="0" err="1"/>
              <a:t>từ</a:t>
            </a:r>
            <a:r>
              <a:rPr lang="en-US" sz="1600" dirty="0"/>
              <a:t> </a:t>
            </a:r>
            <a:r>
              <a:rPr lang="en-US" sz="1600" dirty="0" err="1"/>
              <a:t>một</a:t>
            </a:r>
            <a:r>
              <a:rPr lang="en-US" sz="1600" dirty="0"/>
              <a:t> </a:t>
            </a:r>
            <a:r>
              <a:rPr lang="en-US" sz="1600" dirty="0" err="1"/>
              <a:t>trang</a:t>
            </a:r>
            <a:r>
              <a:rPr lang="en-US" sz="1600" dirty="0"/>
              <a:t> web </a:t>
            </a:r>
            <a:r>
              <a:rPr lang="en-US" sz="1600" dirty="0" err="1"/>
              <a:t>về</a:t>
            </a:r>
            <a:r>
              <a:rPr lang="en-US" sz="1600" dirty="0"/>
              <a:t> </a:t>
            </a:r>
            <a:r>
              <a:rPr lang="en-US" sz="1600" dirty="0" err="1"/>
              <a:t>để</a:t>
            </a:r>
            <a:r>
              <a:rPr lang="en-US" sz="1600" dirty="0"/>
              <a:t> </a:t>
            </a:r>
            <a:r>
              <a:rPr lang="en-US" sz="1600" dirty="0" err="1"/>
              <a:t>dùng</a:t>
            </a:r>
            <a:r>
              <a:rPr lang="en-US" sz="1600" dirty="0"/>
              <a:t> </a:t>
            </a:r>
            <a:r>
              <a:rPr lang="en-US" sz="1600" dirty="0" err="1"/>
              <a:t>trên</a:t>
            </a:r>
            <a:r>
              <a:rPr lang="en-US" sz="1600" dirty="0"/>
              <a:t> </a:t>
            </a:r>
            <a:r>
              <a:rPr lang="en-US" sz="1600" dirty="0" err="1"/>
              <a:t>các</a:t>
            </a:r>
            <a:r>
              <a:rPr lang="en-US" sz="1600" dirty="0"/>
              <a:t> </a:t>
            </a:r>
            <a:r>
              <a:rPr lang="en-US" sz="1600" dirty="0" err="1"/>
              <a:t>phương</a:t>
            </a:r>
            <a:r>
              <a:rPr lang="en-US" sz="1600" dirty="0"/>
              <a:t> </a:t>
            </a:r>
            <a:r>
              <a:rPr lang="en-US" sz="1600" dirty="0" err="1"/>
              <a:t>tiện</a:t>
            </a:r>
            <a:r>
              <a:rPr lang="en-US" sz="1600" dirty="0"/>
              <a:t> </a:t>
            </a:r>
            <a:r>
              <a:rPr lang="en-US" sz="1600" dirty="0" err="1"/>
              <a:t>hoặc</a:t>
            </a:r>
            <a:r>
              <a:rPr lang="en-US" sz="1600" dirty="0"/>
              <a:t> </a:t>
            </a:r>
            <a:r>
              <a:rPr lang="en-US" sz="1600" dirty="0" smtClean="0"/>
              <a:t/>
            </a:r>
            <a:br>
              <a:rPr lang="en-US" sz="1600" dirty="0" smtClean="0"/>
            </a:br>
            <a:r>
              <a:rPr lang="en-US" sz="1600" dirty="0" smtClean="0"/>
              <a:t>ở </a:t>
            </a:r>
            <a:r>
              <a:rPr lang="en-US" sz="1600" dirty="0" err="1"/>
              <a:t>địa</a:t>
            </a:r>
            <a:r>
              <a:rPr lang="en-US" sz="1600" dirty="0"/>
              <a:t> </a:t>
            </a:r>
            <a:r>
              <a:rPr lang="en-US" sz="1600" dirty="0" err="1"/>
              <a:t>điểm</a:t>
            </a:r>
            <a:r>
              <a:rPr lang="en-US" sz="1600" dirty="0"/>
              <a:t> </a:t>
            </a:r>
            <a:r>
              <a:rPr lang="en-US" sz="1600" dirty="0" err="1"/>
              <a:t>khác</a:t>
            </a:r>
            <a:endParaRPr lang="en-US" sz="1600" dirty="0" smtClean="0"/>
          </a:p>
          <a:p>
            <a:r>
              <a:rPr lang="en-US" sz="2000" dirty="0" err="1" smtClean="0"/>
              <a:t>Môi</a:t>
            </a:r>
            <a:r>
              <a:rPr lang="en-US" sz="2000" dirty="0" smtClean="0"/>
              <a:t> </a:t>
            </a:r>
            <a:r>
              <a:rPr lang="en-US" sz="2000" dirty="0" err="1"/>
              <a:t>trường</a:t>
            </a:r>
            <a:r>
              <a:rPr lang="en-US" sz="2000" dirty="0"/>
              <a:t> </a:t>
            </a:r>
            <a:r>
              <a:rPr lang="en-US" sz="2000" dirty="0" err="1"/>
              <a:t>ảo</a:t>
            </a:r>
            <a:r>
              <a:rPr lang="en-US" sz="2000" dirty="0"/>
              <a:t> </a:t>
            </a:r>
            <a:r>
              <a:rPr lang="en-US" sz="2000" dirty="0" err="1"/>
              <a:t>để</a:t>
            </a:r>
            <a:r>
              <a:rPr lang="en-US" sz="2000" dirty="0"/>
              <a:t> </a:t>
            </a:r>
            <a:r>
              <a:rPr lang="en-US" sz="2000" dirty="0" err="1"/>
              <a:t>giảng</a:t>
            </a:r>
            <a:r>
              <a:rPr lang="en-US" sz="2000" dirty="0"/>
              <a:t> </a:t>
            </a:r>
            <a:r>
              <a:rPr lang="en-US" sz="2000" dirty="0" err="1"/>
              <a:t>dạy</a:t>
            </a:r>
            <a:r>
              <a:rPr lang="en-US" sz="2000" dirty="0"/>
              <a:t> </a:t>
            </a:r>
            <a:r>
              <a:rPr lang="en-US" sz="2000" dirty="0" err="1"/>
              <a:t>những</a:t>
            </a:r>
            <a:r>
              <a:rPr lang="en-US" sz="2000" dirty="0"/>
              <a:t> </a:t>
            </a:r>
            <a:r>
              <a:rPr lang="en-US" sz="2000" dirty="0" err="1"/>
              <a:t>kỹ</a:t>
            </a:r>
            <a:r>
              <a:rPr lang="en-US" sz="2000" dirty="0"/>
              <a:t> </a:t>
            </a:r>
            <a:r>
              <a:rPr lang="en-US" sz="2000" dirty="0" err="1"/>
              <a:t>năng</a:t>
            </a:r>
            <a:r>
              <a:rPr lang="en-US" sz="2000" dirty="0"/>
              <a:t> </a:t>
            </a:r>
            <a:r>
              <a:rPr lang="en-US" sz="2000" dirty="0" err="1" smtClean="0"/>
              <a:t>cốt</a:t>
            </a:r>
            <a:r>
              <a:rPr lang="en-US" sz="2000" dirty="0" smtClean="0"/>
              <a:t> </a:t>
            </a:r>
            <a:r>
              <a:rPr lang="en-US" sz="2000" dirty="0" err="1" smtClean="0"/>
              <a:t>yếu</a:t>
            </a:r>
            <a:r>
              <a:rPr lang="en-US" sz="2000" dirty="0" smtClean="0"/>
              <a:t> </a:t>
            </a:r>
            <a:r>
              <a:rPr lang="en-US" sz="2000" dirty="0" err="1"/>
              <a:t>trong</a:t>
            </a:r>
            <a:r>
              <a:rPr lang="en-US" sz="2000" dirty="0"/>
              <a:t> </a:t>
            </a:r>
            <a:r>
              <a:rPr lang="en-US" sz="2000" dirty="0" err="1"/>
              <a:t>việc</a:t>
            </a:r>
            <a:r>
              <a:rPr lang="en-US" sz="2000" dirty="0"/>
              <a:t> </a:t>
            </a:r>
            <a:r>
              <a:rPr lang="en-US" sz="2000" dirty="0" err="1"/>
              <a:t>xử</a:t>
            </a:r>
            <a:r>
              <a:rPr lang="en-US" sz="2000" dirty="0"/>
              <a:t> </a:t>
            </a:r>
            <a:r>
              <a:rPr lang="en-US" sz="2000" dirty="0" err="1"/>
              <a:t>lý</a:t>
            </a:r>
            <a:r>
              <a:rPr lang="en-US" sz="2000" dirty="0"/>
              <a:t> </a:t>
            </a:r>
            <a:r>
              <a:rPr lang="en-US" sz="2000" dirty="0" err="1"/>
              <a:t>các</a:t>
            </a:r>
            <a:r>
              <a:rPr lang="en-US" sz="2000" dirty="0"/>
              <a:t> </a:t>
            </a:r>
            <a:r>
              <a:rPr lang="en-US" sz="2000" dirty="0" err="1"/>
              <a:t>vấn</a:t>
            </a:r>
            <a:r>
              <a:rPr lang="en-US" sz="2000" dirty="0"/>
              <a:t> </a:t>
            </a:r>
            <a:r>
              <a:rPr lang="en-US" sz="2000" dirty="0" err="1"/>
              <a:t>đề</a:t>
            </a:r>
            <a:r>
              <a:rPr lang="en-US" sz="2000" dirty="0"/>
              <a:t> </a:t>
            </a:r>
            <a:r>
              <a:rPr lang="en-US" sz="2000" dirty="0" err="1"/>
              <a:t>thực</a:t>
            </a:r>
            <a:r>
              <a:rPr lang="en-US" sz="2000" dirty="0"/>
              <a:t> </a:t>
            </a:r>
            <a:r>
              <a:rPr lang="en-US" sz="2000" dirty="0" err="1" smtClean="0"/>
              <a:t>tế</a:t>
            </a:r>
            <a:r>
              <a:rPr lang="en-US" sz="2000" dirty="0" smtClean="0"/>
              <a:t> </a:t>
            </a:r>
          </a:p>
        </p:txBody>
      </p:sp>
      <p:sp>
        <p:nvSpPr>
          <p:cNvPr id="82949" name="Slide Number Placeholder 4"/>
          <p:cNvSpPr>
            <a:spLocks noGrp="1"/>
          </p:cNvSpPr>
          <p:nvPr>
            <p:ph type="sldNum" sz="quarter" idx="14"/>
          </p:nvPr>
        </p:nvSpPr>
        <p:spPr>
          <a:noFill/>
        </p:spPr>
        <p:txBody>
          <a:bodyPr/>
          <a:lstStyle/>
          <a:p>
            <a:fld id="{D8401F37-B355-4570-9740-DD86D1D84068}" type="slidenum">
              <a:rPr lang="en-US" smtClean="0"/>
              <a:pPr/>
              <a:t>79</a:t>
            </a:fld>
            <a:endParaRPr lang="en-US" dirty="0" smtClean="0"/>
          </a:p>
        </p:txBody>
      </p:sp>
      <p:pic>
        <p:nvPicPr>
          <p:cNvPr id="82950" name="Picture 1" descr="airline simulation"/>
          <p:cNvPicPr>
            <a:picLocks noChangeAspect="1" noChangeArrowheads="1"/>
          </p:cNvPicPr>
          <p:nvPr/>
        </p:nvPicPr>
        <p:blipFill>
          <a:blip r:embed="rId3" cstate="print"/>
          <a:srcRect b="24788"/>
          <a:stretch>
            <a:fillRect/>
          </a:stretch>
        </p:blipFill>
        <p:spPr bwMode="auto">
          <a:xfrm>
            <a:off x="6691446" y="5638800"/>
            <a:ext cx="962025" cy="825500"/>
          </a:xfrm>
          <a:prstGeom prst="rect">
            <a:avLst/>
          </a:prstGeom>
          <a:noFill/>
          <a:ln w="9525">
            <a:noFill/>
            <a:miter lim="800000"/>
            <a:headEnd/>
            <a:tailEnd/>
          </a:ln>
        </p:spPr>
      </p:pic>
      <p:pic>
        <p:nvPicPr>
          <p:cNvPr id="82951" name="Picture 2" descr="CBT"/>
          <p:cNvPicPr>
            <a:picLocks noChangeAspect="1" noChangeArrowheads="1"/>
          </p:cNvPicPr>
          <p:nvPr/>
        </p:nvPicPr>
        <p:blipFill>
          <a:blip r:embed="rId4" cstate="print"/>
          <a:srcRect r="10173" b="4672"/>
          <a:stretch>
            <a:fillRect/>
          </a:stretch>
        </p:blipFill>
        <p:spPr bwMode="auto">
          <a:xfrm>
            <a:off x="5257800" y="2286000"/>
            <a:ext cx="3624262" cy="2020887"/>
          </a:xfrm>
          <a:prstGeom prst="rect">
            <a:avLst/>
          </a:prstGeom>
          <a:noFill/>
          <a:ln w="9525">
            <a:noFill/>
            <a:miter lim="800000"/>
            <a:headEnd/>
            <a:tailEnd/>
          </a:ln>
        </p:spPr>
      </p:pic>
    </p:spTree>
    <p:extLst>
      <p:ext uri="{BB962C8B-B14F-4D97-AF65-F5344CB8AC3E}">
        <p14:creationId xmlns:p14="http://schemas.microsoft.com/office/powerpoint/2010/main" val="169336362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idx="4294967295"/>
          </p:nvPr>
        </p:nvSpPr>
        <p:spPr>
          <a:xfrm>
            <a:off x="374649" y="255588"/>
            <a:ext cx="8577622" cy="914400"/>
          </a:xfrm>
        </p:spPr>
        <p:txBody>
          <a:bodyPr/>
          <a:lstStyle/>
          <a:p>
            <a:pPr eaLnBrk="1" hangingPunct="1"/>
            <a:r>
              <a:rPr lang="vi-VN" sz="2400" b="1" dirty="0"/>
              <a:t>Thiết bị điện toán di động hoặc cầm</a:t>
            </a:r>
            <a:r>
              <a:rPr lang="en-US" sz="2400" b="1" dirty="0"/>
              <a:t> </a:t>
            </a:r>
            <a:r>
              <a:rPr lang="vi-VN" sz="2400" b="1" dirty="0"/>
              <a:t>tay</a:t>
            </a:r>
            <a:endParaRPr lang="en-US" sz="2400" b="1" dirty="0" smtClean="0"/>
          </a:p>
        </p:txBody>
      </p:sp>
      <p:sp>
        <p:nvSpPr>
          <p:cNvPr id="9221" name="Text Placeholder 9"/>
          <p:cNvSpPr>
            <a:spLocks noGrp="1"/>
          </p:cNvSpPr>
          <p:nvPr>
            <p:ph type="body" sz="half" idx="4294967295"/>
          </p:nvPr>
        </p:nvSpPr>
        <p:spPr>
          <a:xfrm>
            <a:off x="471488" y="1466850"/>
            <a:ext cx="8201025" cy="4586288"/>
          </a:xfrm>
        </p:spPr>
        <p:txBody>
          <a:bodyPr/>
          <a:lstStyle/>
          <a:p>
            <a:pPr eaLnBrk="1" hangingPunct="1"/>
            <a:r>
              <a:rPr lang="en-US" sz="2800" dirty="0" err="1"/>
              <a:t>Điện</a:t>
            </a:r>
            <a:r>
              <a:rPr lang="en-US" sz="2800" dirty="0"/>
              <a:t> </a:t>
            </a:r>
            <a:r>
              <a:rPr lang="en-US" sz="2800" dirty="0" err="1"/>
              <a:t>thoại</a:t>
            </a:r>
            <a:r>
              <a:rPr lang="en-US" sz="2800" dirty="0"/>
              <a:t> di </a:t>
            </a:r>
            <a:r>
              <a:rPr lang="en-US" sz="2800" dirty="0" err="1"/>
              <a:t>động</a:t>
            </a:r>
            <a:r>
              <a:rPr lang="en-US" sz="2800" dirty="0"/>
              <a:t> </a:t>
            </a:r>
            <a:endParaRPr lang="en-US" sz="2800" dirty="0" smtClean="0"/>
          </a:p>
          <a:p>
            <a:pPr lvl="1"/>
            <a:r>
              <a:rPr lang="en-US" sz="2000" dirty="0" err="1" smtClean="0"/>
              <a:t>phát</a:t>
            </a:r>
            <a:r>
              <a:rPr lang="en-US" sz="2000" dirty="0" smtClean="0"/>
              <a:t> </a:t>
            </a:r>
            <a:r>
              <a:rPr lang="en-US" sz="2000" dirty="0" err="1"/>
              <a:t>và</a:t>
            </a:r>
            <a:r>
              <a:rPr lang="en-US" sz="2000" dirty="0"/>
              <a:t> </a:t>
            </a:r>
            <a:r>
              <a:rPr lang="en-US" sz="2000" dirty="0" err="1"/>
              <a:t>nghe</a:t>
            </a:r>
            <a:r>
              <a:rPr lang="en-US" sz="2000" dirty="0"/>
              <a:t> </a:t>
            </a:r>
            <a:r>
              <a:rPr lang="en-US" sz="2000" dirty="0" err="1"/>
              <a:t>nhạc</a:t>
            </a:r>
            <a:r>
              <a:rPr lang="en-US" sz="2000" dirty="0" smtClean="0"/>
              <a:t> </a:t>
            </a:r>
          </a:p>
          <a:p>
            <a:pPr lvl="1"/>
            <a:r>
              <a:rPr lang="en-US" sz="2400" dirty="0" err="1"/>
              <a:t>chụp</a:t>
            </a:r>
            <a:r>
              <a:rPr lang="en-US" sz="2400" dirty="0"/>
              <a:t> </a:t>
            </a:r>
            <a:r>
              <a:rPr lang="en-US" sz="2400" dirty="0" err="1"/>
              <a:t>hình</a:t>
            </a:r>
            <a:r>
              <a:rPr lang="en-US" sz="2400" dirty="0"/>
              <a:t>, quay video</a:t>
            </a:r>
            <a:r>
              <a:rPr lang="en-US" sz="2400" dirty="0" smtClean="0"/>
              <a:t> </a:t>
            </a:r>
          </a:p>
          <a:p>
            <a:pPr lvl="1"/>
            <a:r>
              <a:rPr lang="en-US" sz="2400" dirty="0" err="1"/>
              <a:t>gửi</a:t>
            </a:r>
            <a:r>
              <a:rPr lang="en-US" sz="2400" dirty="0"/>
              <a:t> tin </a:t>
            </a:r>
            <a:r>
              <a:rPr lang="en-US" sz="2400" dirty="0" err="1"/>
              <a:t>nhắn</a:t>
            </a:r>
            <a:r>
              <a:rPr lang="en-US" sz="2400" dirty="0"/>
              <a:t> </a:t>
            </a:r>
            <a:r>
              <a:rPr lang="en-US" sz="2400" dirty="0" err="1"/>
              <a:t>văn</a:t>
            </a:r>
            <a:r>
              <a:rPr lang="en-US" sz="2400" dirty="0"/>
              <a:t> </a:t>
            </a:r>
            <a:r>
              <a:rPr lang="en-US" sz="2400" dirty="0" err="1"/>
              <a:t>bản</a:t>
            </a:r>
            <a:r>
              <a:rPr lang="en-US" sz="2400" dirty="0" smtClean="0"/>
              <a:t> </a:t>
            </a:r>
          </a:p>
          <a:p>
            <a:pPr lvl="1"/>
            <a:r>
              <a:rPr lang="en-US" sz="2400" dirty="0" err="1"/>
              <a:t>nhắn</a:t>
            </a:r>
            <a:r>
              <a:rPr lang="en-US" sz="2400" dirty="0"/>
              <a:t> tin </a:t>
            </a:r>
            <a:r>
              <a:rPr lang="en-US" sz="2400" dirty="0" err="1"/>
              <a:t>vô</a:t>
            </a:r>
            <a:r>
              <a:rPr lang="en-US" sz="2400" dirty="0"/>
              <a:t> </a:t>
            </a:r>
            <a:r>
              <a:rPr lang="en-US" sz="2400" dirty="0" err="1"/>
              <a:t>tuyến</a:t>
            </a:r>
            <a:r>
              <a:rPr lang="en-US" sz="2400" dirty="0" smtClean="0"/>
              <a:t> </a:t>
            </a:r>
          </a:p>
          <a:p>
            <a:pPr lvl="1"/>
            <a:r>
              <a:rPr lang="en-US" sz="2400" dirty="0" err="1"/>
              <a:t>nhận</a:t>
            </a:r>
            <a:r>
              <a:rPr lang="en-US" sz="2400" dirty="0"/>
              <a:t> </a:t>
            </a:r>
            <a:r>
              <a:rPr lang="en-US" sz="2400" dirty="0" err="1"/>
              <a:t>và</a:t>
            </a:r>
            <a:r>
              <a:rPr lang="en-US" sz="2400" dirty="0"/>
              <a:t> </a:t>
            </a:r>
            <a:r>
              <a:rPr lang="en-US" sz="2400" dirty="0" err="1"/>
              <a:t>gửi</a:t>
            </a:r>
            <a:r>
              <a:rPr lang="en-US" sz="2400" dirty="0"/>
              <a:t> </a:t>
            </a:r>
            <a:r>
              <a:rPr lang="en-US" sz="2400" dirty="0" err="1"/>
              <a:t>thư</a:t>
            </a:r>
            <a:r>
              <a:rPr lang="en-US" sz="2400" dirty="0"/>
              <a:t> </a:t>
            </a:r>
            <a:r>
              <a:rPr lang="en-US" sz="2400" dirty="0" err="1"/>
              <a:t>điện</a:t>
            </a:r>
            <a:r>
              <a:rPr lang="en-US" sz="2400" dirty="0"/>
              <a:t> </a:t>
            </a:r>
            <a:r>
              <a:rPr lang="en-US" sz="2400" dirty="0" err="1"/>
              <a:t>tử</a:t>
            </a:r>
            <a:r>
              <a:rPr lang="en-US" sz="2400" dirty="0" smtClean="0"/>
              <a:t> </a:t>
            </a:r>
          </a:p>
          <a:p>
            <a:pPr lvl="1"/>
            <a:r>
              <a:rPr lang="en-US" sz="2400" dirty="0" err="1"/>
              <a:t>truy</a:t>
            </a:r>
            <a:r>
              <a:rPr lang="en-US" sz="2400" dirty="0"/>
              <a:t> </a:t>
            </a:r>
            <a:r>
              <a:rPr lang="en-US" sz="2400" dirty="0" err="1"/>
              <a:t>cập</a:t>
            </a:r>
            <a:r>
              <a:rPr lang="en-US" sz="2400" dirty="0"/>
              <a:t> Internet</a:t>
            </a:r>
            <a:endParaRPr lang="en-US" sz="2400" dirty="0" smtClean="0"/>
          </a:p>
          <a:p>
            <a:pPr lvl="1"/>
            <a:r>
              <a:rPr lang="en-US" sz="2400" dirty="0" err="1"/>
              <a:t>hệ</a:t>
            </a:r>
            <a:r>
              <a:rPr lang="en-US" sz="2400" dirty="0"/>
              <a:t> </a:t>
            </a:r>
            <a:r>
              <a:rPr lang="en-US" sz="2400" dirty="0" err="1"/>
              <a:t>thống</a:t>
            </a:r>
            <a:r>
              <a:rPr lang="en-US" sz="2400" dirty="0"/>
              <a:t> </a:t>
            </a:r>
            <a:r>
              <a:rPr lang="en-US" sz="2400" dirty="0" err="1"/>
              <a:t>định</a:t>
            </a:r>
            <a:r>
              <a:rPr lang="en-US" sz="2400" dirty="0"/>
              <a:t> </a:t>
            </a:r>
            <a:r>
              <a:rPr lang="en-US" sz="2400" dirty="0" err="1"/>
              <a:t>vị</a:t>
            </a:r>
            <a:r>
              <a:rPr lang="en-US" sz="2400" dirty="0"/>
              <a:t> </a:t>
            </a:r>
            <a:r>
              <a:rPr lang="en-US" sz="2400" dirty="0" err="1"/>
              <a:t>toàn</a:t>
            </a:r>
            <a:r>
              <a:rPr lang="en-US" sz="2400" dirty="0"/>
              <a:t> </a:t>
            </a:r>
            <a:r>
              <a:rPr lang="en-US" sz="2400" dirty="0" err="1"/>
              <a:t>cầu</a:t>
            </a:r>
            <a:r>
              <a:rPr lang="en-US" sz="2400" dirty="0"/>
              <a:t> (GPS)</a:t>
            </a:r>
            <a:endParaRPr lang="en-US" sz="2400" dirty="0" smtClean="0"/>
          </a:p>
          <a:p>
            <a:pPr eaLnBrk="1" hangingPunct="1"/>
            <a:r>
              <a:rPr lang="en-US" sz="2800" dirty="0" smtClean="0"/>
              <a:t>Chi </a:t>
            </a:r>
            <a:r>
              <a:rPr lang="en-US" sz="2800" dirty="0" err="1" smtClean="0"/>
              <a:t>phí</a:t>
            </a:r>
            <a:r>
              <a:rPr lang="en-US" sz="2800" dirty="0" smtClean="0"/>
              <a:t> </a:t>
            </a:r>
            <a:r>
              <a:rPr lang="en-US" sz="2800" dirty="0" err="1" smtClean="0"/>
              <a:t>tùy</a:t>
            </a:r>
            <a:r>
              <a:rPr lang="en-US" sz="2800" dirty="0" smtClean="0"/>
              <a:t> </a:t>
            </a:r>
            <a:r>
              <a:rPr lang="en-US" sz="2800" dirty="0" err="1" smtClean="0"/>
              <a:t>thuộc</a:t>
            </a:r>
            <a:r>
              <a:rPr lang="en-US" sz="2800" dirty="0" smtClean="0"/>
              <a:t> </a:t>
            </a:r>
            <a:r>
              <a:rPr lang="en-US" sz="2800" dirty="0" err="1" smtClean="0"/>
              <a:t>vào</a:t>
            </a:r>
            <a:r>
              <a:rPr lang="en-US" sz="2800" dirty="0" smtClean="0"/>
              <a:t> </a:t>
            </a:r>
            <a:r>
              <a:rPr lang="en-US" sz="2800" dirty="0" err="1" smtClean="0"/>
              <a:t>các</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và</a:t>
            </a:r>
            <a:r>
              <a:rPr lang="en-US" sz="2800" dirty="0" smtClean="0"/>
              <a:t> </a:t>
            </a:r>
            <a:r>
              <a:rPr lang="en-US" sz="2800" dirty="0" err="1" smtClean="0"/>
              <a:t>khả</a:t>
            </a:r>
            <a:r>
              <a:rPr lang="en-US" sz="2800" dirty="0" smtClean="0"/>
              <a:t> </a:t>
            </a:r>
            <a:r>
              <a:rPr lang="en-US" sz="2800" dirty="0" err="1" smtClean="0"/>
              <a:t>năng</a:t>
            </a:r>
            <a:r>
              <a:rPr lang="en-US" sz="2800" dirty="0" smtClean="0"/>
              <a:t> </a:t>
            </a:r>
            <a:r>
              <a:rPr lang="en-US" sz="2800" dirty="0" err="1" smtClean="0"/>
              <a:t>của</a:t>
            </a:r>
            <a:r>
              <a:rPr lang="en-US" sz="2800" dirty="0" smtClean="0"/>
              <a:t> </a:t>
            </a:r>
            <a:r>
              <a:rPr lang="en-US" sz="2800" dirty="0" err="1" smtClean="0"/>
              <a:t>từng</a:t>
            </a:r>
            <a:r>
              <a:rPr lang="en-US" sz="2800" dirty="0" smtClean="0"/>
              <a:t> </a:t>
            </a:r>
            <a:r>
              <a:rPr lang="en-US" sz="2800" dirty="0" err="1" smtClean="0"/>
              <a:t>loại</a:t>
            </a:r>
            <a:r>
              <a:rPr lang="en-US" sz="2800" dirty="0" smtClean="0"/>
              <a:t> </a:t>
            </a:r>
            <a:r>
              <a:rPr lang="en-US" sz="2800" dirty="0" err="1" smtClean="0"/>
              <a:t>điện</a:t>
            </a:r>
            <a:r>
              <a:rPr lang="en-US" sz="2800" dirty="0" smtClean="0"/>
              <a:t> </a:t>
            </a:r>
            <a:r>
              <a:rPr lang="en-US" sz="2800" dirty="0" err="1" smtClean="0"/>
              <a:t>thoại</a:t>
            </a:r>
            <a:endParaRPr lang="en-US" sz="2800" dirty="0" smtClean="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1371600"/>
            <a:ext cx="2048067" cy="222616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24059" y="2286000"/>
            <a:ext cx="2514600" cy="2514600"/>
          </a:xfrm>
          <a:prstGeom prst="rect">
            <a:avLst/>
          </a:prstGeom>
        </p:spPr>
      </p:pic>
    </p:spTree>
    <p:extLst>
      <p:ext uri="{BB962C8B-B14F-4D97-AF65-F5344CB8AC3E}">
        <p14:creationId xmlns:p14="http://schemas.microsoft.com/office/powerpoint/2010/main" val="3304607542"/>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n-US" dirty="0" err="1"/>
              <a:t>Các</a:t>
            </a:r>
            <a:r>
              <a:rPr lang="en-US" dirty="0"/>
              <a:t> </a:t>
            </a:r>
            <a:r>
              <a:rPr lang="en-US" dirty="0" err="1"/>
              <a:t>công</a:t>
            </a:r>
            <a:r>
              <a:rPr lang="en-US" dirty="0"/>
              <a:t> </a:t>
            </a:r>
            <a:r>
              <a:rPr lang="en-US" dirty="0" err="1"/>
              <a:t>cụ</a:t>
            </a:r>
            <a:r>
              <a:rPr lang="en-US" dirty="0"/>
              <a:t> </a:t>
            </a:r>
            <a:r>
              <a:rPr lang="en-US" dirty="0" err="1"/>
              <a:t>tiện</a:t>
            </a:r>
            <a:r>
              <a:rPr lang="en-US" dirty="0"/>
              <a:t> </a:t>
            </a:r>
            <a:r>
              <a:rPr lang="en-US" dirty="0" err="1"/>
              <a:t>ích</a:t>
            </a:r>
            <a:endParaRPr lang="en-US" dirty="0" smtClean="0"/>
          </a:p>
        </p:txBody>
      </p:sp>
      <p:graphicFrame>
        <p:nvGraphicFramePr>
          <p:cNvPr id="7" name="Content Placeholder 6"/>
          <p:cNvGraphicFramePr>
            <a:graphicFrameLocks noGrp="1"/>
          </p:cNvGraphicFramePr>
          <p:nvPr>
            <p:ph sz="quarter" idx="12"/>
            <p:extLst>
              <p:ext uri="{D42A27DB-BD31-4B8C-83A1-F6EECF244321}">
                <p14:modId xmlns:p14="http://schemas.microsoft.com/office/powerpoint/2010/main" val="116786830"/>
              </p:ext>
            </p:extLst>
          </p:nvPr>
        </p:nvGraphicFramePr>
        <p:xfrm>
          <a:off x="363538" y="1300163"/>
          <a:ext cx="8394700" cy="5227657"/>
        </p:xfrm>
        <a:graphic>
          <a:graphicData uri="http://schemas.openxmlformats.org/drawingml/2006/table">
            <a:tbl>
              <a:tblPr>
                <a:tableStyleId>{2D5ABB26-0587-4C30-8999-92F81FD0307C}</a:tableStyleId>
              </a:tblPr>
              <a:tblGrid>
                <a:gridCol w="2537317"/>
                <a:gridCol w="5857383"/>
              </a:tblGrid>
              <a:tr h="575934">
                <a:tc>
                  <a:txBody>
                    <a:bodyPr/>
                    <a:lstStyle/>
                    <a:p>
                      <a:r>
                        <a:rPr lang="en-US" sz="2000" b="1" kern="1200" dirty="0" err="1" smtClean="0">
                          <a:solidFill>
                            <a:schemeClr val="tx1"/>
                          </a:solidFill>
                          <a:latin typeface="Arial" pitchFamily="34" charset="0"/>
                          <a:ea typeface="+mn-ea"/>
                          <a:cs typeface="Arial" pitchFamily="34" charset="0"/>
                        </a:rPr>
                        <a:t>Chống</a:t>
                      </a:r>
                      <a:r>
                        <a:rPr lang="en-US" sz="2000" b="1" kern="1200" dirty="0" smtClean="0">
                          <a:solidFill>
                            <a:schemeClr val="tx1"/>
                          </a:solidFill>
                          <a:latin typeface="Arial" pitchFamily="34" charset="0"/>
                          <a:ea typeface="+mn-ea"/>
                          <a:cs typeface="Arial" pitchFamily="34" charset="0"/>
                        </a:rPr>
                        <a:t> virus</a:t>
                      </a:r>
                      <a:endParaRPr lang="en-US" sz="2000" b="1" kern="1200" dirty="0">
                        <a:solidFill>
                          <a:schemeClr val="tx1"/>
                        </a:solidFill>
                        <a:latin typeface="Arial" pitchFamily="34" charset="0"/>
                        <a:ea typeface="+mn-ea"/>
                        <a:cs typeface="Arial" pitchFamily="34" charset="0"/>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kern="1200" dirty="0" err="1" smtClean="0">
                          <a:solidFill>
                            <a:schemeClr val="tx1"/>
                          </a:solidFill>
                          <a:latin typeface="Arial" pitchFamily="34" charset="0"/>
                          <a:ea typeface="+mn-ea"/>
                          <a:cs typeface="Arial" pitchFamily="34" charset="0"/>
                        </a:rPr>
                        <a:t>Bảo</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vệ</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hệ</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thống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khỏi</a:t>
                      </a:r>
                      <a:r>
                        <a:rPr lang="en-US" sz="2000" kern="1200" dirty="0" smtClean="0">
                          <a:solidFill>
                            <a:schemeClr val="tx1"/>
                          </a:solidFill>
                          <a:latin typeface="Arial" pitchFamily="34" charset="0"/>
                          <a:ea typeface="+mn-ea"/>
                          <a:cs typeface="Arial" pitchFamily="34" charset="0"/>
                        </a:rPr>
                        <a:t> virus </a:t>
                      </a:r>
                      <a:r>
                        <a:rPr lang="en-US" sz="2000" kern="1200" dirty="0" err="1" smtClean="0">
                          <a:solidFill>
                            <a:schemeClr val="tx1"/>
                          </a:solidFill>
                          <a:latin typeface="Arial" pitchFamily="34" charset="0"/>
                          <a:ea typeface="+mn-ea"/>
                          <a:cs typeface="Arial" pitchFamily="34" charset="0"/>
                        </a:rPr>
                        <a:t>có</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thể</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phá</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hỏng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tập</a:t>
                      </a:r>
                      <a:r>
                        <a:rPr lang="en-US" sz="2000" kern="1200" dirty="0" smtClean="0">
                          <a:solidFill>
                            <a:schemeClr val="tx1"/>
                          </a:solidFill>
                          <a:latin typeface="Arial" pitchFamily="34" charset="0"/>
                          <a:ea typeface="+mn-ea"/>
                          <a:cs typeface="Arial" pitchFamily="34" charset="0"/>
                        </a:rPr>
                        <a:t> tin </a:t>
                      </a:r>
                      <a:endParaRPr lang="en-US" sz="2000" kern="1200" dirty="0">
                        <a:solidFill>
                          <a:schemeClr val="tx1"/>
                        </a:solidFill>
                        <a:latin typeface="Arial" pitchFamily="34" charset="0"/>
                        <a:ea typeface="+mn-ea"/>
                        <a:cs typeface="Arial" pitchFamily="34" charset="0"/>
                      </a:endParaRPr>
                    </a:p>
                  </a:txBody>
                  <a:tcPr/>
                </a:tc>
              </a:tr>
              <a:tr h="7567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err="1" smtClean="0">
                          <a:solidFill>
                            <a:schemeClr val="tx1"/>
                          </a:solidFill>
                          <a:latin typeface="Arial" pitchFamily="34" charset="0"/>
                          <a:ea typeface="+mn-ea"/>
                          <a:cs typeface="Arial" pitchFamily="34" charset="0"/>
                        </a:rPr>
                        <a:t>Chống</a:t>
                      </a:r>
                      <a:r>
                        <a:rPr lang="en-US" sz="2000" b="1" kern="1200" dirty="0" smtClean="0">
                          <a:solidFill>
                            <a:schemeClr val="tx1"/>
                          </a:solidFill>
                          <a:latin typeface="Arial" pitchFamily="34" charset="0"/>
                          <a:ea typeface="+mn-ea"/>
                          <a:cs typeface="Arial" pitchFamily="34" charset="0"/>
                        </a:rPr>
                        <a:t> </a:t>
                      </a:r>
                      <a:r>
                        <a:rPr lang="en-US" sz="2000" b="1" kern="1200" dirty="0" err="1" smtClean="0">
                          <a:solidFill>
                            <a:schemeClr val="tx1"/>
                          </a:solidFill>
                          <a:latin typeface="Arial" pitchFamily="34" charset="0"/>
                          <a:ea typeface="+mn-ea"/>
                          <a:cs typeface="Arial" pitchFamily="34" charset="0"/>
                        </a:rPr>
                        <a:t>phần</a:t>
                      </a:r>
                      <a:r>
                        <a:rPr lang="en-US" sz="2000" b="1" kern="1200" dirty="0" smtClean="0">
                          <a:solidFill>
                            <a:schemeClr val="tx1"/>
                          </a:solidFill>
                          <a:latin typeface="Arial" pitchFamily="34" charset="0"/>
                          <a:ea typeface="+mn-ea"/>
                          <a:cs typeface="Arial" pitchFamily="34" charset="0"/>
                        </a:rPr>
                        <a:t> </a:t>
                      </a:r>
                      <a:r>
                        <a:rPr lang="en-US" sz="2000" b="1" kern="1200" dirty="0" err="1" smtClean="0">
                          <a:solidFill>
                            <a:schemeClr val="tx1"/>
                          </a:solidFill>
                          <a:latin typeface="Arial" pitchFamily="34" charset="0"/>
                          <a:ea typeface="+mn-ea"/>
                          <a:cs typeface="Arial" pitchFamily="34" charset="0"/>
                        </a:rPr>
                        <a:t>mềm</a:t>
                      </a:r>
                      <a:r>
                        <a:rPr lang="en-US" sz="2000" b="1" kern="1200" dirty="0" smtClean="0">
                          <a:solidFill>
                            <a:schemeClr val="tx1"/>
                          </a:solidFill>
                          <a:latin typeface="Arial" pitchFamily="34" charset="0"/>
                          <a:ea typeface="+mn-ea"/>
                          <a:cs typeface="Arial" pitchFamily="34" charset="0"/>
                        </a:rPr>
                        <a:t> </a:t>
                      </a:r>
                      <a:r>
                        <a:rPr lang="en-US" sz="2000" b="1" kern="1200" dirty="0" err="1" smtClean="0">
                          <a:solidFill>
                            <a:schemeClr val="tx1"/>
                          </a:solidFill>
                          <a:latin typeface="Arial" pitchFamily="34" charset="0"/>
                          <a:ea typeface="+mn-ea"/>
                          <a:cs typeface="Arial" pitchFamily="34" charset="0"/>
                        </a:rPr>
                        <a:t>quảng</a:t>
                      </a:r>
                      <a:r>
                        <a:rPr lang="en-US" sz="2000" b="1" kern="1200" dirty="0" smtClean="0">
                          <a:solidFill>
                            <a:schemeClr val="tx1"/>
                          </a:solidFill>
                          <a:latin typeface="Arial" pitchFamily="34" charset="0"/>
                          <a:ea typeface="+mn-ea"/>
                          <a:cs typeface="Arial" pitchFamily="34" charset="0"/>
                        </a:rPr>
                        <a:t> </a:t>
                      </a:r>
                      <a:r>
                        <a:rPr lang="en-US" sz="2000" b="1" kern="1200" dirty="0" err="1" smtClean="0">
                          <a:solidFill>
                            <a:schemeClr val="tx1"/>
                          </a:solidFill>
                          <a:latin typeface="Arial" pitchFamily="34" charset="0"/>
                          <a:ea typeface="+mn-ea"/>
                          <a:cs typeface="Arial" pitchFamily="34" charset="0"/>
                        </a:rPr>
                        <a:t>cáo</a:t>
                      </a:r>
                      <a:r>
                        <a:rPr lang="en-US" sz="2000" b="1" kern="1200" dirty="0" smtClean="0">
                          <a:solidFill>
                            <a:schemeClr val="tx1"/>
                          </a:solidFill>
                          <a:latin typeface="Arial" pitchFamily="34" charset="0"/>
                          <a:ea typeface="+mn-ea"/>
                          <a:cs typeface="Arial" pitchFamily="34" charset="0"/>
                        </a:rPr>
                        <a:t> </a:t>
                      </a:r>
                      <a:br>
                        <a:rPr lang="en-US" sz="2000" b="1" kern="1200" dirty="0" smtClean="0">
                          <a:solidFill>
                            <a:schemeClr val="tx1"/>
                          </a:solidFill>
                          <a:latin typeface="Arial" pitchFamily="34" charset="0"/>
                          <a:ea typeface="+mn-ea"/>
                          <a:cs typeface="Arial" pitchFamily="34" charset="0"/>
                        </a:rPr>
                      </a:br>
                      <a:r>
                        <a:rPr lang="en-US" sz="2000" b="1" kern="1200" dirty="0" smtClean="0">
                          <a:solidFill>
                            <a:schemeClr val="tx1"/>
                          </a:solidFill>
                          <a:latin typeface="Arial" pitchFamily="34" charset="0"/>
                          <a:ea typeface="+mn-ea"/>
                          <a:cs typeface="Arial" pitchFamily="34" charset="0"/>
                        </a:rPr>
                        <a:t>/ </a:t>
                      </a:r>
                      <a:r>
                        <a:rPr lang="en-US" sz="2000" b="1" kern="1200" dirty="0" err="1" smtClean="0">
                          <a:solidFill>
                            <a:schemeClr val="tx1"/>
                          </a:solidFill>
                          <a:latin typeface="Arial" pitchFamily="34" charset="0"/>
                          <a:ea typeface="+mn-ea"/>
                          <a:cs typeface="Arial" pitchFamily="34" charset="0"/>
                        </a:rPr>
                        <a:t>gián</a:t>
                      </a:r>
                      <a:r>
                        <a:rPr lang="en-US" sz="2000" b="1" kern="1200" dirty="0" smtClean="0">
                          <a:solidFill>
                            <a:schemeClr val="tx1"/>
                          </a:solidFill>
                          <a:latin typeface="Arial" pitchFamily="34" charset="0"/>
                          <a:ea typeface="+mn-ea"/>
                          <a:cs typeface="Arial" pitchFamily="34" charset="0"/>
                        </a:rPr>
                        <a:t> </a:t>
                      </a:r>
                      <a:r>
                        <a:rPr lang="en-US" sz="2000" b="1" kern="1200" dirty="0" err="1" smtClean="0">
                          <a:solidFill>
                            <a:schemeClr val="tx1"/>
                          </a:solidFill>
                          <a:latin typeface="Arial" pitchFamily="34" charset="0"/>
                          <a:ea typeface="+mn-ea"/>
                          <a:cs typeface="Arial" pitchFamily="34" charset="0"/>
                        </a:rPr>
                        <a:t>điệp</a:t>
                      </a:r>
                      <a:endParaRPr lang="en-US" sz="2000" b="1" kern="1200" dirty="0">
                        <a:solidFill>
                          <a:schemeClr val="tx1"/>
                        </a:solidFill>
                        <a:latin typeface="Arial" pitchFamily="34" charset="0"/>
                        <a:ea typeface="+mn-ea"/>
                        <a:cs typeface="Arial" pitchFamily="34" charset="0"/>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kern="1200" dirty="0" err="1" smtClean="0">
                          <a:solidFill>
                            <a:schemeClr val="tx1"/>
                          </a:solidFill>
                          <a:latin typeface="Arial" pitchFamily="34" charset="0"/>
                          <a:ea typeface="+mn-ea"/>
                          <a:cs typeface="Arial" pitchFamily="34" charset="0"/>
                        </a:rPr>
                        <a:t>Tìm</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và</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chặn</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các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đối</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tượng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không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mong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muốn</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trên</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mạng</a:t>
                      </a:r>
                      <a:r>
                        <a:rPr lang="en-US" sz="2000" kern="1200" dirty="0" smtClean="0">
                          <a:solidFill>
                            <a:schemeClr val="tx1"/>
                          </a:solidFill>
                          <a:latin typeface="Arial" pitchFamily="34" charset="0"/>
                          <a:ea typeface="+mn-ea"/>
                          <a:cs typeface="Arial" pitchFamily="34" charset="0"/>
                        </a:rPr>
                        <a:t> Internet</a:t>
                      </a:r>
                      <a:endParaRPr lang="en-US" sz="2000" kern="1200" dirty="0">
                        <a:solidFill>
                          <a:schemeClr val="tx1"/>
                        </a:solidFill>
                        <a:latin typeface="Arial" pitchFamily="34" charset="0"/>
                        <a:ea typeface="+mn-ea"/>
                        <a:cs typeface="Arial" pitchFamily="34" charset="0"/>
                      </a:endParaRPr>
                    </a:p>
                  </a:txBody>
                  <a:tcPr/>
                </a:tc>
              </a:tr>
              <a:tr h="5517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err="1" smtClean="0">
                          <a:solidFill>
                            <a:schemeClr val="tx1"/>
                          </a:solidFill>
                          <a:latin typeface="Arial" pitchFamily="34" charset="0"/>
                          <a:ea typeface="+mn-ea"/>
                          <a:cs typeface="Arial" pitchFamily="34" charset="0"/>
                        </a:rPr>
                        <a:t>Nén</a:t>
                      </a:r>
                      <a:r>
                        <a:rPr lang="en-US" sz="2000" b="1" kern="1200" dirty="0" smtClean="0">
                          <a:solidFill>
                            <a:schemeClr val="tx1"/>
                          </a:solidFill>
                          <a:latin typeface="Arial" pitchFamily="34" charset="0"/>
                          <a:ea typeface="+mn-ea"/>
                          <a:cs typeface="Arial" pitchFamily="34" charset="0"/>
                        </a:rPr>
                        <a:t> </a:t>
                      </a:r>
                      <a:r>
                        <a:rPr lang="en-US" sz="2000" b="1" kern="1200" dirty="0" err="1" smtClean="0">
                          <a:solidFill>
                            <a:schemeClr val="tx1"/>
                          </a:solidFill>
                          <a:latin typeface="Arial" pitchFamily="34" charset="0"/>
                          <a:ea typeface="+mn-ea"/>
                          <a:cs typeface="Arial" pitchFamily="34" charset="0"/>
                        </a:rPr>
                        <a:t>đĩa</a:t>
                      </a:r>
                      <a:r>
                        <a:rPr lang="en-US" sz="2000" b="1" kern="1200" dirty="0" smtClean="0">
                          <a:solidFill>
                            <a:schemeClr val="tx1"/>
                          </a:solidFill>
                          <a:latin typeface="Arial" pitchFamily="34" charset="0"/>
                          <a:ea typeface="+mn-ea"/>
                          <a:cs typeface="Arial" pitchFamily="34" charset="0"/>
                        </a:rPr>
                        <a:t> </a:t>
                      </a:r>
                      <a:endParaRPr lang="en-US" sz="2000" b="1" kern="1200" dirty="0">
                        <a:solidFill>
                          <a:schemeClr val="tx1"/>
                        </a:solidFill>
                        <a:latin typeface="Arial" pitchFamily="34" charset="0"/>
                        <a:ea typeface="+mn-ea"/>
                        <a:cs typeface="Arial" pitchFamily="34" charset="0"/>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kern="1200" dirty="0" err="1" smtClean="0">
                          <a:solidFill>
                            <a:schemeClr val="tx1"/>
                          </a:solidFill>
                          <a:latin typeface="Arial" pitchFamily="34" charset="0"/>
                          <a:ea typeface="+mn-ea"/>
                          <a:cs typeface="Arial" pitchFamily="34" charset="0"/>
                        </a:rPr>
                        <a:t>Tạo</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được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khoảng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trống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để</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xếp</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thêm</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các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tập</a:t>
                      </a:r>
                      <a:r>
                        <a:rPr lang="en-US" sz="2000" kern="1200" dirty="0" smtClean="0">
                          <a:solidFill>
                            <a:schemeClr val="tx1"/>
                          </a:solidFill>
                          <a:latin typeface="Arial" pitchFamily="34" charset="0"/>
                          <a:ea typeface="+mn-ea"/>
                          <a:cs typeface="Arial" pitchFamily="34" charset="0"/>
                        </a:rPr>
                        <a:t> tin </a:t>
                      </a:r>
                      <a:r>
                        <a:rPr lang="en-US" sz="2000" kern="1200" dirty="0" err="1" smtClean="0">
                          <a:solidFill>
                            <a:schemeClr val="tx1"/>
                          </a:solidFill>
                          <a:latin typeface="Arial" pitchFamily="34" charset="0"/>
                          <a:ea typeface="+mn-ea"/>
                          <a:cs typeface="Arial" pitchFamily="34" charset="0"/>
                        </a:rPr>
                        <a:t>vào</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chỗ</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dễ</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lấy</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nhất</a:t>
                      </a:r>
                      <a:endParaRPr lang="en-US" sz="2000" kern="1200" dirty="0">
                        <a:solidFill>
                          <a:schemeClr val="tx1"/>
                        </a:solidFill>
                        <a:latin typeface="Arial" pitchFamily="34" charset="0"/>
                        <a:ea typeface="+mn-ea"/>
                        <a:cs typeface="Arial" pitchFamily="34" charset="0"/>
                      </a:endParaRPr>
                    </a:p>
                  </a:txBody>
                  <a:tcPr/>
                </a:tc>
              </a:tr>
              <a:tr h="5202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err="1" smtClean="0">
                          <a:solidFill>
                            <a:schemeClr val="tx1"/>
                          </a:solidFill>
                          <a:latin typeface="Arial" pitchFamily="34" charset="0"/>
                          <a:ea typeface="+mn-ea"/>
                          <a:cs typeface="Arial" pitchFamily="34" charset="0"/>
                        </a:rPr>
                        <a:t>Dọn</a:t>
                      </a:r>
                      <a:r>
                        <a:rPr lang="en-US" sz="2000" b="1" kern="1200" dirty="0" smtClean="0">
                          <a:solidFill>
                            <a:schemeClr val="tx1"/>
                          </a:solidFill>
                          <a:latin typeface="Arial" pitchFamily="34" charset="0"/>
                          <a:ea typeface="+mn-ea"/>
                          <a:cs typeface="Arial" pitchFamily="34" charset="0"/>
                        </a:rPr>
                        <a:t> </a:t>
                      </a:r>
                      <a:r>
                        <a:rPr lang="en-US" sz="2000" b="1" kern="1200" dirty="0" err="1" smtClean="0">
                          <a:solidFill>
                            <a:schemeClr val="tx1"/>
                          </a:solidFill>
                          <a:latin typeface="Arial" pitchFamily="34" charset="0"/>
                          <a:ea typeface="+mn-ea"/>
                          <a:cs typeface="Arial" pitchFamily="34" charset="0"/>
                        </a:rPr>
                        <a:t>đĩa</a:t>
                      </a:r>
                      <a:r>
                        <a:rPr lang="en-US" sz="2000" b="1" kern="1200" dirty="0" smtClean="0">
                          <a:solidFill>
                            <a:schemeClr val="tx1"/>
                          </a:solidFill>
                          <a:latin typeface="Arial" pitchFamily="34" charset="0"/>
                          <a:ea typeface="+mn-ea"/>
                          <a:cs typeface="Arial" pitchFamily="34" charset="0"/>
                        </a:rPr>
                        <a:t> </a:t>
                      </a:r>
                      <a:endParaRPr lang="en-US" sz="2000" b="1" kern="1200" dirty="0">
                        <a:solidFill>
                          <a:schemeClr val="tx1"/>
                        </a:solidFill>
                        <a:latin typeface="Arial" pitchFamily="34" charset="0"/>
                        <a:ea typeface="+mn-ea"/>
                        <a:cs typeface="Arial" pitchFamily="34" charset="0"/>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kern="1200" dirty="0" err="1" smtClean="0">
                          <a:solidFill>
                            <a:schemeClr val="tx1"/>
                          </a:solidFill>
                          <a:latin typeface="Arial" pitchFamily="34" charset="0"/>
                          <a:ea typeface="+mn-ea"/>
                          <a:cs typeface="Arial" pitchFamily="34" charset="0"/>
                        </a:rPr>
                        <a:t>Giảm</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bớt</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số</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tập</a:t>
                      </a:r>
                      <a:r>
                        <a:rPr lang="en-US" sz="2000" kern="1200" dirty="0" smtClean="0">
                          <a:solidFill>
                            <a:schemeClr val="tx1"/>
                          </a:solidFill>
                          <a:latin typeface="Arial" pitchFamily="34" charset="0"/>
                          <a:ea typeface="+mn-ea"/>
                          <a:cs typeface="Arial" pitchFamily="34" charset="0"/>
                        </a:rPr>
                        <a:t> tin </a:t>
                      </a:r>
                      <a:r>
                        <a:rPr lang="en-US" sz="2000" kern="1200" dirty="0" err="1" smtClean="0">
                          <a:solidFill>
                            <a:schemeClr val="tx1"/>
                          </a:solidFill>
                          <a:latin typeface="Arial" pitchFamily="34" charset="0"/>
                          <a:ea typeface="+mn-ea"/>
                          <a:cs typeface="Arial" pitchFamily="34" charset="0"/>
                        </a:rPr>
                        <a:t>tạm</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trú</a:t>
                      </a:r>
                      <a:r>
                        <a:rPr lang="en-US" sz="2000" kern="1200" dirty="0" smtClean="0">
                          <a:solidFill>
                            <a:schemeClr val="tx1"/>
                          </a:solidFill>
                          <a:latin typeface="Arial" pitchFamily="34" charset="0"/>
                          <a:ea typeface="+mn-ea"/>
                          <a:cs typeface="Arial" pitchFamily="34" charset="0"/>
                        </a:rPr>
                        <a:t> </a:t>
                      </a:r>
                      <a:endParaRPr lang="en-US" sz="2000" kern="1200" dirty="0">
                        <a:solidFill>
                          <a:schemeClr val="tx1"/>
                        </a:solidFill>
                        <a:latin typeface="Arial" pitchFamily="34" charset="0"/>
                        <a:ea typeface="+mn-ea"/>
                        <a:cs typeface="Arial" pitchFamily="34" charset="0"/>
                      </a:endParaRPr>
                    </a:p>
                  </a:txBody>
                  <a:tcPr/>
                </a:tc>
              </a:tr>
              <a:tr h="8513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tx1"/>
                          </a:solidFill>
                          <a:latin typeface="Arial" pitchFamily="34" charset="0"/>
                          <a:ea typeface="+mn-ea"/>
                          <a:cs typeface="Arial" pitchFamily="34" charset="0"/>
                        </a:rPr>
                        <a:t>Sao </a:t>
                      </a:r>
                      <a:r>
                        <a:rPr lang="en-US" sz="2000" b="1" kern="1200" dirty="0" err="1" smtClean="0">
                          <a:solidFill>
                            <a:schemeClr val="tx1"/>
                          </a:solidFill>
                          <a:latin typeface="Arial" pitchFamily="34" charset="0"/>
                          <a:ea typeface="+mn-ea"/>
                          <a:cs typeface="Arial" pitchFamily="34" charset="0"/>
                        </a:rPr>
                        <a:t>lưu</a:t>
                      </a:r>
                      <a:endParaRPr lang="en-US" sz="2000" b="1" kern="1200" dirty="0">
                        <a:solidFill>
                          <a:schemeClr val="tx1"/>
                        </a:solidFill>
                        <a:latin typeface="Arial" pitchFamily="34" charset="0"/>
                        <a:ea typeface="+mn-ea"/>
                        <a:cs typeface="Arial" pitchFamily="34" charset="0"/>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kern="1200" dirty="0" err="1" smtClean="0">
                          <a:solidFill>
                            <a:schemeClr val="tx1"/>
                          </a:solidFill>
                          <a:latin typeface="Arial" pitchFamily="34" charset="0"/>
                          <a:ea typeface="+mn-ea"/>
                          <a:cs typeface="Arial" pitchFamily="34" charset="0"/>
                        </a:rPr>
                        <a:t>Cài</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đặt</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việc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sao</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chép</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sao</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lưu</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dữ</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liệu</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định</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kỳ</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nếu</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máy</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tính</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hỏng</a:t>
                      </a:r>
                      <a:endParaRPr lang="en-US" sz="2000" kern="1200" dirty="0">
                        <a:solidFill>
                          <a:schemeClr val="tx1"/>
                        </a:solidFill>
                        <a:latin typeface="Arial" pitchFamily="34" charset="0"/>
                        <a:ea typeface="+mn-ea"/>
                        <a:cs typeface="Arial" pitchFamily="34" charset="0"/>
                      </a:endParaRPr>
                    </a:p>
                  </a:txBody>
                  <a:tcPr/>
                </a:tc>
              </a:tr>
              <a:tr h="867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err="1" smtClean="0">
                          <a:solidFill>
                            <a:schemeClr val="tx1"/>
                          </a:solidFill>
                          <a:latin typeface="Arial" pitchFamily="34" charset="0"/>
                          <a:ea typeface="+mn-ea"/>
                          <a:cs typeface="Arial" pitchFamily="34" charset="0"/>
                        </a:rPr>
                        <a:t>Nén</a:t>
                      </a:r>
                      <a:r>
                        <a:rPr lang="en-US" sz="2000" b="1" kern="1200" dirty="0" smtClean="0">
                          <a:solidFill>
                            <a:schemeClr val="tx1"/>
                          </a:solidFill>
                          <a:latin typeface="Arial" pitchFamily="34" charset="0"/>
                          <a:ea typeface="+mn-ea"/>
                          <a:cs typeface="Arial" pitchFamily="34" charset="0"/>
                        </a:rPr>
                        <a:t> </a:t>
                      </a:r>
                      <a:r>
                        <a:rPr lang="en-US" sz="2000" b="1" kern="1200" dirty="0" err="1" smtClean="0">
                          <a:solidFill>
                            <a:schemeClr val="tx1"/>
                          </a:solidFill>
                          <a:latin typeface="Arial" pitchFamily="34" charset="0"/>
                          <a:ea typeface="+mn-ea"/>
                          <a:cs typeface="Arial" pitchFamily="34" charset="0"/>
                        </a:rPr>
                        <a:t>tập</a:t>
                      </a:r>
                      <a:r>
                        <a:rPr lang="en-US" sz="2000" b="1" kern="1200" dirty="0" smtClean="0">
                          <a:solidFill>
                            <a:schemeClr val="tx1"/>
                          </a:solidFill>
                          <a:latin typeface="Arial" pitchFamily="34" charset="0"/>
                          <a:ea typeface="+mn-ea"/>
                          <a:cs typeface="Arial" pitchFamily="34" charset="0"/>
                        </a:rPr>
                        <a:t> tin  </a:t>
                      </a:r>
                      <a:endParaRPr lang="en-US" sz="2000" b="1" kern="1200" dirty="0">
                        <a:solidFill>
                          <a:schemeClr val="tx1"/>
                        </a:solidFill>
                        <a:latin typeface="Arial" pitchFamily="34" charset="0"/>
                        <a:ea typeface="+mn-ea"/>
                        <a:cs typeface="Arial" pitchFamily="34" charset="0"/>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kern="1200" dirty="0" err="1" smtClean="0">
                          <a:solidFill>
                            <a:schemeClr val="tx1"/>
                          </a:solidFill>
                          <a:latin typeface="Arial" pitchFamily="34" charset="0"/>
                          <a:ea typeface="+mn-ea"/>
                          <a:cs typeface="Arial" pitchFamily="34" charset="0"/>
                        </a:rPr>
                        <a:t>Giảm</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kích</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cỡ</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tập</a:t>
                      </a:r>
                      <a:r>
                        <a:rPr lang="en-US" sz="2000" kern="1200" dirty="0" smtClean="0">
                          <a:solidFill>
                            <a:schemeClr val="tx1"/>
                          </a:solidFill>
                          <a:latin typeface="Arial" pitchFamily="34" charset="0"/>
                          <a:ea typeface="+mn-ea"/>
                          <a:cs typeface="Arial" pitchFamily="34" charset="0"/>
                        </a:rPr>
                        <a:t> tin </a:t>
                      </a:r>
                      <a:r>
                        <a:rPr lang="en-US" sz="2000" kern="1200" dirty="0" err="1" smtClean="0">
                          <a:solidFill>
                            <a:schemeClr val="tx1"/>
                          </a:solidFill>
                          <a:latin typeface="Arial" pitchFamily="34" charset="0"/>
                          <a:ea typeface="+mn-ea"/>
                          <a:cs typeface="Arial" pitchFamily="34" charset="0"/>
                        </a:rPr>
                        <a:t>với</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mục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đích</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lưu</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trữ</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hoặc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để</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truyền</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dữ</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liệu</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từ</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nơi</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này</a:t>
                      </a:r>
                      <a:r>
                        <a:rPr lang="en-US" sz="2000" kern="1200" dirty="0" smtClean="0">
                          <a:solidFill>
                            <a:schemeClr val="tx1"/>
                          </a:solidFill>
                          <a:latin typeface="Arial" pitchFamily="34" charset="0"/>
                          <a:ea typeface="+mn-ea"/>
                          <a:cs typeface="Arial" pitchFamily="34" charset="0"/>
                        </a:rPr>
                        <a:t> sang </a:t>
                      </a:r>
                      <a:r>
                        <a:rPr lang="en-US" sz="2000" kern="1200" dirty="0" err="1" smtClean="0">
                          <a:solidFill>
                            <a:schemeClr val="tx1"/>
                          </a:solidFill>
                          <a:latin typeface="Arial" pitchFamily="34" charset="0"/>
                          <a:ea typeface="+mn-ea"/>
                          <a:cs typeface="Arial" pitchFamily="34" charset="0"/>
                        </a:rPr>
                        <a:t>nơi</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khác</a:t>
                      </a:r>
                      <a:r>
                        <a:rPr lang="en-US" sz="2000" kern="1200" dirty="0" smtClean="0">
                          <a:solidFill>
                            <a:schemeClr val="tx1"/>
                          </a:solidFill>
                          <a:latin typeface="Arial" pitchFamily="34" charset="0"/>
                          <a:ea typeface="+mn-ea"/>
                          <a:cs typeface="Arial" pitchFamily="34" charset="0"/>
                        </a:rPr>
                        <a:t> </a:t>
                      </a:r>
                      <a:endParaRPr lang="en-US" sz="2000" kern="1200" dirty="0">
                        <a:solidFill>
                          <a:schemeClr val="tx1"/>
                        </a:solidFill>
                        <a:latin typeface="Arial" pitchFamily="34" charset="0"/>
                        <a:ea typeface="+mn-ea"/>
                        <a:cs typeface="Arial" pitchFamily="34" charset="0"/>
                      </a:endParaRPr>
                    </a:p>
                  </a:txBody>
                  <a:tcPr/>
                </a:tc>
              </a:tr>
              <a:tr h="7061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tx1"/>
                          </a:solidFill>
                          <a:latin typeface="Arial" pitchFamily="34" charset="0"/>
                          <a:ea typeface="+mn-ea"/>
                          <a:cs typeface="Arial" pitchFamily="34" charset="0"/>
                        </a:rPr>
                        <a:t>Widgets/Gadgets</a:t>
                      </a:r>
                      <a:endParaRPr lang="en-US" sz="2000" b="1" kern="1200" dirty="0">
                        <a:solidFill>
                          <a:schemeClr val="tx1"/>
                        </a:solidFill>
                        <a:latin typeface="Arial" pitchFamily="34" charset="0"/>
                        <a:ea typeface="+mn-ea"/>
                        <a:cs typeface="Arial" pitchFamily="34" charset="0"/>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kern="1200" dirty="0" err="1" smtClean="0">
                          <a:solidFill>
                            <a:schemeClr val="tx1"/>
                          </a:solidFill>
                          <a:latin typeface="Arial" pitchFamily="34" charset="0"/>
                          <a:ea typeface="+mn-ea"/>
                          <a:cs typeface="Arial" pitchFamily="34" charset="0"/>
                        </a:rPr>
                        <a:t>Các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chương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trình</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nhỏ</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cho</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phép</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truy</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cập</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nhanh</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các</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thông</a:t>
                      </a:r>
                      <a:r>
                        <a:rPr lang="en-US" sz="2000" kern="1200" dirty="0" smtClean="0">
                          <a:solidFill>
                            <a:schemeClr val="tx1"/>
                          </a:solidFill>
                          <a:latin typeface="Arial" pitchFamily="34" charset="0"/>
                          <a:ea typeface="+mn-ea"/>
                          <a:cs typeface="Arial" pitchFamily="34" charset="0"/>
                        </a:rPr>
                        <a:t> tin, </a:t>
                      </a:r>
                      <a:r>
                        <a:rPr lang="en-US" sz="2000" kern="1200" dirty="0" err="1" smtClean="0">
                          <a:solidFill>
                            <a:schemeClr val="tx1"/>
                          </a:solidFill>
                          <a:latin typeface="Arial" pitchFamily="34" charset="0"/>
                          <a:ea typeface="+mn-ea"/>
                          <a:cs typeface="Arial" pitchFamily="34" charset="0"/>
                        </a:rPr>
                        <a:t>dịch</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vụ</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và</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công</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cụ</a:t>
                      </a:r>
                      <a:r>
                        <a:rPr lang="en-US" sz="2000" kern="1200" dirty="0" smtClean="0">
                          <a:solidFill>
                            <a:schemeClr val="tx1"/>
                          </a:solidFill>
                          <a:latin typeface="Arial" pitchFamily="34" charset="0"/>
                          <a:ea typeface="+mn-ea"/>
                          <a:cs typeface="Arial" pitchFamily="34" charset="0"/>
                        </a:rPr>
                        <a:t> </a:t>
                      </a:r>
                      <a:r>
                        <a:rPr lang="en-US" sz="2000" kern="1200" dirty="0" err="1" smtClean="0">
                          <a:solidFill>
                            <a:schemeClr val="tx1"/>
                          </a:solidFill>
                          <a:latin typeface="Arial" pitchFamily="34" charset="0"/>
                          <a:ea typeface="+mn-ea"/>
                          <a:cs typeface="Arial" pitchFamily="34" charset="0"/>
                        </a:rPr>
                        <a:t>trên</a:t>
                      </a:r>
                      <a:r>
                        <a:rPr lang="en-US" sz="2000" kern="1200" dirty="0" smtClean="0">
                          <a:solidFill>
                            <a:schemeClr val="tx1"/>
                          </a:solidFill>
                          <a:latin typeface="Arial" pitchFamily="34" charset="0"/>
                          <a:ea typeface="+mn-ea"/>
                          <a:cs typeface="Arial" pitchFamily="34" charset="0"/>
                        </a:rPr>
                        <a:t> Internet </a:t>
                      </a:r>
                      <a:endParaRPr lang="en-US" sz="2000" kern="1200" dirty="0">
                        <a:solidFill>
                          <a:schemeClr val="tx1"/>
                        </a:solidFill>
                        <a:latin typeface="Arial" pitchFamily="34" charset="0"/>
                        <a:ea typeface="+mn-ea"/>
                        <a:cs typeface="Arial" pitchFamily="34" charset="0"/>
                      </a:endParaRPr>
                    </a:p>
                  </a:txBody>
                  <a:tcPr/>
                </a:tc>
              </a:tr>
            </a:tbl>
          </a:graphicData>
        </a:graphic>
      </p:graphicFrame>
      <p:sp>
        <p:nvSpPr>
          <p:cNvPr id="83987" name="Rectangle 6"/>
          <p:cNvSpPr>
            <a:spLocks noGrp="1" noChangeArrowheads="1"/>
          </p:cNvSpPr>
          <p:nvPr>
            <p:ph type="sldNum" sz="quarter" idx="14"/>
          </p:nvPr>
        </p:nvSpPr>
        <p:spPr>
          <a:noFill/>
        </p:spPr>
        <p:txBody>
          <a:bodyPr/>
          <a:lstStyle/>
          <a:p>
            <a:fld id="{A039D0E2-42E3-425A-8A90-F1FAC04A2E69}" type="slidenum">
              <a:rPr lang="en-US" smtClean="0">
                <a:latin typeface="Arial" pitchFamily="34" charset="0"/>
              </a:rPr>
              <a:pPr/>
              <a:t>80</a:t>
            </a:fld>
            <a:endParaRPr lang="en-US" dirty="0" smtClean="0">
              <a:latin typeface="Arial" pitchFamily="34" charset="0"/>
            </a:endParaRPr>
          </a:p>
        </p:txBody>
      </p:sp>
    </p:spTree>
    <p:extLst>
      <p:ext uri="{BB962C8B-B14F-4D97-AF65-F5344CB8AC3E}">
        <p14:creationId xmlns:p14="http://schemas.microsoft.com/office/powerpoint/2010/main" val="851781574"/>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2"/>
          <p:cNvSpPr>
            <a:spLocks noGrp="1" noChangeArrowheads="1"/>
          </p:cNvSpPr>
          <p:nvPr>
            <p:ph type="title" idx="4294967295"/>
          </p:nvPr>
        </p:nvSpPr>
        <p:spPr/>
        <p:txBody>
          <a:bodyPr/>
          <a:lstStyle/>
          <a:p>
            <a:pPr eaLnBrk="1" hangingPunct="1"/>
            <a:r>
              <a:rPr lang="en-US" dirty="0" err="1"/>
              <a:t>Kế</a:t>
            </a:r>
            <a:r>
              <a:rPr lang="en-US" dirty="0"/>
              <a:t> </a:t>
            </a:r>
            <a:r>
              <a:rPr lang="en-US" dirty="0" err="1"/>
              <a:t>toán</a:t>
            </a:r>
            <a:r>
              <a:rPr lang="en-US" dirty="0"/>
              <a:t> </a:t>
            </a:r>
            <a:r>
              <a:rPr lang="en-US" dirty="0" err="1" smtClean="0"/>
              <a:t>và</a:t>
            </a:r>
            <a:r>
              <a:rPr lang="en-US" dirty="0" smtClean="0"/>
              <a:t> </a:t>
            </a:r>
            <a:r>
              <a:rPr lang="en-US" dirty="0" err="1"/>
              <a:t>Tài</a:t>
            </a:r>
            <a:r>
              <a:rPr lang="en-US" dirty="0"/>
              <a:t> </a:t>
            </a:r>
            <a:r>
              <a:rPr lang="en-US" dirty="0" err="1"/>
              <a:t>chính</a:t>
            </a:r>
            <a:r>
              <a:rPr lang="en-US" dirty="0"/>
              <a:t> </a:t>
            </a:r>
            <a:r>
              <a:rPr lang="en-US" dirty="0" smtClean="0"/>
              <a:t> </a:t>
            </a:r>
          </a:p>
        </p:txBody>
      </p:sp>
      <p:sp>
        <p:nvSpPr>
          <p:cNvPr id="84997" name="Rectangle 3"/>
          <p:cNvSpPr>
            <a:spLocks noGrp="1" noChangeArrowheads="1"/>
          </p:cNvSpPr>
          <p:nvPr>
            <p:ph type="body" idx="4294967295"/>
          </p:nvPr>
        </p:nvSpPr>
        <p:spPr>
          <a:xfrm>
            <a:off x="457200" y="1219200"/>
            <a:ext cx="8229600" cy="5137150"/>
          </a:xfrm>
        </p:spPr>
        <p:txBody>
          <a:bodyPr/>
          <a:lstStyle/>
          <a:p>
            <a:r>
              <a:rPr lang="en-US" sz="2400" dirty="0" err="1"/>
              <a:t>Các</a:t>
            </a:r>
            <a:r>
              <a:rPr lang="en-US" sz="2400" dirty="0"/>
              <a:t> </a:t>
            </a:r>
            <a:r>
              <a:rPr lang="en-US" sz="2400" dirty="0" err="1"/>
              <a:t>chương</a:t>
            </a:r>
            <a:r>
              <a:rPr lang="en-US" sz="2400" dirty="0"/>
              <a:t> </a:t>
            </a:r>
            <a:r>
              <a:rPr lang="en-US" sz="2400" dirty="0" err="1"/>
              <a:t>trình</a:t>
            </a:r>
            <a:r>
              <a:rPr lang="en-US" sz="2400" dirty="0"/>
              <a:t> </a:t>
            </a:r>
            <a:r>
              <a:rPr lang="en-US" sz="2400" dirty="0" err="1"/>
              <a:t>kế</a:t>
            </a:r>
            <a:r>
              <a:rPr lang="en-US" sz="2400" dirty="0"/>
              <a:t> </a:t>
            </a:r>
            <a:r>
              <a:rPr lang="en-US" sz="2400" dirty="0" err="1"/>
              <a:t>toán</a:t>
            </a:r>
            <a:r>
              <a:rPr lang="en-US" sz="2400" dirty="0"/>
              <a:t> </a:t>
            </a:r>
            <a:r>
              <a:rPr lang="en-US" sz="2400" dirty="0" smtClean="0"/>
              <a:t> </a:t>
            </a:r>
          </a:p>
          <a:p>
            <a:pPr lvl="1"/>
            <a:r>
              <a:rPr lang="en-US" sz="2000" dirty="0" err="1" smtClean="0"/>
              <a:t>Tự</a:t>
            </a:r>
            <a:r>
              <a:rPr lang="en-US" sz="2000" dirty="0" smtClean="0"/>
              <a:t> </a:t>
            </a:r>
            <a:r>
              <a:rPr lang="en-US" sz="2000" dirty="0" err="1"/>
              <a:t>động</a:t>
            </a:r>
            <a:r>
              <a:rPr lang="en-US" sz="2000" dirty="0"/>
              <a:t> </a:t>
            </a:r>
            <a:r>
              <a:rPr lang="en-US" sz="2000" dirty="0" err="1"/>
              <a:t>thực</a:t>
            </a:r>
            <a:r>
              <a:rPr lang="en-US" sz="2000" dirty="0"/>
              <a:t> </a:t>
            </a:r>
            <a:r>
              <a:rPr lang="en-US" sz="2000" dirty="0" err="1"/>
              <a:t>hiện</a:t>
            </a:r>
            <a:r>
              <a:rPr lang="en-US" sz="2000" dirty="0"/>
              <a:t> </a:t>
            </a:r>
            <a:r>
              <a:rPr lang="en-US" sz="2000" dirty="0" err="1"/>
              <a:t>nhiệm</a:t>
            </a:r>
            <a:r>
              <a:rPr lang="en-US" sz="2000" dirty="0"/>
              <a:t> </a:t>
            </a:r>
            <a:r>
              <a:rPr lang="en-US" sz="2000" dirty="0" err="1"/>
              <a:t>vụ</a:t>
            </a:r>
            <a:r>
              <a:rPr lang="en-US" sz="2000" dirty="0"/>
              <a:t> </a:t>
            </a:r>
            <a:r>
              <a:rPr lang="en-US" sz="2000" dirty="0" err="1"/>
              <a:t>của</a:t>
            </a:r>
            <a:r>
              <a:rPr lang="en-US" sz="2000" dirty="0"/>
              <a:t> </a:t>
            </a:r>
            <a:r>
              <a:rPr lang="en-US" sz="2000" dirty="0" err="1"/>
              <a:t>kế</a:t>
            </a:r>
            <a:r>
              <a:rPr lang="en-US" sz="2000" dirty="0"/>
              <a:t> </a:t>
            </a:r>
            <a:r>
              <a:rPr lang="en-US" sz="2000" dirty="0" err="1"/>
              <a:t>toán</a:t>
            </a:r>
            <a:r>
              <a:rPr lang="en-US" sz="2000" dirty="0"/>
              <a:t> </a:t>
            </a:r>
            <a:r>
              <a:rPr lang="en-US" sz="2000" dirty="0" err="1"/>
              <a:t>viên</a:t>
            </a:r>
            <a:r>
              <a:rPr lang="en-US" sz="2000" dirty="0"/>
              <a:t> </a:t>
            </a:r>
            <a:r>
              <a:rPr lang="en-US" sz="2000" dirty="0" err="1"/>
              <a:t>và</a:t>
            </a:r>
            <a:r>
              <a:rPr lang="en-US" sz="2000" dirty="0"/>
              <a:t> </a:t>
            </a:r>
            <a:r>
              <a:rPr lang="en-US" sz="2000" dirty="0" err="1"/>
              <a:t>người</a:t>
            </a:r>
            <a:r>
              <a:rPr lang="en-US" sz="2000" dirty="0"/>
              <a:t> </a:t>
            </a:r>
            <a:r>
              <a:rPr lang="en-US" sz="2000" dirty="0" err="1"/>
              <a:t>giữ</a:t>
            </a:r>
            <a:r>
              <a:rPr lang="en-US" sz="2000" dirty="0"/>
              <a:t> </a:t>
            </a:r>
            <a:r>
              <a:rPr lang="en-US" sz="2000" dirty="0" err="1"/>
              <a:t>sổ</a:t>
            </a:r>
            <a:r>
              <a:rPr lang="en-US" sz="2000" dirty="0"/>
              <a:t> </a:t>
            </a:r>
            <a:r>
              <a:rPr lang="en-US" sz="2000" dirty="0" err="1"/>
              <a:t>sách</a:t>
            </a:r>
            <a:r>
              <a:rPr lang="en-US" sz="2000" dirty="0"/>
              <a:t> </a:t>
            </a:r>
            <a:r>
              <a:rPr lang="en-US" sz="2000" dirty="0" err="1"/>
              <a:t>kế</a:t>
            </a:r>
            <a:r>
              <a:rPr lang="en-US" sz="2000" dirty="0"/>
              <a:t> </a:t>
            </a:r>
            <a:r>
              <a:rPr lang="en-US" sz="2000" dirty="0" err="1"/>
              <a:t>toán</a:t>
            </a:r>
            <a:endParaRPr lang="en-US" sz="2000" dirty="0" smtClean="0"/>
          </a:p>
          <a:p>
            <a:pPr lvl="1"/>
            <a:r>
              <a:rPr lang="en-US" sz="2000" dirty="0" err="1" smtClean="0"/>
              <a:t>Cần</a:t>
            </a:r>
            <a:r>
              <a:rPr lang="en-US" sz="2000" dirty="0" smtClean="0"/>
              <a:t> </a:t>
            </a:r>
            <a:r>
              <a:rPr lang="en-US" sz="2000" dirty="0" err="1"/>
              <a:t>có</a:t>
            </a:r>
            <a:r>
              <a:rPr lang="en-US" sz="2000" dirty="0"/>
              <a:t> </a:t>
            </a:r>
            <a:r>
              <a:rPr lang="en-US" sz="2000" dirty="0" err="1"/>
              <a:t>hiểu</a:t>
            </a:r>
            <a:r>
              <a:rPr lang="en-US" sz="2000" dirty="0"/>
              <a:t> </a:t>
            </a:r>
            <a:r>
              <a:rPr lang="en-US" sz="2000" dirty="0" err="1"/>
              <a:t>biết</a:t>
            </a:r>
            <a:r>
              <a:rPr lang="en-US" sz="2000" dirty="0"/>
              <a:t> </a:t>
            </a:r>
            <a:r>
              <a:rPr lang="en-US" sz="2000" dirty="0" err="1"/>
              <a:t>về</a:t>
            </a:r>
            <a:r>
              <a:rPr lang="en-US" sz="2000" dirty="0"/>
              <a:t> </a:t>
            </a:r>
            <a:r>
              <a:rPr lang="en-US" sz="2000" dirty="0" err="1"/>
              <a:t>kế</a:t>
            </a:r>
            <a:r>
              <a:rPr lang="en-US" sz="2000" dirty="0"/>
              <a:t> </a:t>
            </a:r>
            <a:r>
              <a:rPr lang="en-US" sz="2000" dirty="0" err="1"/>
              <a:t>toán</a:t>
            </a:r>
            <a:r>
              <a:rPr lang="en-US" sz="2000" dirty="0"/>
              <a:t> </a:t>
            </a:r>
            <a:r>
              <a:rPr lang="en-US" sz="2000" dirty="0" err="1"/>
              <a:t>căn</a:t>
            </a:r>
            <a:r>
              <a:rPr lang="en-US" sz="2000" dirty="0"/>
              <a:t> </a:t>
            </a:r>
            <a:r>
              <a:rPr lang="en-US" sz="2000" dirty="0" err="1"/>
              <a:t>bản</a:t>
            </a:r>
            <a:r>
              <a:rPr lang="en-US" sz="2000" dirty="0"/>
              <a:t> </a:t>
            </a:r>
            <a:r>
              <a:rPr lang="en-US" sz="2000" dirty="0" err="1"/>
              <a:t>để</a:t>
            </a:r>
            <a:r>
              <a:rPr lang="en-US" sz="2000" dirty="0"/>
              <a:t> </a:t>
            </a:r>
            <a:r>
              <a:rPr lang="en-US" sz="2000" dirty="0" err="1"/>
              <a:t>hiểu</a:t>
            </a:r>
            <a:r>
              <a:rPr lang="en-US" sz="2000" dirty="0"/>
              <a:t> </a:t>
            </a:r>
            <a:r>
              <a:rPr lang="en-US" sz="2000" dirty="0" err="1"/>
              <a:t>tất</a:t>
            </a:r>
            <a:r>
              <a:rPr lang="en-US" sz="2000" dirty="0"/>
              <a:t> </a:t>
            </a:r>
            <a:r>
              <a:rPr lang="en-US" sz="2000" dirty="0" err="1"/>
              <a:t>cả</a:t>
            </a:r>
            <a:r>
              <a:rPr lang="en-US" sz="2000" dirty="0"/>
              <a:t> </a:t>
            </a:r>
            <a:r>
              <a:rPr lang="en-US" sz="2000" dirty="0" err="1"/>
              <a:t>các</a:t>
            </a:r>
            <a:r>
              <a:rPr lang="en-US" sz="2000" dirty="0"/>
              <a:t> </a:t>
            </a:r>
            <a:r>
              <a:rPr lang="en-US" sz="2000" dirty="0" err="1"/>
              <a:t>tính</a:t>
            </a:r>
            <a:r>
              <a:rPr lang="en-US" sz="2000" dirty="0"/>
              <a:t> </a:t>
            </a:r>
            <a:r>
              <a:rPr lang="en-US" sz="2000" dirty="0" err="1"/>
              <a:t>năng</a:t>
            </a:r>
            <a:r>
              <a:rPr lang="en-US" sz="2000" dirty="0"/>
              <a:t> </a:t>
            </a:r>
            <a:r>
              <a:rPr lang="en-US" sz="2000" dirty="0" err="1"/>
              <a:t>trong</a:t>
            </a:r>
            <a:r>
              <a:rPr lang="en-US" sz="2000" dirty="0"/>
              <a:t> </a:t>
            </a:r>
            <a:r>
              <a:rPr lang="en-US" sz="2000" dirty="0" err="1"/>
              <a:t>chương</a:t>
            </a:r>
            <a:r>
              <a:rPr lang="en-US" sz="2000" dirty="0"/>
              <a:t> </a:t>
            </a:r>
            <a:r>
              <a:rPr lang="en-US" sz="2000" dirty="0" err="1"/>
              <a:t>trình</a:t>
            </a:r>
            <a:r>
              <a:rPr lang="en-US" sz="2000" dirty="0"/>
              <a:t> </a:t>
            </a:r>
            <a:r>
              <a:rPr lang="en-US" sz="2000" dirty="0" err="1"/>
              <a:t>kế</a:t>
            </a:r>
            <a:r>
              <a:rPr lang="en-US" sz="2000" dirty="0"/>
              <a:t> </a:t>
            </a:r>
            <a:r>
              <a:rPr lang="en-US" sz="2000" dirty="0" err="1"/>
              <a:t>to</a:t>
            </a:r>
            <a:r>
              <a:rPr lang="en-US" sz="2400" dirty="0" err="1"/>
              <a:t>án</a:t>
            </a:r>
            <a:endParaRPr lang="en-US" sz="2400" dirty="0" smtClean="0"/>
          </a:p>
          <a:p>
            <a:r>
              <a:rPr lang="en-US" sz="2400" dirty="0" err="1"/>
              <a:t>Các</a:t>
            </a:r>
            <a:r>
              <a:rPr lang="en-US" sz="2400" dirty="0"/>
              <a:t> </a:t>
            </a:r>
            <a:r>
              <a:rPr lang="en-US" sz="2400" dirty="0" err="1"/>
              <a:t>chương</a:t>
            </a:r>
            <a:r>
              <a:rPr lang="en-US" sz="2400" dirty="0"/>
              <a:t> </a:t>
            </a:r>
            <a:r>
              <a:rPr lang="en-US" sz="2400" dirty="0" err="1"/>
              <a:t>trình</a:t>
            </a:r>
            <a:r>
              <a:rPr lang="en-US" sz="2400" dirty="0"/>
              <a:t> </a:t>
            </a:r>
            <a:r>
              <a:rPr lang="en-US" sz="2400" dirty="0" err="1" smtClean="0"/>
              <a:t>tài</a:t>
            </a:r>
            <a:r>
              <a:rPr lang="en-US" sz="2400" dirty="0" smtClean="0"/>
              <a:t> </a:t>
            </a:r>
            <a:r>
              <a:rPr lang="en-US" sz="2400" dirty="0" err="1" smtClean="0"/>
              <a:t>chính</a:t>
            </a:r>
            <a:r>
              <a:rPr lang="en-US" sz="2400" dirty="0" smtClean="0"/>
              <a:t> </a:t>
            </a:r>
          </a:p>
          <a:p>
            <a:pPr lvl="1"/>
            <a:r>
              <a:rPr lang="en-US" sz="2000" dirty="0" err="1" smtClean="0"/>
              <a:t>Tập</a:t>
            </a:r>
            <a:r>
              <a:rPr lang="en-US" sz="2000" dirty="0" smtClean="0"/>
              <a:t> </a:t>
            </a:r>
            <a:r>
              <a:rPr lang="en-US" sz="2000" dirty="0" err="1" smtClean="0"/>
              <a:t>trung</a:t>
            </a:r>
            <a:r>
              <a:rPr lang="en-US" sz="2000" dirty="0" smtClean="0"/>
              <a:t> </a:t>
            </a:r>
            <a:r>
              <a:rPr lang="en-US" sz="2000" dirty="0" err="1"/>
              <a:t>vào</a:t>
            </a:r>
            <a:r>
              <a:rPr lang="en-US" sz="2000" dirty="0"/>
              <a:t> </a:t>
            </a:r>
            <a:r>
              <a:rPr lang="en-US" sz="2000" dirty="0" err="1"/>
              <a:t>các</a:t>
            </a:r>
            <a:r>
              <a:rPr lang="en-US" sz="2000" dirty="0"/>
              <a:t> </a:t>
            </a:r>
            <a:r>
              <a:rPr lang="en-US" sz="2000" dirty="0" err="1"/>
              <a:t>mảng</a:t>
            </a:r>
            <a:r>
              <a:rPr lang="en-US" sz="2000" dirty="0"/>
              <a:t> </a:t>
            </a:r>
            <a:r>
              <a:rPr lang="en-US" sz="2000" dirty="0" err="1"/>
              <a:t>chuyên</a:t>
            </a:r>
            <a:r>
              <a:rPr lang="en-US" sz="2000" dirty="0"/>
              <a:t> </a:t>
            </a:r>
            <a:r>
              <a:rPr lang="en-US" sz="2000" dirty="0" err="1"/>
              <a:t>ngành</a:t>
            </a:r>
            <a:r>
              <a:rPr lang="en-US" sz="2000" dirty="0"/>
              <a:t> </a:t>
            </a:r>
            <a:r>
              <a:rPr lang="en-US" sz="2000" dirty="0" err="1"/>
              <a:t>như</a:t>
            </a:r>
            <a:r>
              <a:rPr lang="en-US" sz="2000" dirty="0"/>
              <a:t> </a:t>
            </a:r>
            <a:r>
              <a:rPr lang="en-US" sz="2000" dirty="0" err="1"/>
              <a:t>quản</a:t>
            </a:r>
            <a:r>
              <a:rPr lang="en-US" sz="2000" dirty="0"/>
              <a:t> </a:t>
            </a:r>
            <a:r>
              <a:rPr lang="en-US" sz="2000" dirty="0" err="1"/>
              <a:t>lý</a:t>
            </a:r>
            <a:r>
              <a:rPr lang="en-US" sz="2000" dirty="0"/>
              <a:t> </a:t>
            </a:r>
            <a:r>
              <a:rPr lang="en-US" sz="2000" dirty="0" err="1"/>
              <a:t>doanh</a:t>
            </a:r>
            <a:r>
              <a:rPr lang="en-US" sz="2000" dirty="0"/>
              <a:t> </a:t>
            </a:r>
            <a:r>
              <a:rPr lang="en-US" sz="2000" dirty="0" err="1"/>
              <a:t>nghiệp</a:t>
            </a:r>
            <a:r>
              <a:rPr lang="en-US" sz="2000" dirty="0"/>
              <a:t> </a:t>
            </a:r>
            <a:r>
              <a:rPr lang="en-US" sz="2000" dirty="0" err="1"/>
              <a:t>nhỏ</a:t>
            </a:r>
            <a:r>
              <a:rPr lang="en-US" sz="2000" dirty="0"/>
              <a:t>, </a:t>
            </a:r>
            <a:r>
              <a:rPr lang="en-US" sz="2000" dirty="0" err="1"/>
              <a:t>các</a:t>
            </a:r>
            <a:r>
              <a:rPr lang="en-US" sz="2000" dirty="0"/>
              <a:t> </a:t>
            </a:r>
            <a:r>
              <a:rPr lang="en-US" sz="2000" dirty="0" err="1"/>
              <a:t>khoản</a:t>
            </a:r>
            <a:r>
              <a:rPr lang="en-US" sz="2000" dirty="0"/>
              <a:t> </a:t>
            </a:r>
            <a:r>
              <a:rPr lang="en-US" sz="2000" dirty="0" err="1"/>
              <a:t>đầu</a:t>
            </a:r>
            <a:r>
              <a:rPr lang="en-US" sz="2000" dirty="0"/>
              <a:t> </a:t>
            </a:r>
            <a:r>
              <a:rPr lang="en-US" sz="2000" dirty="0" err="1"/>
              <a:t>tư</a:t>
            </a:r>
            <a:r>
              <a:rPr lang="en-US" sz="2000" dirty="0"/>
              <a:t> </a:t>
            </a:r>
            <a:r>
              <a:rPr lang="en-US" sz="2000" dirty="0" err="1"/>
              <a:t>hoặc</a:t>
            </a:r>
            <a:r>
              <a:rPr lang="en-US" sz="2000" dirty="0"/>
              <a:t> </a:t>
            </a:r>
            <a:r>
              <a:rPr lang="en-US" sz="2000" dirty="0" err="1"/>
              <a:t>tài</a:t>
            </a:r>
            <a:r>
              <a:rPr lang="en-US" sz="2000" dirty="0"/>
              <a:t> </a:t>
            </a:r>
            <a:r>
              <a:rPr lang="en-US" sz="2000" dirty="0" err="1"/>
              <a:t>chính</a:t>
            </a:r>
            <a:r>
              <a:rPr lang="en-US" sz="2000" dirty="0"/>
              <a:t> </a:t>
            </a:r>
            <a:r>
              <a:rPr lang="en-US" sz="2000" dirty="0" err="1"/>
              <a:t>cá</a:t>
            </a:r>
            <a:r>
              <a:rPr lang="en-US" sz="2000" dirty="0"/>
              <a:t> </a:t>
            </a:r>
            <a:r>
              <a:rPr lang="en-US" sz="2000" dirty="0" err="1"/>
              <a:t>nhân</a:t>
            </a:r>
            <a:endParaRPr lang="en-US" sz="2000" dirty="0" smtClean="0"/>
          </a:p>
          <a:p>
            <a:pPr eaLnBrk="1" hangingPunct="1"/>
            <a:r>
              <a:rPr lang="en-US" sz="2400" dirty="0" err="1"/>
              <a:t>Các</a:t>
            </a:r>
            <a:r>
              <a:rPr lang="en-US" sz="2400" dirty="0"/>
              <a:t> </a:t>
            </a:r>
            <a:r>
              <a:rPr lang="en-US" sz="2400" dirty="0" err="1"/>
              <a:t>chương</a:t>
            </a:r>
            <a:r>
              <a:rPr lang="en-US" sz="2400" dirty="0"/>
              <a:t> </a:t>
            </a:r>
            <a:r>
              <a:rPr lang="en-US" sz="2400" dirty="0" err="1" smtClean="0"/>
              <a:t>trình</a:t>
            </a:r>
            <a:r>
              <a:rPr lang="en-US" sz="2400" dirty="0" smtClean="0"/>
              <a:t> </a:t>
            </a:r>
            <a:r>
              <a:rPr lang="en-US" sz="2400" dirty="0" err="1" smtClean="0"/>
              <a:t>đầu</a:t>
            </a:r>
            <a:r>
              <a:rPr lang="en-US" sz="2400" dirty="0" smtClean="0"/>
              <a:t> </a:t>
            </a:r>
            <a:r>
              <a:rPr lang="en-US" sz="2400" dirty="0" err="1" smtClean="0"/>
              <a:t>tư</a:t>
            </a:r>
            <a:r>
              <a:rPr lang="en-US" sz="2400" dirty="0" smtClean="0"/>
              <a:t> </a:t>
            </a:r>
            <a:r>
              <a:rPr lang="en-US" sz="2400" dirty="0" err="1"/>
              <a:t>tài</a:t>
            </a:r>
            <a:r>
              <a:rPr lang="en-US" sz="2400" dirty="0"/>
              <a:t> </a:t>
            </a:r>
            <a:r>
              <a:rPr lang="en-US" sz="2400" dirty="0" err="1"/>
              <a:t>chính</a:t>
            </a:r>
            <a:r>
              <a:rPr lang="en-US" sz="2400" dirty="0" smtClean="0"/>
              <a:t> </a:t>
            </a:r>
          </a:p>
          <a:p>
            <a:pPr lvl="1" eaLnBrk="1" hangingPunct="1"/>
            <a:r>
              <a:rPr lang="en-US" sz="2000" dirty="0" err="1" smtClean="0"/>
              <a:t>Có</a:t>
            </a:r>
            <a:r>
              <a:rPr lang="en-US" sz="2000" dirty="0" smtClean="0"/>
              <a:t> </a:t>
            </a:r>
            <a:r>
              <a:rPr lang="en-US" sz="2000" dirty="0" err="1" smtClean="0"/>
              <a:t>thể</a:t>
            </a:r>
            <a:r>
              <a:rPr lang="en-US" sz="2000" dirty="0" smtClean="0"/>
              <a:t> </a:t>
            </a:r>
            <a:r>
              <a:rPr lang="en-US" sz="2000" dirty="0" err="1" smtClean="0"/>
              <a:t>nhận</a:t>
            </a:r>
            <a:r>
              <a:rPr lang="en-US" sz="2000" dirty="0" smtClean="0"/>
              <a:t> </a:t>
            </a:r>
            <a:r>
              <a:rPr lang="en-US" sz="2000" dirty="0" err="1"/>
              <a:t>từ</a:t>
            </a:r>
            <a:r>
              <a:rPr lang="en-US" sz="2000" dirty="0"/>
              <a:t> </a:t>
            </a:r>
            <a:r>
              <a:rPr lang="en-US" sz="2000" dirty="0" err="1"/>
              <a:t>các</a:t>
            </a:r>
            <a:r>
              <a:rPr lang="en-US" sz="2000" dirty="0"/>
              <a:t> </a:t>
            </a:r>
            <a:r>
              <a:rPr lang="en-US" sz="2000" dirty="0" err="1"/>
              <a:t>tổ</a:t>
            </a:r>
            <a:r>
              <a:rPr lang="en-US" sz="2000" dirty="0"/>
              <a:t> </a:t>
            </a:r>
            <a:r>
              <a:rPr lang="en-US" sz="2000" dirty="0" err="1"/>
              <a:t>chức</a:t>
            </a:r>
            <a:r>
              <a:rPr lang="en-US" sz="2000" dirty="0"/>
              <a:t> </a:t>
            </a:r>
            <a:r>
              <a:rPr lang="en-US" sz="2000" dirty="0" err="1"/>
              <a:t>tài</a:t>
            </a:r>
            <a:r>
              <a:rPr lang="en-US" sz="2000" dirty="0"/>
              <a:t> </a:t>
            </a:r>
            <a:r>
              <a:rPr lang="en-US" sz="2000" dirty="0" err="1"/>
              <a:t>chính</a:t>
            </a:r>
            <a:r>
              <a:rPr lang="en-US" sz="2000" dirty="0"/>
              <a:t> </a:t>
            </a:r>
            <a:r>
              <a:rPr lang="en-US" sz="2000" dirty="0" err="1"/>
              <a:t>nơi</a:t>
            </a:r>
            <a:r>
              <a:rPr lang="en-US" sz="2000" dirty="0"/>
              <a:t> </a:t>
            </a:r>
            <a:r>
              <a:rPr lang="en-US" sz="2000" dirty="0" err="1"/>
              <a:t>làm</a:t>
            </a:r>
            <a:r>
              <a:rPr lang="en-US" sz="2000" dirty="0"/>
              <a:t> </a:t>
            </a:r>
            <a:r>
              <a:rPr lang="en-US" sz="2000" dirty="0" err="1"/>
              <a:t>dịch</a:t>
            </a:r>
            <a:r>
              <a:rPr lang="en-US" sz="2000" dirty="0"/>
              <a:t> </a:t>
            </a:r>
            <a:r>
              <a:rPr lang="en-US" sz="2000" dirty="0" err="1"/>
              <a:t>vụ</a:t>
            </a:r>
            <a:r>
              <a:rPr lang="en-US" sz="2000" dirty="0"/>
              <a:t> </a:t>
            </a:r>
            <a:r>
              <a:rPr lang="en-US" sz="2000" dirty="0" err="1"/>
              <a:t>ngân</a:t>
            </a:r>
            <a:r>
              <a:rPr lang="en-US" sz="2000" dirty="0"/>
              <a:t> </a:t>
            </a:r>
            <a:r>
              <a:rPr lang="en-US" sz="2000" dirty="0" err="1"/>
              <a:t>hàng</a:t>
            </a:r>
            <a:r>
              <a:rPr lang="en-US" sz="2000" dirty="0"/>
              <a:t> </a:t>
            </a:r>
            <a:r>
              <a:rPr lang="en-US" sz="2000" dirty="0" err="1"/>
              <a:t>cho</a:t>
            </a:r>
            <a:r>
              <a:rPr lang="en-US" sz="2000" dirty="0"/>
              <a:t> </a:t>
            </a:r>
            <a:r>
              <a:rPr lang="en-US" sz="2000" dirty="0" err="1"/>
              <a:t>bạn</a:t>
            </a:r>
            <a:endParaRPr lang="en-US" sz="2000" dirty="0" smtClean="0"/>
          </a:p>
          <a:p>
            <a:pPr lvl="1" eaLnBrk="1" hangingPunct="1"/>
            <a:r>
              <a:rPr lang="en-US" sz="2000" dirty="0" err="1" smtClean="0"/>
              <a:t>Quản</a:t>
            </a:r>
            <a:r>
              <a:rPr lang="en-US" sz="2000" dirty="0" smtClean="0"/>
              <a:t> </a:t>
            </a:r>
            <a:r>
              <a:rPr lang="en-US" sz="2000" dirty="0" err="1"/>
              <a:t>lý</a:t>
            </a:r>
            <a:r>
              <a:rPr lang="en-US" sz="2000" dirty="0"/>
              <a:t> </a:t>
            </a:r>
            <a:r>
              <a:rPr lang="en-US" sz="2000" dirty="0" err="1"/>
              <a:t>danh</a:t>
            </a:r>
            <a:r>
              <a:rPr lang="en-US" sz="2000" dirty="0"/>
              <a:t> </a:t>
            </a:r>
            <a:r>
              <a:rPr lang="en-US" sz="2000" dirty="0" err="1"/>
              <a:t>mục</a:t>
            </a:r>
            <a:r>
              <a:rPr lang="en-US" sz="2000" dirty="0"/>
              <a:t> </a:t>
            </a:r>
            <a:r>
              <a:rPr lang="en-US" sz="2000" dirty="0" err="1"/>
              <a:t>đầu</a:t>
            </a:r>
            <a:r>
              <a:rPr lang="en-US" sz="2000" dirty="0"/>
              <a:t> </a:t>
            </a:r>
            <a:r>
              <a:rPr lang="en-US" sz="2000" dirty="0" err="1"/>
              <a:t>tư</a:t>
            </a:r>
            <a:r>
              <a:rPr lang="en-US" sz="2000" dirty="0"/>
              <a:t> </a:t>
            </a:r>
            <a:r>
              <a:rPr lang="en-US" sz="2000" dirty="0" err="1"/>
              <a:t>tài</a:t>
            </a:r>
            <a:r>
              <a:rPr lang="en-US" sz="2000" dirty="0"/>
              <a:t> </a:t>
            </a:r>
            <a:r>
              <a:rPr lang="en-US" sz="2000" dirty="0" err="1"/>
              <a:t>chính</a:t>
            </a:r>
            <a:r>
              <a:rPr lang="en-US" sz="2000" dirty="0"/>
              <a:t> </a:t>
            </a:r>
            <a:r>
              <a:rPr lang="en-US" sz="2000" dirty="0" err="1"/>
              <a:t>của</a:t>
            </a:r>
            <a:r>
              <a:rPr lang="en-US" sz="2000" dirty="0"/>
              <a:t> </a:t>
            </a:r>
            <a:r>
              <a:rPr lang="en-US" sz="2000" dirty="0" err="1"/>
              <a:t>riêng</a:t>
            </a:r>
            <a:r>
              <a:rPr lang="en-US" sz="2000" dirty="0"/>
              <a:t> </a:t>
            </a:r>
            <a:r>
              <a:rPr lang="en-US" sz="2000" dirty="0" err="1"/>
              <a:t>bạn</a:t>
            </a:r>
            <a:r>
              <a:rPr lang="en-US" sz="2000" dirty="0"/>
              <a:t> </a:t>
            </a:r>
            <a:r>
              <a:rPr lang="en-US" sz="2000" dirty="0" err="1"/>
              <a:t>hoặc</a:t>
            </a:r>
            <a:r>
              <a:rPr lang="en-US" sz="2000" dirty="0"/>
              <a:t> </a:t>
            </a:r>
            <a:r>
              <a:rPr lang="en-US" sz="2000" dirty="0" err="1"/>
              <a:t>với</a:t>
            </a:r>
            <a:r>
              <a:rPr lang="en-US" sz="2000" dirty="0"/>
              <a:t> </a:t>
            </a:r>
            <a:r>
              <a:rPr lang="en-US" sz="2000" dirty="0" err="1"/>
              <a:t>sự</a:t>
            </a:r>
            <a:r>
              <a:rPr lang="en-US" sz="2000" dirty="0"/>
              <a:t> </a:t>
            </a:r>
            <a:r>
              <a:rPr lang="en-US" sz="2000" dirty="0" err="1"/>
              <a:t>giúp</a:t>
            </a:r>
            <a:r>
              <a:rPr lang="en-US" sz="2000" dirty="0"/>
              <a:t> </a:t>
            </a:r>
            <a:r>
              <a:rPr lang="en-US" sz="2000" dirty="0" err="1"/>
              <a:t>đỡ</a:t>
            </a:r>
            <a:r>
              <a:rPr lang="en-US" sz="2000" dirty="0"/>
              <a:t> </a:t>
            </a:r>
            <a:r>
              <a:rPr lang="en-US" sz="2000" dirty="0" err="1"/>
              <a:t>của</a:t>
            </a:r>
            <a:r>
              <a:rPr lang="en-US" sz="2000" dirty="0"/>
              <a:t> </a:t>
            </a:r>
            <a:r>
              <a:rPr lang="en-US" sz="2000" dirty="0" err="1"/>
              <a:t>một</a:t>
            </a:r>
            <a:r>
              <a:rPr lang="en-US" sz="2000" dirty="0"/>
              <a:t> </a:t>
            </a:r>
            <a:r>
              <a:rPr lang="en-US" sz="2000" dirty="0" err="1"/>
              <a:t>cố</a:t>
            </a:r>
            <a:r>
              <a:rPr lang="en-US" sz="2000" dirty="0"/>
              <a:t> </a:t>
            </a:r>
            <a:r>
              <a:rPr lang="en-US" sz="2000" dirty="0" err="1"/>
              <a:t>vấn</a:t>
            </a:r>
            <a:r>
              <a:rPr lang="en-US" sz="2000" dirty="0"/>
              <a:t> </a:t>
            </a:r>
            <a:r>
              <a:rPr lang="en-US" sz="2000" dirty="0" err="1"/>
              <a:t>đầu</a:t>
            </a:r>
            <a:r>
              <a:rPr lang="en-US" sz="2000" dirty="0"/>
              <a:t> </a:t>
            </a:r>
            <a:r>
              <a:rPr lang="en-US" sz="2000" dirty="0" err="1"/>
              <a:t>tư</a:t>
            </a:r>
            <a:endParaRPr lang="en-US" sz="2000" dirty="0" smtClean="0"/>
          </a:p>
        </p:txBody>
      </p:sp>
    </p:spTree>
    <p:extLst>
      <p:ext uri="{BB962C8B-B14F-4D97-AF65-F5344CB8AC3E}">
        <p14:creationId xmlns:p14="http://schemas.microsoft.com/office/powerpoint/2010/main" val="3603965"/>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2"/>
          <p:cNvSpPr>
            <a:spLocks noGrp="1" noChangeArrowheads="1"/>
          </p:cNvSpPr>
          <p:nvPr>
            <p:ph type="title" idx="4294967295"/>
          </p:nvPr>
        </p:nvSpPr>
        <p:spPr/>
        <p:txBody>
          <a:bodyPr/>
          <a:lstStyle/>
          <a:p>
            <a:pPr eaLnBrk="1" hangingPunct="1"/>
            <a:r>
              <a:rPr lang="en-US" dirty="0" err="1"/>
              <a:t>Th</a:t>
            </a:r>
            <a:r>
              <a:rPr lang="vi-VN" dirty="0"/>
              <a:t>ư điện tử</a:t>
            </a:r>
            <a:endParaRPr lang="en-US" dirty="0" smtClean="0"/>
          </a:p>
        </p:txBody>
      </p:sp>
      <p:sp>
        <p:nvSpPr>
          <p:cNvPr id="86021" name="Rectangle 3"/>
          <p:cNvSpPr>
            <a:spLocks noGrp="1" noChangeArrowheads="1"/>
          </p:cNvSpPr>
          <p:nvPr>
            <p:ph type="body" idx="4294967295"/>
          </p:nvPr>
        </p:nvSpPr>
        <p:spPr/>
        <p:txBody>
          <a:bodyPr/>
          <a:lstStyle/>
          <a:p>
            <a:r>
              <a:rPr lang="en-US" sz="2400" dirty="0" err="1" smtClean="0"/>
              <a:t>Còn</a:t>
            </a:r>
            <a:r>
              <a:rPr lang="en-US" sz="2400" dirty="0" smtClean="0"/>
              <a:t> </a:t>
            </a:r>
            <a:r>
              <a:rPr lang="en-US" sz="2400" dirty="0" err="1" smtClean="0"/>
              <a:t>được</a:t>
            </a:r>
            <a:r>
              <a:rPr lang="en-US" sz="2400" dirty="0" smtClean="0"/>
              <a:t> </a:t>
            </a:r>
            <a:r>
              <a:rPr lang="en-US" sz="2400" dirty="0" err="1" smtClean="0"/>
              <a:t>gọi</a:t>
            </a:r>
            <a:r>
              <a:rPr lang="en-US" sz="2400" dirty="0" smtClean="0"/>
              <a:t> </a:t>
            </a:r>
            <a:r>
              <a:rPr lang="en-US" sz="2400" dirty="0" err="1" smtClean="0"/>
              <a:t>là</a:t>
            </a:r>
            <a:r>
              <a:rPr lang="en-US" sz="2400" dirty="0" smtClean="0"/>
              <a:t> e-mail</a:t>
            </a:r>
          </a:p>
          <a:p>
            <a:r>
              <a:rPr lang="en-US" sz="2400" dirty="0" err="1"/>
              <a:t>Quá</a:t>
            </a:r>
            <a:r>
              <a:rPr lang="en-US" sz="2400" dirty="0"/>
              <a:t> </a:t>
            </a:r>
            <a:r>
              <a:rPr lang="en-US" sz="2400" dirty="0" err="1"/>
              <a:t>trình</a:t>
            </a:r>
            <a:r>
              <a:rPr lang="en-US" sz="2400" dirty="0"/>
              <a:t> </a:t>
            </a:r>
            <a:r>
              <a:rPr lang="en-US" sz="2400" dirty="0" err="1"/>
              <a:t>gửi</a:t>
            </a:r>
            <a:r>
              <a:rPr lang="en-US" sz="2400" dirty="0"/>
              <a:t> e-mail </a:t>
            </a:r>
            <a:r>
              <a:rPr lang="en-US" sz="2400" dirty="0" err="1"/>
              <a:t>cũng</a:t>
            </a:r>
            <a:r>
              <a:rPr lang="en-US" sz="2400" dirty="0"/>
              <a:t> </a:t>
            </a:r>
            <a:r>
              <a:rPr lang="en-US" sz="2400" dirty="0" err="1"/>
              <a:t>giống</a:t>
            </a:r>
            <a:r>
              <a:rPr lang="en-US" sz="2400" dirty="0"/>
              <a:t> </a:t>
            </a:r>
            <a:r>
              <a:rPr lang="en-US" sz="2400" dirty="0" err="1"/>
              <a:t>như</a:t>
            </a:r>
            <a:r>
              <a:rPr lang="en-US" sz="2400" dirty="0"/>
              <a:t> </a:t>
            </a:r>
            <a:r>
              <a:rPr lang="en-US" sz="2400" dirty="0" err="1"/>
              <a:t>quá</a:t>
            </a:r>
            <a:r>
              <a:rPr lang="en-US" sz="2400" dirty="0"/>
              <a:t> </a:t>
            </a:r>
            <a:r>
              <a:rPr lang="en-US" sz="2400" dirty="0" err="1"/>
              <a:t>trình</a:t>
            </a:r>
            <a:r>
              <a:rPr lang="en-US" sz="2400" dirty="0"/>
              <a:t> </a:t>
            </a:r>
            <a:r>
              <a:rPr lang="en-US" sz="2400" dirty="0" err="1"/>
              <a:t>viết</a:t>
            </a:r>
            <a:r>
              <a:rPr lang="en-US" sz="2400" dirty="0"/>
              <a:t> </a:t>
            </a:r>
            <a:r>
              <a:rPr lang="en-US" sz="2400" dirty="0" err="1"/>
              <a:t>địa</a:t>
            </a:r>
            <a:r>
              <a:rPr lang="en-US" sz="2400" dirty="0"/>
              <a:t> </a:t>
            </a:r>
            <a:r>
              <a:rPr lang="en-US" sz="2400" dirty="0" err="1"/>
              <a:t>chỉ</a:t>
            </a:r>
            <a:r>
              <a:rPr lang="en-US" sz="2400" dirty="0"/>
              <a:t>, </a:t>
            </a:r>
            <a:r>
              <a:rPr lang="en-US" sz="2400" dirty="0" err="1"/>
              <a:t>viết</a:t>
            </a:r>
            <a:r>
              <a:rPr lang="en-US" sz="2400" dirty="0"/>
              <a:t> </a:t>
            </a:r>
            <a:r>
              <a:rPr lang="en-US" sz="2400" dirty="0" err="1"/>
              <a:t>thư</a:t>
            </a:r>
            <a:r>
              <a:rPr lang="en-US" sz="2400" dirty="0"/>
              <a:t> </a:t>
            </a:r>
            <a:r>
              <a:rPr lang="en-US" sz="2400" dirty="0" err="1"/>
              <a:t>bằng</a:t>
            </a:r>
            <a:r>
              <a:rPr lang="en-US" sz="2400" dirty="0"/>
              <a:t> </a:t>
            </a:r>
            <a:r>
              <a:rPr lang="en-US" sz="2400" dirty="0" err="1"/>
              <a:t>tay</a:t>
            </a:r>
            <a:r>
              <a:rPr lang="en-US" sz="2400" dirty="0"/>
              <a:t> </a:t>
            </a:r>
            <a:r>
              <a:rPr lang="en-US" sz="2400" dirty="0" err="1"/>
              <a:t>và</a:t>
            </a:r>
            <a:r>
              <a:rPr lang="en-US" sz="2400" dirty="0"/>
              <a:t> </a:t>
            </a:r>
            <a:r>
              <a:rPr lang="en-US" sz="2400" dirty="0" err="1"/>
              <a:t>gửi</a:t>
            </a:r>
            <a:r>
              <a:rPr lang="en-US" sz="2400" dirty="0"/>
              <a:t> </a:t>
            </a:r>
            <a:r>
              <a:rPr lang="en-US" sz="2400" dirty="0" err="1"/>
              <a:t>thư</a:t>
            </a:r>
            <a:r>
              <a:rPr lang="en-US" sz="2400" dirty="0"/>
              <a:t> </a:t>
            </a:r>
            <a:r>
              <a:rPr lang="en-US" sz="2400" dirty="0" err="1"/>
              <a:t>bản</a:t>
            </a:r>
            <a:r>
              <a:rPr lang="en-US" sz="2400" dirty="0"/>
              <a:t> </a:t>
            </a:r>
            <a:r>
              <a:rPr lang="en-US" sz="2400" dirty="0" err="1"/>
              <a:t>giấy</a:t>
            </a:r>
            <a:endParaRPr lang="en-US" sz="2400" dirty="0" smtClean="0"/>
          </a:p>
          <a:p>
            <a:r>
              <a:rPr lang="en-US" sz="2400" dirty="0" smtClean="0"/>
              <a:t>E-mail </a:t>
            </a:r>
            <a:r>
              <a:rPr lang="en-US" sz="2400" dirty="0" err="1" smtClean="0"/>
              <a:t>yêu</a:t>
            </a:r>
            <a:r>
              <a:rPr lang="en-US" sz="2400" dirty="0" smtClean="0"/>
              <a:t> </a:t>
            </a:r>
            <a:r>
              <a:rPr lang="en-US" sz="2400" dirty="0" err="1" smtClean="0"/>
              <a:t>cầu</a:t>
            </a:r>
            <a:r>
              <a:rPr lang="en-US" sz="2400" dirty="0" smtClean="0"/>
              <a:t> </a:t>
            </a:r>
            <a:r>
              <a:rPr lang="en-US" sz="2400" dirty="0" err="1"/>
              <a:t>bạn</a:t>
            </a:r>
            <a:r>
              <a:rPr lang="en-US" sz="2400" dirty="0"/>
              <a:t> </a:t>
            </a:r>
            <a:r>
              <a:rPr lang="en-US" sz="2400" dirty="0" err="1"/>
              <a:t>có</a:t>
            </a:r>
            <a:r>
              <a:rPr lang="en-US" sz="2400" dirty="0"/>
              <a:t> </a:t>
            </a:r>
            <a:r>
              <a:rPr lang="en-US" sz="2400" dirty="0" err="1"/>
              <a:t>phần</a:t>
            </a:r>
            <a:r>
              <a:rPr lang="en-US" sz="2400" dirty="0"/>
              <a:t> </a:t>
            </a:r>
            <a:r>
              <a:rPr lang="en-US" sz="2400" dirty="0" err="1"/>
              <a:t>mềm</a:t>
            </a:r>
            <a:r>
              <a:rPr lang="en-US" sz="2400" dirty="0"/>
              <a:t>, </a:t>
            </a:r>
            <a:r>
              <a:rPr lang="en-US" sz="2400" dirty="0" err="1"/>
              <a:t>địa</a:t>
            </a:r>
            <a:r>
              <a:rPr lang="en-US" sz="2400" dirty="0"/>
              <a:t> </a:t>
            </a:r>
            <a:r>
              <a:rPr lang="en-US" sz="2400" dirty="0" err="1"/>
              <a:t>chỉ</a:t>
            </a:r>
            <a:r>
              <a:rPr lang="en-US" sz="2400" dirty="0"/>
              <a:t> </a:t>
            </a:r>
            <a:r>
              <a:rPr lang="en-US" sz="2400" dirty="0" err="1"/>
              <a:t>thư</a:t>
            </a:r>
            <a:r>
              <a:rPr lang="en-US" sz="2400" dirty="0"/>
              <a:t> </a:t>
            </a:r>
            <a:r>
              <a:rPr lang="en-US" sz="2400" dirty="0" err="1"/>
              <a:t>điện</a:t>
            </a:r>
            <a:r>
              <a:rPr lang="en-US" sz="2400" dirty="0"/>
              <a:t> </a:t>
            </a:r>
            <a:r>
              <a:rPr lang="en-US" sz="2400" dirty="0" err="1"/>
              <a:t>tử</a:t>
            </a:r>
            <a:r>
              <a:rPr lang="en-US" sz="2400" dirty="0"/>
              <a:t> </a:t>
            </a:r>
            <a:r>
              <a:rPr lang="en-US" sz="2400" dirty="0" err="1"/>
              <a:t>chính</a:t>
            </a:r>
            <a:r>
              <a:rPr lang="en-US" sz="2400" dirty="0"/>
              <a:t> </a:t>
            </a:r>
            <a:r>
              <a:rPr lang="en-US" sz="2400" dirty="0" err="1"/>
              <a:t>xác</a:t>
            </a:r>
            <a:r>
              <a:rPr lang="en-US" sz="2400" dirty="0"/>
              <a:t>, </a:t>
            </a:r>
            <a:r>
              <a:rPr lang="en-US" sz="2400" dirty="0" err="1"/>
              <a:t>và</a:t>
            </a:r>
            <a:r>
              <a:rPr lang="en-US" sz="2400" dirty="0"/>
              <a:t> </a:t>
            </a:r>
            <a:r>
              <a:rPr lang="en-US" sz="2400" dirty="0" err="1"/>
              <a:t>kết</a:t>
            </a:r>
            <a:r>
              <a:rPr lang="en-US" sz="2400" dirty="0"/>
              <a:t> </a:t>
            </a:r>
            <a:r>
              <a:rPr lang="en-US" sz="2400" dirty="0" err="1"/>
              <a:t>nối</a:t>
            </a:r>
            <a:r>
              <a:rPr lang="en-US" sz="2400" dirty="0"/>
              <a:t> </a:t>
            </a:r>
            <a:r>
              <a:rPr lang="en-US" sz="2400" dirty="0" err="1"/>
              <a:t>mạng</a:t>
            </a:r>
            <a:r>
              <a:rPr lang="en-US" sz="2400" dirty="0"/>
              <a:t> Internet</a:t>
            </a:r>
            <a:r>
              <a:rPr lang="en-US" sz="2400" dirty="0" smtClean="0"/>
              <a:t> </a:t>
            </a:r>
          </a:p>
          <a:p>
            <a:pPr eaLnBrk="1" hangingPunct="1">
              <a:spcAft>
                <a:spcPct val="40000"/>
              </a:spcAft>
            </a:pPr>
            <a:endParaRPr lang="en-US" sz="2400" dirty="0" smtClean="0"/>
          </a:p>
        </p:txBody>
      </p:sp>
      <p:pic>
        <p:nvPicPr>
          <p:cNvPr id="86022" name="Picture 6" descr="e-mail"/>
          <p:cNvPicPr>
            <a:picLocks noChangeAspect="1" noChangeArrowheads="1"/>
          </p:cNvPicPr>
          <p:nvPr/>
        </p:nvPicPr>
        <p:blipFill>
          <a:blip r:embed="rId3" cstate="print"/>
          <a:srcRect/>
          <a:stretch>
            <a:fillRect/>
          </a:stretch>
        </p:blipFill>
        <p:spPr bwMode="auto">
          <a:xfrm>
            <a:off x="2568575" y="3421063"/>
            <a:ext cx="4006850" cy="2901950"/>
          </a:xfrm>
          <a:prstGeom prst="rect">
            <a:avLst/>
          </a:prstGeom>
          <a:noFill/>
          <a:ln w="9525">
            <a:noFill/>
            <a:miter lim="800000"/>
            <a:headEnd/>
            <a:tailEnd/>
          </a:ln>
        </p:spPr>
      </p:pic>
    </p:spTree>
    <p:extLst>
      <p:ext uri="{BB962C8B-B14F-4D97-AF65-F5344CB8AC3E}">
        <p14:creationId xmlns:p14="http://schemas.microsoft.com/office/powerpoint/2010/main" val="2925610958"/>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2"/>
          <p:cNvSpPr>
            <a:spLocks noGrp="1" noChangeArrowheads="1"/>
          </p:cNvSpPr>
          <p:nvPr>
            <p:ph type="title" idx="4294967295"/>
          </p:nvPr>
        </p:nvSpPr>
        <p:spPr/>
        <p:txBody>
          <a:bodyPr/>
          <a:lstStyle/>
          <a:p>
            <a:pPr eaLnBrk="1" hangingPunct="1"/>
            <a:r>
              <a:rPr lang="en-US" dirty="0" err="1"/>
              <a:t>Trình</a:t>
            </a:r>
            <a:r>
              <a:rPr lang="en-US" dirty="0"/>
              <a:t> </a:t>
            </a:r>
            <a:r>
              <a:rPr lang="en-US" dirty="0" err="1"/>
              <a:t>duyệt</a:t>
            </a:r>
            <a:r>
              <a:rPr lang="en-US" dirty="0"/>
              <a:t> web</a:t>
            </a:r>
            <a:r>
              <a:rPr lang="en-US" dirty="0" smtClean="0"/>
              <a:t> </a:t>
            </a:r>
          </a:p>
        </p:txBody>
      </p:sp>
      <p:sp>
        <p:nvSpPr>
          <p:cNvPr id="87045" name="Rectangle 3"/>
          <p:cNvSpPr>
            <a:spLocks noGrp="1" noChangeArrowheads="1"/>
          </p:cNvSpPr>
          <p:nvPr>
            <p:ph type="body" idx="4294967295"/>
          </p:nvPr>
        </p:nvSpPr>
        <p:spPr/>
        <p:txBody>
          <a:bodyPr/>
          <a:lstStyle/>
          <a:p>
            <a:pPr eaLnBrk="1" hangingPunct="1"/>
            <a:r>
              <a:rPr lang="en-US" sz="2400" dirty="0" smtClean="0"/>
              <a:t>Cho </a:t>
            </a:r>
            <a:r>
              <a:rPr lang="en-US" sz="2400" dirty="0" err="1"/>
              <a:t>phép</a:t>
            </a:r>
            <a:r>
              <a:rPr lang="en-US" sz="2400" dirty="0"/>
              <a:t> </a:t>
            </a:r>
            <a:r>
              <a:rPr lang="en-US" sz="2400" dirty="0" err="1"/>
              <a:t>bạn</a:t>
            </a:r>
            <a:r>
              <a:rPr lang="en-US" sz="2400" dirty="0"/>
              <a:t> </a:t>
            </a:r>
            <a:r>
              <a:rPr lang="en-US" sz="2400" dirty="0" err="1"/>
              <a:t>xem</a:t>
            </a:r>
            <a:r>
              <a:rPr lang="en-US" sz="2400" dirty="0"/>
              <a:t> </a:t>
            </a:r>
            <a:r>
              <a:rPr lang="en-US" sz="2400" dirty="0" err="1"/>
              <a:t>trang</a:t>
            </a:r>
            <a:r>
              <a:rPr lang="en-US" sz="2400" dirty="0"/>
              <a:t> web </a:t>
            </a:r>
            <a:r>
              <a:rPr lang="en-US" sz="2400" dirty="0" err="1"/>
              <a:t>các</a:t>
            </a:r>
            <a:r>
              <a:rPr lang="en-US" sz="2400" dirty="0"/>
              <a:t> </a:t>
            </a:r>
            <a:r>
              <a:rPr lang="en-US" sz="2400" dirty="0" err="1"/>
              <a:t>công</a:t>
            </a:r>
            <a:r>
              <a:rPr lang="en-US" sz="2400" dirty="0"/>
              <a:t> </a:t>
            </a:r>
            <a:r>
              <a:rPr lang="en-US" sz="2400" dirty="0" err="1"/>
              <a:t>ty</a:t>
            </a:r>
            <a:r>
              <a:rPr lang="en-US" sz="2400" dirty="0"/>
              <a:t>, </a:t>
            </a:r>
            <a:r>
              <a:rPr lang="en-US" sz="2400" dirty="0" err="1"/>
              <a:t>tổ</a:t>
            </a:r>
            <a:r>
              <a:rPr lang="en-US" sz="2400" dirty="0"/>
              <a:t> </a:t>
            </a:r>
            <a:r>
              <a:rPr lang="en-US" sz="2400" dirty="0" err="1"/>
              <a:t>chức</a:t>
            </a:r>
            <a:r>
              <a:rPr lang="en-US" sz="2400" dirty="0"/>
              <a:t>, </a:t>
            </a:r>
            <a:r>
              <a:rPr lang="en-US" sz="2400" dirty="0" err="1"/>
              <a:t>cá</a:t>
            </a:r>
            <a:r>
              <a:rPr lang="en-US" sz="2400" dirty="0"/>
              <a:t> </a:t>
            </a:r>
            <a:r>
              <a:rPr lang="en-US" sz="2400" dirty="0" err="1"/>
              <a:t>nhân</a:t>
            </a:r>
            <a:r>
              <a:rPr lang="en-US" sz="2400" dirty="0"/>
              <a:t> </a:t>
            </a:r>
            <a:r>
              <a:rPr lang="en-US" sz="2400" dirty="0" err="1"/>
              <a:t>đặt</a:t>
            </a:r>
            <a:r>
              <a:rPr lang="en-US" sz="2400" dirty="0"/>
              <a:t> </a:t>
            </a:r>
            <a:r>
              <a:rPr lang="en-US" sz="2400" dirty="0" err="1"/>
              <a:t>trực</a:t>
            </a:r>
            <a:r>
              <a:rPr lang="en-US" sz="2400" dirty="0"/>
              <a:t> </a:t>
            </a:r>
            <a:r>
              <a:rPr lang="en-US" sz="2400" dirty="0" err="1"/>
              <a:t>tuyến</a:t>
            </a:r>
            <a:r>
              <a:rPr lang="en-US" sz="2400" dirty="0"/>
              <a:t> </a:t>
            </a:r>
            <a:r>
              <a:rPr lang="en-US" sz="2400" dirty="0" err="1"/>
              <a:t>trên</a:t>
            </a:r>
            <a:r>
              <a:rPr lang="en-US" sz="2400" dirty="0"/>
              <a:t> </a:t>
            </a:r>
            <a:r>
              <a:rPr lang="en-US" sz="2400" dirty="0" err="1"/>
              <a:t>mạng</a:t>
            </a:r>
            <a:endParaRPr lang="en-US" sz="2400" dirty="0" smtClean="0"/>
          </a:p>
          <a:p>
            <a:pPr eaLnBrk="1" hangingPunct="1"/>
            <a:r>
              <a:rPr lang="en-US" sz="2400" dirty="0" err="1" smtClean="0"/>
              <a:t>Phải</a:t>
            </a:r>
            <a:r>
              <a:rPr lang="en-US" sz="2400" dirty="0" smtClean="0"/>
              <a:t> </a:t>
            </a:r>
            <a:r>
              <a:rPr lang="en-US" sz="2400" dirty="0" err="1"/>
              <a:t>có</a:t>
            </a:r>
            <a:r>
              <a:rPr lang="en-US" sz="2400" dirty="0"/>
              <a:t> </a:t>
            </a:r>
            <a:r>
              <a:rPr lang="en-US" sz="2400" dirty="0" err="1"/>
              <a:t>kết</a:t>
            </a:r>
            <a:r>
              <a:rPr lang="en-US" sz="2400" dirty="0"/>
              <a:t> </a:t>
            </a:r>
            <a:r>
              <a:rPr lang="en-US" sz="2400" dirty="0" err="1"/>
              <a:t>nối</a:t>
            </a:r>
            <a:r>
              <a:rPr lang="en-US" sz="2400" dirty="0"/>
              <a:t> </a:t>
            </a:r>
            <a:r>
              <a:rPr lang="en-US" sz="2400" dirty="0" err="1"/>
              <a:t>với</a:t>
            </a:r>
            <a:r>
              <a:rPr lang="en-US" sz="2400" dirty="0"/>
              <a:t> </a:t>
            </a:r>
            <a:r>
              <a:rPr lang="en-US" sz="2400" dirty="0" err="1"/>
              <a:t>mạng</a:t>
            </a:r>
            <a:r>
              <a:rPr lang="en-US" sz="2400" dirty="0"/>
              <a:t> Internet, </a:t>
            </a:r>
            <a:r>
              <a:rPr lang="en-US" sz="2400" dirty="0" err="1"/>
              <a:t>và</a:t>
            </a:r>
            <a:r>
              <a:rPr lang="en-US" sz="2400" dirty="0"/>
              <a:t> </a:t>
            </a:r>
            <a:r>
              <a:rPr lang="en-US" sz="2400" dirty="0" err="1"/>
              <a:t>phần</a:t>
            </a:r>
            <a:r>
              <a:rPr lang="en-US" sz="2400" dirty="0"/>
              <a:t> </a:t>
            </a:r>
            <a:r>
              <a:rPr lang="en-US" sz="2400" dirty="0" err="1"/>
              <a:t>mềm</a:t>
            </a:r>
            <a:r>
              <a:rPr lang="en-US" sz="2400" dirty="0"/>
              <a:t> </a:t>
            </a:r>
            <a:r>
              <a:rPr lang="en-US" sz="2400" dirty="0" err="1"/>
              <a:t>duyệt</a:t>
            </a:r>
            <a:r>
              <a:rPr lang="en-US" sz="2400" dirty="0"/>
              <a:t> web </a:t>
            </a:r>
            <a:r>
              <a:rPr lang="en-US" sz="2400" dirty="0" err="1"/>
              <a:t>để</a:t>
            </a:r>
            <a:r>
              <a:rPr lang="en-US" sz="2400" dirty="0"/>
              <a:t> </a:t>
            </a:r>
            <a:r>
              <a:rPr lang="en-US" sz="2400" dirty="0" err="1"/>
              <a:t>bạn</a:t>
            </a:r>
            <a:r>
              <a:rPr lang="en-US" sz="2400" dirty="0"/>
              <a:t> </a:t>
            </a:r>
            <a:r>
              <a:rPr lang="en-US" sz="2400" dirty="0" err="1"/>
              <a:t>nhập</a:t>
            </a:r>
            <a:r>
              <a:rPr lang="en-US" sz="2400" dirty="0"/>
              <a:t> </a:t>
            </a:r>
            <a:r>
              <a:rPr lang="en-US" sz="2400" dirty="0" err="1"/>
              <a:t>địa</a:t>
            </a:r>
            <a:r>
              <a:rPr lang="en-US" sz="2400" dirty="0"/>
              <a:t> </a:t>
            </a:r>
            <a:r>
              <a:rPr lang="en-US" sz="2400" dirty="0" err="1"/>
              <a:t>chỉ</a:t>
            </a:r>
            <a:r>
              <a:rPr lang="en-US" sz="2400" dirty="0"/>
              <a:t> </a:t>
            </a:r>
            <a:r>
              <a:rPr lang="en-US" sz="2400" dirty="0" err="1"/>
              <a:t>của</a:t>
            </a:r>
            <a:r>
              <a:rPr lang="en-US" sz="2400" dirty="0"/>
              <a:t> </a:t>
            </a:r>
            <a:r>
              <a:rPr lang="en-US" sz="2400" dirty="0" err="1"/>
              <a:t>trang</a:t>
            </a:r>
            <a:r>
              <a:rPr lang="en-US" sz="2400" dirty="0"/>
              <a:t> tin </a:t>
            </a:r>
            <a:r>
              <a:rPr lang="en-US" sz="2400" dirty="0" err="1"/>
              <a:t>bạn</a:t>
            </a:r>
            <a:r>
              <a:rPr lang="en-US" sz="2400" dirty="0"/>
              <a:t> </a:t>
            </a:r>
            <a:r>
              <a:rPr lang="en-US" sz="2400" dirty="0" err="1"/>
              <a:t>muốn</a:t>
            </a:r>
            <a:r>
              <a:rPr lang="en-US" sz="2400" dirty="0"/>
              <a:t> </a:t>
            </a:r>
            <a:r>
              <a:rPr lang="en-US" sz="2400" dirty="0" err="1"/>
              <a:t>mở</a:t>
            </a:r>
            <a:endParaRPr lang="en-US" sz="2400" dirty="0" smtClean="0"/>
          </a:p>
          <a:p>
            <a:pPr lvl="1" eaLnBrk="1" hangingPunct="1"/>
            <a:r>
              <a:rPr lang="en-US" sz="2000" dirty="0" err="1" smtClean="0"/>
              <a:t>Nhấp</a:t>
            </a:r>
            <a:r>
              <a:rPr lang="en-US" sz="2000" dirty="0" smtClean="0"/>
              <a:t> </a:t>
            </a:r>
            <a:r>
              <a:rPr lang="en-US" sz="2000" dirty="0" err="1"/>
              <a:t>vào</a:t>
            </a:r>
            <a:r>
              <a:rPr lang="en-US" sz="2000" dirty="0"/>
              <a:t> </a:t>
            </a:r>
            <a:r>
              <a:rPr lang="en-US" sz="2000" dirty="0" err="1"/>
              <a:t>các</a:t>
            </a:r>
            <a:r>
              <a:rPr lang="en-US" sz="2000" dirty="0"/>
              <a:t> </a:t>
            </a:r>
            <a:r>
              <a:rPr lang="en-US" sz="2000" dirty="0" err="1"/>
              <a:t>đường</a:t>
            </a:r>
            <a:r>
              <a:rPr lang="en-US" sz="2000" dirty="0"/>
              <a:t> </a:t>
            </a:r>
            <a:r>
              <a:rPr lang="en-US" sz="2000" dirty="0" err="1"/>
              <a:t>liên</a:t>
            </a:r>
            <a:r>
              <a:rPr lang="en-US" sz="2000" dirty="0"/>
              <a:t> </a:t>
            </a:r>
            <a:r>
              <a:rPr lang="en-US" sz="2000" dirty="0" err="1"/>
              <a:t>kết</a:t>
            </a:r>
            <a:r>
              <a:rPr lang="en-US" sz="2000" dirty="0"/>
              <a:t> </a:t>
            </a:r>
            <a:r>
              <a:rPr lang="en-US" sz="2000" dirty="0" smtClean="0"/>
              <a:t/>
            </a:r>
            <a:br>
              <a:rPr lang="en-US" sz="2000" dirty="0" smtClean="0"/>
            </a:br>
            <a:r>
              <a:rPr lang="en-US" sz="2000" dirty="0" smtClean="0"/>
              <a:t>(</a:t>
            </a:r>
            <a:r>
              <a:rPr lang="en-US" sz="2000" dirty="0"/>
              <a:t>link) </a:t>
            </a:r>
            <a:r>
              <a:rPr lang="en-US" sz="2000" dirty="0" err="1"/>
              <a:t>trên</a:t>
            </a:r>
            <a:r>
              <a:rPr lang="en-US" sz="2000" dirty="0"/>
              <a:t> </a:t>
            </a:r>
            <a:r>
              <a:rPr lang="en-US" sz="2000" dirty="0" err="1"/>
              <a:t>trang</a:t>
            </a:r>
            <a:r>
              <a:rPr lang="en-US" sz="2000" dirty="0"/>
              <a:t> web </a:t>
            </a:r>
            <a:r>
              <a:rPr lang="en-US" sz="2000" dirty="0" err="1"/>
              <a:t>để</a:t>
            </a:r>
            <a:r>
              <a:rPr lang="en-US" sz="2000" dirty="0"/>
              <a:t> </a:t>
            </a:r>
            <a:r>
              <a:rPr lang="en-US" sz="2000" dirty="0" err="1"/>
              <a:t>vào</a:t>
            </a:r>
            <a:r>
              <a:rPr lang="en-US" sz="2000" dirty="0"/>
              <a:t> </a:t>
            </a:r>
            <a:r>
              <a:rPr lang="en-US" sz="2000" dirty="0" smtClean="0"/>
              <a:t/>
            </a:r>
            <a:br>
              <a:rPr lang="en-US" sz="2000" dirty="0" smtClean="0"/>
            </a:br>
            <a:r>
              <a:rPr lang="en-US" sz="2000" dirty="0" err="1" smtClean="0"/>
              <a:t>được</a:t>
            </a:r>
            <a:r>
              <a:rPr lang="en-US" sz="2000" dirty="0" smtClean="0"/>
              <a:t> </a:t>
            </a:r>
            <a:r>
              <a:rPr lang="en-US" sz="2000" dirty="0" err="1"/>
              <a:t>các</a:t>
            </a:r>
            <a:r>
              <a:rPr lang="en-US" sz="2000" dirty="0"/>
              <a:t> </a:t>
            </a:r>
            <a:r>
              <a:rPr lang="en-US" sz="2000" dirty="0" err="1"/>
              <a:t>phần</a:t>
            </a:r>
            <a:r>
              <a:rPr lang="en-US" sz="2000" dirty="0"/>
              <a:t> </a:t>
            </a:r>
            <a:r>
              <a:rPr lang="en-US" sz="2000" dirty="0" err="1"/>
              <a:t>khác</a:t>
            </a:r>
            <a:r>
              <a:rPr lang="en-US" sz="2000" dirty="0"/>
              <a:t> </a:t>
            </a:r>
            <a:r>
              <a:rPr lang="en-US" sz="2000" dirty="0" err="1"/>
              <a:t>trên</a:t>
            </a:r>
            <a:r>
              <a:rPr lang="en-US" sz="2000" dirty="0"/>
              <a:t> </a:t>
            </a:r>
            <a:r>
              <a:rPr lang="en-US" sz="2000" dirty="0" smtClean="0"/>
              <a:t/>
            </a:r>
            <a:br>
              <a:rPr lang="en-US" sz="2000" dirty="0" smtClean="0"/>
            </a:br>
            <a:r>
              <a:rPr lang="en-US" sz="2000" dirty="0" err="1" smtClean="0"/>
              <a:t>trang</a:t>
            </a:r>
            <a:r>
              <a:rPr lang="en-US" sz="2000" dirty="0" smtClean="0"/>
              <a:t> </a:t>
            </a:r>
            <a:r>
              <a:rPr lang="en-US" sz="2000" dirty="0" err="1"/>
              <a:t>đó</a:t>
            </a:r>
            <a:r>
              <a:rPr lang="en-US" sz="2000" dirty="0"/>
              <a:t>, </a:t>
            </a:r>
            <a:r>
              <a:rPr lang="en-US" sz="2000" dirty="0" err="1"/>
              <a:t>hoặc</a:t>
            </a:r>
            <a:r>
              <a:rPr lang="en-US" sz="2000" dirty="0"/>
              <a:t> </a:t>
            </a:r>
            <a:r>
              <a:rPr lang="en-US" sz="2000" dirty="0" err="1"/>
              <a:t>nhập</a:t>
            </a:r>
            <a:r>
              <a:rPr lang="en-US" sz="2000" dirty="0"/>
              <a:t> </a:t>
            </a:r>
            <a:r>
              <a:rPr lang="en-US" sz="2000" dirty="0" err="1"/>
              <a:t>địa</a:t>
            </a:r>
            <a:r>
              <a:rPr lang="en-US" sz="2000" dirty="0"/>
              <a:t> </a:t>
            </a:r>
            <a:r>
              <a:rPr lang="en-US" sz="2000" dirty="0" err="1"/>
              <a:t>chỉ</a:t>
            </a:r>
            <a:r>
              <a:rPr lang="en-US" sz="2000" dirty="0"/>
              <a:t> </a:t>
            </a:r>
            <a:r>
              <a:rPr lang="en-US" sz="2000" dirty="0" smtClean="0"/>
              <a:t/>
            </a:r>
            <a:br>
              <a:rPr lang="en-US" sz="2000" dirty="0" smtClean="0"/>
            </a:br>
            <a:r>
              <a:rPr lang="en-US" sz="2000" dirty="0" smtClean="0"/>
              <a:t>web </a:t>
            </a:r>
            <a:r>
              <a:rPr lang="en-US" sz="2000" dirty="0" err="1"/>
              <a:t>mới</a:t>
            </a:r>
            <a:r>
              <a:rPr lang="en-US" sz="2000" dirty="0"/>
              <a:t> </a:t>
            </a:r>
            <a:r>
              <a:rPr lang="en-US" sz="2000" dirty="0" err="1"/>
              <a:t>để</a:t>
            </a:r>
            <a:r>
              <a:rPr lang="en-US" sz="2000" dirty="0"/>
              <a:t> </a:t>
            </a:r>
            <a:r>
              <a:rPr lang="en-US" sz="2000" dirty="0" err="1"/>
              <a:t>mở</a:t>
            </a:r>
            <a:r>
              <a:rPr lang="en-US" sz="2000" dirty="0"/>
              <a:t> </a:t>
            </a:r>
            <a:r>
              <a:rPr lang="en-US" sz="2000" dirty="0" err="1"/>
              <a:t>trang</a:t>
            </a:r>
            <a:r>
              <a:rPr lang="en-US" sz="2000" dirty="0"/>
              <a:t> </a:t>
            </a:r>
            <a:r>
              <a:rPr lang="en-US" sz="2000" dirty="0" err="1" smtClean="0"/>
              <a:t>mới</a:t>
            </a:r>
            <a:endParaRPr lang="en-US" sz="2000" dirty="0" smtClean="0"/>
          </a:p>
          <a:p>
            <a:pPr eaLnBrk="1" hangingPunct="1"/>
            <a:endParaRPr lang="en-US" sz="2400" dirty="0" smtClean="0"/>
          </a:p>
        </p:txBody>
      </p:sp>
      <p:pic>
        <p:nvPicPr>
          <p:cNvPr id="87046" name="Picture 6" descr="tolano website"/>
          <p:cNvPicPr>
            <a:picLocks noChangeAspect="1" noChangeArrowheads="1"/>
          </p:cNvPicPr>
          <p:nvPr/>
        </p:nvPicPr>
        <p:blipFill>
          <a:blip r:embed="rId3" cstate="print"/>
          <a:srcRect/>
          <a:stretch>
            <a:fillRect/>
          </a:stretch>
        </p:blipFill>
        <p:spPr bwMode="auto">
          <a:xfrm>
            <a:off x="4876800" y="3095753"/>
            <a:ext cx="4098925" cy="3081337"/>
          </a:xfrm>
          <a:prstGeom prst="rect">
            <a:avLst/>
          </a:prstGeom>
          <a:noFill/>
          <a:ln w="9525">
            <a:noFill/>
            <a:miter lim="800000"/>
            <a:headEnd/>
            <a:tailEnd/>
          </a:ln>
        </p:spPr>
      </p:pic>
    </p:spTree>
    <p:extLst>
      <p:ext uri="{BB962C8B-B14F-4D97-AF65-F5344CB8AC3E}">
        <p14:creationId xmlns:p14="http://schemas.microsoft.com/office/powerpoint/2010/main" val="2489096263"/>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dirty="0" err="1"/>
              <a:t>Nhắn</a:t>
            </a:r>
            <a:r>
              <a:rPr lang="en-US" dirty="0"/>
              <a:t> tin</a:t>
            </a:r>
            <a:endParaRPr lang="en-US" dirty="0" smtClean="0"/>
          </a:p>
        </p:txBody>
      </p:sp>
      <p:sp>
        <p:nvSpPr>
          <p:cNvPr id="88067" name="Content Placeholder 2"/>
          <p:cNvSpPr>
            <a:spLocks noGrp="1"/>
          </p:cNvSpPr>
          <p:nvPr>
            <p:ph sz="quarter" idx="12"/>
          </p:nvPr>
        </p:nvSpPr>
        <p:spPr>
          <a:xfrm>
            <a:off x="363538" y="1300163"/>
            <a:ext cx="8394700" cy="4968875"/>
          </a:xfrm>
        </p:spPr>
        <p:txBody>
          <a:bodyPr/>
          <a:lstStyle/>
          <a:p>
            <a:r>
              <a:rPr lang="en-US" sz="2400" dirty="0" err="1" smtClean="0"/>
              <a:t>Nhắn</a:t>
            </a:r>
            <a:r>
              <a:rPr lang="en-US" sz="2400" dirty="0" smtClean="0"/>
              <a:t> </a:t>
            </a:r>
            <a:r>
              <a:rPr lang="en-US" sz="2400" dirty="0"/>
              <a:t>tin </a:t>
            </a:r>
            <a:r>
              <a:rPr lang="en-US" sz="2400" dirty="0" err="1" smtClean="0"/>
              <a:t>nhanh</a:t>
            </a:r>
            <a:r>
              <a:rPr lang="en-US" sz="2400" dirty="0" smtClean="0"/>
              <a:t> </a:t>
            </a:r>
            <a:r>
              <a:rPr lang="en-US" sz="2400" dirty="0"/>
              <a:t>(Instant Messaging </a:t>
            </a:r>
            <a:r>
              <a:rPr lang="en-US" sz="2400" dirty="0" smtClean="0"/>
              <a:t>- IM) </a:t>
            </a:r>
          </a:p>
          <a:p>
            <a:pPr lvl="1"/>
            <a:r>
              <a:rPr lang="en-US" sz="2000" dirty="0" err="1" smtClean="0"/>
              <a:t>Gửi</a:t>
            </a:r>
            <a:r>
              <a:rPr lang="en-US" sz="2000" dirty="0" smtClean="0"/>
              <a:t> </a:t>
            </a:r>
            <a:r>
              <a:rPr lang="en-US" sz="2000" dirty="0" err="1" smtClean="0"/>
              <a:t>các</a:t>
            </a:r>
            <a:r>
              <a:rPr lang="en-US" sz="2000" dirty="0" smtClean="0"/>
              <a:t> </a:t>
            </a:r>
            <a:r>
              <a:rPr lang="en-US" sz="2000" dirty="0"/>
              <a:t>tin </a:t>
            </a:r>
            <a:r>
              <a:rPr lang="en-US" sz="2000" dirty="0" err="1"/>
              <a:t>nhắn</a:t>
            </a:r>
            <a:r>
              <a:rPr lang="en-US" sz="2000" dirty="0"/>
              <a:t> </a:t>
            </a:r>
            <a:r>
              <a:rPr lang="en-US" sz="2000" dirty="0" err="1" smtClean="0"/>
              <a:t>văn</a:t>
            </a:r>
            <a:r>
              <a:rPr lang="en-US" sz="2000" dirty="0" smtClean="0"/>
              <a:t> </a:t>
            </a:r>
            <a:r>
              <a:rPr lang="en-US" sz="2000" dirty="0" err="1" smtClean="0"/>
              <a:t>bản</a:t>
            </a:r>
            <a:r>
              <a:rPr lang="en-US" sz="2000" dirty="0" smtClean="0"/>
              <a:t> </a:t>
            </a:r>
            <a:r>
              <a:rPr lang="en-US" sz="2000" dirty="0"/>
              <a:t>qua </a:t>
            </a:r>
            <a:r>
              <a:rPr lang="en-US" sz="2000" dirty="0" err="1"/>
              <a:t>điện</a:t>
            </a:r>
            <a:r>
              <a:rPr lang="en-US" sz="2000" dirty="0"/>
              <a:t> </a:t>
            </a:r>
            <a:r>
              <a:rPr lang="en-US" sz="2000" dirty="0" err="1"/>
              <a:t>thoại</a:t>
            </a:r>
            <a:r>
              <a:rPr lang="en-US" sz="2000" dirty="0"/>
              <a:t> di </a:t>
            </a:r>
            <a:r>
              <a:rPr lang="en-US" sz="2000" dirty="0" err="1" smtClean="0"/>
              <a:t>động</a:t>
            </a:r>
            <a:r>
              <a:rPr lang="en-US" sz="2000" dirty="0" smtClean="0"/>
              <a:t> </a:t>
            </a:r>
            <a:r>
              <a:rPr lang="en-US" sz="2000" dirty="0" err="1" smtClean="0"/>
              <a:t>hoặc</a:t>
            </a:r>
            <a:r>
              <a:rPr lang="en-US" sz="2000" dirty="0" smtClean="0"/>
              <a:t> Internet</a:t>
            </a:r>
          </a:p>
          <a:p>
            <a:pPr lvl="1"/>
            <a:r>
              <a:rPr lang="en-US" sz="2000" dirty="0" err="1" smtClean="0"/>
              <a:t>Hạn</a:t>
            </a:r>
            <a:r>
              <a:rPr lang="en-US" sz="2000" dirty="0" smtClean="0"/>
              <a:t> </a:t>
            </a:r>
            <a:r>
              <a:rPr lang="en-US" sz="2000" dirty="0" err="1"/>
              <a:t>chế</a:t>
            </a:r>
            <a:r>
              <a:rPr lang="en-US" sz="2000" dirty="0"/>
              <a:t> ở </a:t>
            </a:r>
            <a:r>
              <a:rPr lang="en-US" sz="2000" dirty="0" err="1"/>
              <a:t>chỗ</a:t>
            </a:r>
            <a:r>
              <a:rPr lang="en-US" sz="2000" dirty="0"/>
              <a:t> </a:t>
            </a:r>
            <a:r>
              <a:rPr lang="en-US" sz="2000" dirty="0" err="1"/>
              <a:t>tại</a:t>
            </a:r>
            <a:r>
              <a:rPr lang="en-US" sz="2000" dirty="0"/>
              <a:t> </a:t>
            </a:r>
            <a:r>
              <a:rPr lang="en-US" sz="2000" dirty="0" err="1" smtClean="0"/>
              <a:t>chỉ</a:t>
            </a:r>
            <a:r>
              <a:rPr lang="en-US" sz="2000" dirty="0" smtClean="0"/>
              <a:t> </a:t>
            </a:r>
            <a:r>
              <a:rPr lang="en-US" sz="2000" dirty="0" err="1"/>
              <a:t>có</a:t>
            </a:r>
            <a:r>
              <a:rPr lang="en-US" sz="2000" dirty="0"/>
              <a:t> </a:t>
            </a:r>
            <a:r>
              <a:rPr lang="en-US" sz="2000" dirty="0" err="1"/>
              <a:t>một</a:t>
            </a:r>
            <a:r>
              <a:rPr lang="en-US" sz="2000" dirty="0"/>
              <a:t> “</a:t>
            </a:r>
            <a:r>
              <a:rPr lang="en-US" sz="2000" dirty="0" err="1"/>
              <a:t>đường</a:t>
            </a:r>
            <a:r>
              <a:rPr lang="en-US" sz="2000" dirty="0"/>
              <a:t>” </a:t>
            </a:r>
            <a:r>
              <a:rPr lang="en-US" sz="2000" dirty="0" err="1"/>
              <a:t>truyền</a:t>
            </a:r>
            <a:r>
              <a:rPr lang="en-US" sz="2000" dirty="0"/>
              <a:t> </a:t>
            </a:r>
            <a:r>
              <a:rPr lang="en-US" sz="2000" dirty="0" err="1" smtClean="0"/>
              <a:t>thông</a:t>
            </a:r>
            <a:r>
              <a:rPr lang="en-US" sz="2000" dirty="0" smtClean="0"/>
              <a:t> </a:t>
            </a:r>
            <a:r>
              <a:rPr lang="en-US" sz="2000" dirty="0" err="1" smtClean="0"/>
              <a:t>có</a:t>
            </a:r>
            <a:r>
              <a:rPr lang="en-US" sz="2000" dirty="0" smtClean="0"/>
              <a:t> </a:t>
            </a:r>
            <a:r>
              <a:rPr lang="en-US" sz="2000" dirty="0" err="1"/>
              <a:t>thể</a:t>
            </a:r>
            <a:r>
              <a:rPr lang="en-US" sz="2000" dirty="0"/>
              <a:t> </a:t>
            </a:r>
            <a:r>
              <a:rPr lang="en-US" sz="2000" dirty="0" err="1"/>
              <a:t>hiển</a:t>
            </a:r>
            <a:r>
              <a:rPr lang="en-US" sz="2000" dirty="0"/>
              <a:t> </a:t>
            </a:r>
            <a:r>
              <a:rPr lang="en-US" sz="2000" dirty="0" err="1"/>
              <a:t>thị</a:t>
            </a:r>
            <a:r>
              <a:rPr lang="en-US" sz="2000" dirty="0"/>
              <a:t> </a:t>
            </a:r>
            <a:r>
              <a:rPr lang="en-US" sz="2000" dirty="0" err="1"/>
              <a:t>ký</a:t>
            </a:r>
            <a:r>
              <a:rPr lang="en-US" sz="2000" dirty="0"/>
              <a:t> </a:t>
            </a:r>
            <a:r>
              <a:rPr lang="en-US" sz="2000" dirty="0" err="1"/>
              <a:t>tự</a:t>
            </a:r>
            <a:r>
              <a:rPr lang="en-US" sz="2000" dirty="0"/>
              <a:t> </a:t>
            </a:r>
            <a:r>
              <a:rPr lang="en-US" sz="2000" dirty="0" err="1"/>
              <a:t>một</a:t>
            </a:r>
            <a:r>
              <a:rPr lang="en-US" sz="2000" dirty="0"/>
              <a:t> </a:t>
            </a:r>
            <a:r>
              <a:rPr lang="en-US" sz="2000" dirty="0" err="1"/>
              <a:t>người</a:t>
            </a:r>
            <a:r>
              <a:rPr lang="en-US" sz="2000" dirty="0"/>
              <a:t> </a:t>
            </a:r>
            <a:r>
              <a:rPr lang="en-US" sz="2000" dirty="0" err="1"/>
              <a:t>gửi</a:t>
            </a:r>
            <a:r>
              <a:rPr lang="en-US" sz="2000" dirty="0"/>
              <a:t> </a:t>
            </a:r>
            <a:r>
              <a:rPr lang="en-US" sz="2000" dirty="0" err="1"/>
              <a:t>đi</a:t>
            </a:r>
            <a:r>
              <a:rPr lang="en-US" sz="2000" dirty="0"/>
              <a:t> </a:t>
            </a:r>
            <a:r>
              <a:rPr lang="en-US" sz="2000" dirty="0" err="1"/>
              <a:t>tại</a:t>
            </a:r>
            <a:r>
              <a:rPr lang="en-US" sz="2000" dirty="0"/>
              <a:t> </a:t>
            </a:r>
            <a:r>
              <a:rPr lang="en-US" sz="2000" dirty="0" err="1"/>
              <a:t>một</a:t>
            </a:r>
            <a:r>
              <a:rPr lang="en-US" sz="2000" dirty="0"/>
              <a:t> </a:t>
            </a:r>
            <a:r>
              <a:rPr lang="en-US" sz="2000" dirty="0" err="1"/>
              <a:t>thời</a:t>
            </a:r>
            <a:r>
              <a:rPr lang="en-US" sz="2000" dirty="0"/>
              <a:t> </a:t>
            </a:r>
            <a:r>
              <a:rPr lang="en-US" sz="2000" dirty="0" err="1"/>
              <a:t>điểm</a:t>
            </a:r>
            <a:endParaRPr lang="en-US" sz="2000" dirty="0" smtClean="0"/>
          </a:p>
          <a:p>
            <a:pPr lvl="1"/>
            <a:r>
              <a:rPr lang="en-US" sz="2000" dirty="0" err="1" smtClean="0"/>
              <a:t>Rất</a:t>
            </a:r>
            <a:r>
              <a:rPr lang="en-US" sz="2000" dirty="0" smtClean="0"/>
              <a:t> </a:t>
            </a:r>
            <a:r>
              <a:rPr lang="en-US" sz="2000" dirty="0" err="1" smtClean="0"/>
              <a:t>hữu</a:t>
            </a:r>
            <a:r>
              <a:rPr lang="en-US" sz="2000" dirty="0" smtClean="0"/>
              <a:t> </a:t>
            </a:r>
            <a:r>
              <a:rPr lang="en-US" sz="2000" dirty="0" err="1"/>
              <a:t>ích</a:t>
            </a:r>
            <a:r>
              <a:rPr lang="en-US" sz="2000" dirty="0"/>
              <a:t> </a:t>
            </a:r>
            <a:r>
              <a:rPr lang="en-US" sz="2000" dirty="0" err="1"/>
              <a:t>khi</a:t>
            </a:r>
            <a:r>
              <a:rPr lang="en-US" sz="2000" dirty="0"/>
              <a:t> </a:t>
            </a:r>
            <a:r>
              <a:rPr lang="en-US" sz="2000" dirty="0" err="1"/>
              <a:t>cần</a:t>
            </a:r>
            <a:r>
              <a:rPr lang="en-US" sz="2000" dirty="0"/>
              <a:t> </a:t>
            </a:r>
            <a:r>
              <a:rPr lang="en-US" sz="2000" dirty="0" err="1"/>
              <a:t>trả</a:t>
            </a:r>
            <a:r>
              <a:rPr lang="en-US" sz="2000" dirty="0"/>
              <a:t> </a:t>
            </a:r>
            <a:r>
              <a:rPr lang="en-US" sz="2000" dirty="0" err="1"/>
              <a:t>lời</a:t>
            </a:r>
            <a:r>
              <a:rPr lang="en-US" sz="2000" dirty="0"/>
              <a:t> </a:t>
            </a:r>
            <a:r>
              <a:rPr lang="en-US" sz="2000" dirty="0" err="1"/>
              <a:t>nhanh</a:t>
            </a:r>
            <a:endParaRPr lang="en-US" sz="2000" dirty="0" smtClean="0"/>
          </a:p>
          <a:p>
            <a:pPr lvl="1"/>
            <a:r>
              <a:rPr lang="en-US" sz="2000" dirty="0" err="1" smtClean="0"/>
              <a:t>Có</a:t>
            </a:r>
            <a:r>
              <a:rPr lang="en-US" sz="2000" dirty="0" smtClean="0"/>
              <a:t> </a:t>
            </a:r>
            <a:r>
              <a:rPr lang="en-US" sz="2000" dirty="0" err="1" smtClean="0"/>
              <a:t>thể</a:t>
            </a:r>
            <a:r>
              <a:rPr lang="en-US" sz="2000" dirty="0" smtClean="0"/>
              <a:t> </a:t>
            </a:r>
            <a:r>
              <a:rPr lang="en-US" sz="2000" dirty="0" err="1" smtClean="0"/>
              <a:t>bao</a:t>
            </a:r>
            <a:r>
              <a:rPr lang="en-US" sz="2000" dirty="0" smtClean="0"/>
              <a:t> </a:t>
            </a:r>
            <a:r>
              <a:rPr lang="en-US" sz="2000" dirty="0" err="1" smtClean="0"/>
              <a:t>gồm</a:t>
            </a:r>
            <a:r>
              <a:rPr lang="en-US" sz="2000" dirty="0" smtClean="0"/>
              <a:t> </a:t>
            </a:r>
            <a:r>
              <a:rPr lang="en-US" sz="2000" dirty="0" err="1" smtClean="0"/>
              <a:t>những</a:t>
            </a:r>
            <a:r>
              <a:rPr lang="en-US" sz="2000" dirty="0" smtClean="0"/>
              <a:t> </a:t>
            </a:r>
            <a:r>
              <a:rPr lang="en-US" sz="2000" dirty="0" err="1"/>
              <a:t>biểu</a:t>
            </a:r>
            <a:r>
              <a:rPr lang="en-US" sz="2000" dirty="0"/>
              <a:t> </a:t>
            </a:r>
            <a:r>
              <a:rPr lang="en-US" sz="2000" dirty="0" err="1"/>
              <a:t>tượng</a:t>
            </a:r>
            <a:r>
              <a:rPr lang="en-US" sz="2000" dirty="0"/>
              <a:t> </a:t>
            </a:r>
            <a:r>
              <a:rPr lang="en-US" sz="2000" dirty="0" err="1"/>
              <a:t>cảm</a:t>
            </a:r>
            <a:r>
              <a:rPr lang="en-US" sz="2000" dirty="0"/>
              <a:t> </a:t>
            </a:r>
            <a:r>
              <a:rPr lang="en-US" sz="2000" dirty="0" err="1"/>
              <a:t>xúc</a:t>
            </a:r>
            <a:r>
              <a:rPr lang="en-US" sz="2000" dirty="0"/>
              <a:t> </a:t>
            </a:r>
            <a:endParaRPr lang="en-US" sz="2000" dirty="0" smtClean="0"/>
          </a:p>
          <a:p>
            <a:r>
              <a:rPr lang="en-US" sz="2400" dirty="0" err="1" smtClean="0"/>
              <a:t>Phòng</a:t>
            </a:r>
            <a:r>
              <a:rPr lang="en-US" sz="2400" dirty="0" smtClean="0"/>
              <a:t> chat (Chat room)</a:t>
            </a:r>
          </a:p>
          <a:p>
            <a:pPr lvl="1"/>
            <a:r>
              <a:rPr lang="en-US" sz="2000" dirty="0" err="1" smtClean="0"/>
              <a:t>Cần</a:t>
            </a:r>
            <a:r>
              <a:rPr lang="en-US" sz="2000" dirty="0" smtClean="0"/>
              <a:t> </a:t>
            </a:r>
            <a:r>
              <a:rPr lang="en-US" sz="2000" dirty="0" err="1"/>
              <a:t>phải</a:t>
            </a:r>
            <a:r>
              <a:rPr lang="en-US" sz="2000" dirty="0"/>
              <a:t> </a:t>
            </a:r>
            <a:r>
              <a:rPr lang="en-US" sz="2000" dirty="0" err="1"/>
              <a:t>đăng</a:t>
            </a:r>
            <a:r>
              <a:rPr lang="en-US" sz="2000" dirty="0"/>
              <a:t> </a:t>
            </a:r>
            <a:r>
              <a:rPr lang="en-US" sz="2000" dirty="0" err="1"/>
              <a:t>ký</a:t>
            </a:r>
            <a:r>
              <a:rPr lang="en-US" sz="2000" dirty="0"/>
              <a:t> </a:t>
            </a:r>
            <a:r>
              <a:rPr lang="en-US" sz="2000" dirty="0" err="1"/>
              <a:t>tham</a:t>
            </a:r>
            <a:r>
              <a:rPr lang="en-US" sz="2000" dirty="0"/>
              <a:t> </a:t>
            </a:r>
            <a:r>
              <a:rPr lang="en-US" sz="2000" dirty="0" err="1"/>
              <a:t>gia</a:t>
            </a:r>
            <a:r>
              <a:rPr lang="en-US" sz="2000" dirty="0"/>
              <a:t> </a:t>
            </a:r>
            <a:r>
              <a:rPr lang="en-US" sz="2000" dirty="0" err="1"/>
              <a:t>vào</a:t>
            </a:r>
            <a:r>
              <a:rPr lang="en-US" sz="2000" dirty="0"/>
              <a:t> </a:t>
            </a:r>
            <a:r>
              <a:rPr lang="en-US" sz="2000" dirty="0" err="1"/>
              <a:t>một</a:t>
            </a:r>
            <a:r>
              <a:rPr lang="en-US" sz="2000" dirty="0"/>
              <a:t> </a:t>
            </a:r>
            <a:r>
              <a:rPr lang="en-US" sz="2000" dirty="0" err="1"/>
              <a:t>nhóm</a:t>
            </a:r>
            <a:r>
              <a:rPr lang="en-US" sz="2000" dirty="0"/>
              <a:t> </a:t>
            </a:r>
            <a:r>
              <a:rPr lang="en-US" sz="2000" dirty="0" smtClean="0"/>
              <a:t>chat </a:t>
            </a:r>
            <a:r>
              <a:rPr lang="en-US" sz="2000" dirty="0" err="1" smtClean="0"/>
              <a:t>để</a:t>
            </a:r>
            <a:r>
              <a:rPr lang="en-US" sz="2000" dirty="0" smtClean="0"/>
              <a:t> </a:t>
            </a:r>
            <a:r>
              <a:rPr lang="en-US" sz="2000" dirty="0" err="1" smtClean="0"/>
              <a:t>vào</a:t>
            </a:r>
            <a:r>
              <a:rPr lang="en-US" sz="2000" dirty="0" smtClean="0"/>
              <a:t> </a:t>
            </a:r>
            <a:r>
              <a:rPr lang="en-US" sz="2000" dirty="0" err="1" smtClean="0"/>
              <a:t>phòng</a:t>
            </a:r>
            <a:r>
              <a:rPr lang="en-US" sz="2000" dirty="0" smtClean="0"/>
              <a:t> chat</a:t>
            </a:r>
          </a:p>
          <a:p>
            <a:pPr lvl="1"/>
            <a:r>
              <a:rPr lang="en-US" sz="2000" dirty="0" err="1" smtClean="0"/>
              <a:t>Có</a:t>
            </a:r>
            <a:r>
              <a:rPr lang="en-US" sz="2000" dirty="0" smtClean="0"/>
              <a:t> </a:t>
            </a:r>
            <a:r>
              <a:rPr lang="en-US" sz="2000" dirty="0" err="1"/>
              <a:t>thể</a:t>
            </a:r>
            <a:r>
              <a:rPr lang="en-US" sz="2000" dirty="0"/>
              <a:t> </a:t>
            </a:r>
            <a:r>
              <a:rPr lang="en-US" sz="2000" dirty="0" err="1"/>
              <a:t>có</a:t>
            </a:r>
            <a:r>
              <a:rPr lang="en-US" sz="2000" dirty="0"/>
              <a:t> </a:t>
            </a:r>
            <a:r>
              <a:rPr lang="en-US" sz="2000" dirty="0" err="1"/>
              <a:t>trong</a:t>
            </a:r>
            <a:r>
              <a:rPr lang="en-US" sz="2000" dirty="0"/>
              <a:t> </a:t>
            </a:r>
            <a:r>
              <a:rPr lang="en-US" sz="2000" dirty="0" err="1"/>
              <a:t>chương</a:t>
            </a:r>
            <a:r>
              <a:rPr lang="en-US" sz="2000" dirty="0"/>
              <a:t> </a:t>
            </a:r>
            <a:r>
              <a:rPr lang="en-US" sz="2000" dirty="0" err="1"/>
              <a:t>trình</a:t>
            </a:r>
            <a:r>
              <a:rPr lang="en-US" sz="2000" dirty="0"/>
              <a:t> </a:t>
            </a:r>
            <a:r>
              <a:rPr lang="en-US" sz="2000" dirty="0" err="1"/>
              <a:t>nhắn</a:t>
            </a:r>
            <a:r>
              <a:rPr lang="en-US" sz="2000" dirty="0"/>
              <a:t> tin </a:t>
            </a:r>
            <a:r>
              <a:rPr lang="en-US" sz="2000" dirty="0" err="1"/>
              <a:t>nhanh</a:t>
            </a:r>
            <a:r>
              <a:rPr lang="en-US" sz="2000" dirty="0"/>
              <a:t> </a:t>
            </a:r>
            <a:r>
              <a:rPr lang="en-US" sz="2000" dirty="0" err="1"/>
              <a:t>hoặc</a:t>
            </a:r>
            <a:r>
              <a:rPr lang="en-US" sz="2000" dirty="0"/>
              <a:t> </a:t>
            </a:r>
            <a:r>
              <a:rPr lang="en-US" sz="2000" dirty="0" err="1"/>
              <a:t>bạn</a:t>
            </a:r>
            <a:r>
              <a:rPr lang="en-US" sz="2000" dirty="0"/>
              <a:t> </a:t>
            </a:r>
            <a:r>
              <a:rPr lang="en-US" sz="2000" dirty="0" err="1"/>
              <a:t>có</a:t>
            </a:r>
            <a:r>
              <a:rPr lang="en-US" sz="2000" dirty="0"/>
              <a:t> </a:t>
            </a:r>
            <a:r>
              <a:rPr lang="en-US" sz="2000" dirty="0" err="1"/>
              <a:t>thể</a:t>
            </a:r>
            <a:r>
              <a:rPr lang="en-US" sz="2000" dirty="0"/>
              <a:t> </a:t>
            </a:r>
            <a:r>
              <a:rPr lang="en-US" sz="2000" dirty="0" err="1"/>
              <a:t>tìm</a:t>
            </a:r>
            <a:r>
              <a:rPr lang="en-US" sz="2000" dirty="0"/>
              <a:t> </a:t>
            </a:r>
            <a:r>
              <a:rPr lang="en-US" sz="2000" dirty="0" err="1"/>
              <a:t>kiếm</a:t>
            </a:r>
            <a:r>
              <a:rPr lang="en-US" sz="2000" dirty="0"/>
              <a:t> </a:t>
            </a:r>
            <a:r>
              <a:rPr lang="en-US" sz="2000" dirty="0" err="1"/>
              <a:t>các</a:t>
            </a:r>
            <a:r>
              <a:rPr lang="en-US" sz="2000" dirty="0"/>
              <a:t> </a:t>
            </a:r>
            <a:r>
              <a:rPr lang="en-US" sz="2000" dirty="0" err="1"/>
              <a:t>trang</a:t>
            </a:r>
            <a:r>
              <a:rPr lang="en-US" sz="2000" dirty="0"/>
              <a:t> web </a:t>
            </a:r>
            <a:r>
              <a:rPr lang="en-US" sz="2000" dirty="0" err="1"/>
              <a:t>mình</a:t>
            </a:r>
            <a:r>
              <a:rPr lang="en-US" sz="2000" dirty="0"/>
              <a:t> </a:t>
            </a:r>
            <a:r>
              <a:rPr lang="en-US" sz="2000" dirty="0" err="1"/>
              <a:t>thích</a:t>
            </a:r>
            <a:r>
              <a:rPr lang="en-US" sz="2000" dirty="0"/>
              <a:t> </a:t>
            </a:r>
            <a:r>
              <a:rPr lang="en-US" sz="2000" dirty="0" err="1"/>
              <a:t>rồi</a:t>
            </a:r>
            <a:r>
              <a:rPr lang="en-US" sz="2000" dirty="0"/>
              <a:t> </a:t>
            </a:r>
            <a:r>
              <a:rPr lang="en-US" sz="2000" dirty="0" err="1"/>
              <a:t>gia</a:t>
            </a:r>
            <a:r>
              <a:rPr lang="en-US" sz="2000" dirty="0"/>
              <a:t> </a:t>
            </a:r>
            <a:r>
              <a:rPr lang="en-US" sz="2000" dirty="0" err="1"/>
              <a:t>nhập</a:t>
            </a:r>
            <a:r>
              <a:rPr lang="en-US" sz="2000" dirty="0"/>
              <a:t> </a:t>
            </a:r>
            <a:r>
              <a:rPr lang="en-US" sz="2000" dirty="0" err="1"/>
              <a:t>các</a:t>
            </a:r>
            <a:r>
              <a:rPr lang="en-US" sz="2000" dirty="0"/>
              <a:t> </a:t>
            </a:r>
            <a:r>
              <a:rPr lang="en-US" sz="2000" dirty="0" err="1"/>
              <a:t>phòng</a:t>
            </a:r>
            <a:r>
              <a:rPr lang="en-US" sz="2000" dirty="0"/>
              <a:t> chat </a:t>
            </a:r>
            <a:endParaRPr lang="en-US" sz="2000" dirty="0" smtClean="0"/>
          </a:p>
          <a:p>
            <a:pPr lvl="1"/>
            <a:r>
              <a:rPr lang="en-US" sz="2000" dirty="0" err="1" smtClean="0"/>
              <a:t>Sẽ</a:t>
            </a:r>
            <a:r>
              <a:rPr lang="en-US" sz="2000" dirty="0" smtClean="0"/>
              <a:t> </a:t>
            </a:r>
            <a:r>
              <a:rPr lang="en-US" sz="2000" dirty="0" err="1" smtClean="0"/>
              <a:t>có</a:t>
            </a:r>
            <a:r>
              <a:rPr lang="en-US" sz="2000" dirty="0" smtClean="0"/>
              <a:t> </a:t>
            </a:r>
            <a:r>
              <a:rPr lang="en-US" sz="2000" dirty="0" err="1"/>
              <a:t>vô</a:t>
            </a:r>
            <a:r>
              <a:rPr lang="en-US" sz="2000" dirty="0"/>
              <a:t> </a:t>
            </a:r>
            <a:r>
              <a:rPr lang="en-US" sz="2000" dirty="0" err="1"/>
              <a:t>số</a:t>
            </a:r>
            <a:r>
              <a:rPr lang="en-US" sz="2000" dirty="0"/>
              <a:t> </a:t>
            </a:r>
            <a:r>
              <a:rPr lang="en-US" sz="2000" dirty="0" err="1"/>
              <a:t>các</a:t>
            </a:r>
            <a:r>
              <a:rPr lang="en-US" sz="2000" dirty="0"/>
              <a:t> </a:t>
            </a:r>
            <a:r>
              <a:rPr lang="en-US" sz="2000" dirty="0" err="1"/>
              <a:t>cuộc</a:t>
            </a:r>
            <a:r>
              <a:rPr lang="en-US" sz="2000" dirty="0"/>
              <a:t> </a:t>
            </a:r>
            <a:r>
              <a:rPr lang="en-US" sz="2000" dirty="0" err="1"/>
              <a:t>hội</a:t>
            </a:r>
            <a:r>
              <a:rPr lang="en-US" sz="2000" dirty="0"/>
              <a:t> </a:t>
            </a:r>
            <a:r>
              <a:rPr lang="en-US" sz="2000" dirty="0" err="1"/>
              <a:t>thoại</a:t>
            </a:r>
            <a:r>
              <a:rPr lang="en-US" sz="2000" dirty="0"/>
              <a:t> </a:t>
            </a:r>
            <a:r>
              <a:rPr lang="en-US" sz="2000" dirty="0" err="1" smtClean="0"/>
              <a:t>diễn</a:t>
            </a:r>
            <a:r>
              <a:rPr lang="en-US" sz="2000" dirty="0" smtClean="0"/>
              <a:t> </a:t>
            </a:r>
            <a:r>
              <a:rPr lang="en-US" sz="2000" dirty="0" err="1" smtClean="0"/>
              <a:t>ra</a:t>
            </a:r>
            <a:r>
              <a:rPr lang="en-US" sz="2000" dirty="0" smtClean="0"/>
              <a:t> ở </a:t>
            </a:r>
            <a:r>
              <a:rPr lang="en-US" sz="2000" dirty="0" err="1" smtClean="0"/>
              <a:t>cùng</a:t>
            </a:r>
            <a:r>
              <a:rPr lang="en-US" sz="2000" dirty="0"/>
              <a:t> </a:t>
            </a:r>
            <a:r>
              <a:rPr lang="en-US" sz="2000" dirty="0" err="1" smtClean="0"/>
              <a:t>một</a:t>
            </a:r>
            <a:r>
              <a:rPr lang="en-US" sz="2000" dirty="0" smtClean="0"/>
              <a:t> </a:t>
            </a:r>
            <a:r>
              <a:rPr lang="en-US" sz="2000" dirty="0" err="1" smtClean="0"/>
              <a:t>khoảng</a:t>
            </a:r>
            <a:r>
              <a:rPr lang="en-US" sz="2000" dirty="0" smtClean="0"/>
              <a:t> </a:t>
            </a:r>
            <a:r>
              <a:rPr lang="en-US" sz="2000" dirty="0" err="1" smtClean="0"/>
              <a:t>thời</a:t>
            </a:r>
            <a:r>
              <a:rPr lang="en-US" sz="2000" dirty="0" smtClean="0"/>
              <a:t> </a:t>
            </a:r>
            <a:r>
              <a:rPr lang="en-US" sz="2000" dirty="0" err="1" smtClean="0"/>
              <a:t>gian</a:t>
            </a:r>
            <a:r>
              <a:rPr lang="en-US" sz="2000" dirty="0" smtClean="0"/>
              <a:t> </a:t>
            </a:r>
            <a:r>
              <a:rPr lang="en-US" sz="2000" dirty="0" err="1" smtClean="0"/>
              <a:t>dù</a:t>
            </a:r>
            <a:r>
              <a:rPr lang="en-US" sz="2000" dirty="0" smtClean="0"/>
              <a:t> </a:t>
            </a:r>
            <a:r>
              <a:rPr lang="en-US" sz="2000" dirty="0" err="1" smtClean="0"/>
              <a:t>chỉ</a:t>
            </a:r>
            <a:r>
              <a:rPr lang="en-US" sz="2000" dirty="0" smtClean="0"/>
              <a:t> </a:t>
            </a:r>
            <a:r>
              <a:rPr lang="en-US" sz="2000" dirty="0" err="1" smtClean="0"/>
              <a:t>có</a:t>
            </a:r>
            <a:r>
              <a:rPr lang="en-US" sz="2000" dirty="0" smtClean="0"/>
              <a:t> </a:t>
            </a:r>
            <a:r>
              <a:rPr lang="en-US" sz="2000" dirty="0" err="1"/>
              <a:t>một</a:t>
            </a:r>
            <a:r>
              <a:rPr lang="en-US" sz="2000" dirty="0"/>
              <a:t> “</a:t>
            </a:r>
            <a:r>
              <a:rPr lang="en-US" sz="2000" dirty="0" err="1"/>
              <a:t>đường</a:t>
            </a:r>
            <a:r>
              <a:rPr lang="en-US" sz="2000" dirty="0"/>
              <a:t>” </a:t>
            </a:r>
            <a:r>
              <a:rPr lang="en-US" sz="2000" dirty="0" err="1"/>
              <a:t>truyền</a:t>
            </a:r>
            <a:r>
              <a:rPr lang="en-US" sz="2000" dirty="0"/>
              <a:t> </a:t>
            </a:r>
            <a:r>
              <a:rPr lang="en-US" sz="2000" dirty="0" err="1" smtClean="0"/>
              <a:t>thông</a:t>
            </a:r>
            <a:r>
              <a:rPr lang="en-US" sz="2000" dirty="0" smtClean="0"/>
              <a:t> </a:t>
            </a:r>
            <a:r>
              <a:rPr lang="en-US" sz="2000" dirty="0" err="1"/>
              <a:t>hiển</a:t>
            </a:r>
            <a:r>
              <a:rPr lang="en-US" sz="2000" dirty="0"/>
              <a:t> </a:t>
            </a:r>
            <a:r>
              <a:rPr lang="en-US" sz="2000" dirty="0" err="1"/>
              <a:t>thị</a:t>
            </a:r>
            <a:r>
              <a:rPr lang="en-US" sz="2000" dirty="0"/>
              <a:t> </a:t>
            </a:r>
            <a:r>
              <a:rPr lang="en-US" sz="2000" dirty="0" err="1" smtClean="0"/>
              <a:t>tại</a:t>
            </a:r>
            <a:r>
              <a:rPr lang="en-US" sz="2000" dirty="0" smtClean="0"/>
              <a:t> </a:t>
            </a:r>
            <a:r>
              <a:rPr lang="en-US" sz="2000" dirty="0" err="1"/>
              <a:t>một</a:t>
            </a:r>
            <a:r>
              <a:rPr lang="en-US" sz="2000" dirty="0"/>
              <a:t> </a:t>
            </a:r>
            <a:r>
              <a:rPr lang="en-US" sz="2000" dirty="0" err="1"/>
              <a:t>thời</a:t>
            </a:r>
            <a:r>
              <a:rPr lang="en-US" sz="2000" dirty="0"/>
              <a:t> </a:t>
            </a:r>
            <a:r>
              <a:rPr lang="en-US" sz="2000" dirty="0" err="1"/>
              <a:t>điểm</a:t>
            </a:r>
            <a:endParaRPr lang="en-US" sz="2000" dirty="0" smtClean="0"/>
          </a:p>
        </p:txBody>
      </p:sp>
      <p:sp>
        <p:nvSpPr>
          <p:cNvPr id="88069" name="Slide Number Placeholder 4"/>
          <p:cNvSpPr>
            <a:spLocks noGrp="1"/>
          </p:cNvSpPr>
          <p:nvPr>
            <p:ph type="sldNum" sz="quarter" idx="14"/>
          </p:nvPr>
        </p:nvSpPr>
        <p:spPr>
          <a:noFill/>
        </p:spPr>
        <p:txBody>
          <a:bodyPr/>
          <a:lstStyle/>
          <a:p>
            <a:fld id="{D5E9C3B1-7AF4-4DA7-947E-58382DC49C5E}" type="slidenum">
              <a:rPr lang="en-US" smtClean="0"/>
              <a:pPr/>
              <a:t>84</a:t>
            </a:fld>
            <a:endParaRPr lang="en-US" dirty="0" smtClean="0"/>
          </a:p>
        </p:txBody>
      </p:sp>
    </p:spTree>
    <p:extLst>
      <p:ext uri="{BB962C8B-B14F-4D97-AF65-F5344CB8AC3E}">
        <p14:creationId xmlns:p14="http://schemas.microsoft.com/office/powerpoint/2010/main" val="444133410"/>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n-US" dirty="0" err="1"/>
              <a:t>Tạo</a:t>
            </a:r>
            <a:r>
              <a:rPr lang="en-US" dirty="0"/>
              <a:t> </a:t>
            </a:r>
            <a:r>
              <a:rPr lang="en-US" dirty="0" err="1"/>
              <a:t>trang</a:t>
            </a:r>
            <a:r>
              <a:rPr lang="en-US" dirty="0"/>
              <a:t> Web</a:t>
            </a:r>
            <a:endParaRPr lang="en-US" dirty="0" smtClean="0"/>
          </a:p>
        </p:txBody>
      </p:sp>
      <p:sp>
        <p:nvSpPr>
          <p:cNvPr id="89091" name="Content Placeholder 6"/>
          <p:cNvSpPr>
            <a:spLocks noGrp="1"/>
          </p:cNvSpPr>
          <p:nvPr>
            <p:ph sz="quarter" idx="12"/>
          </p:nvPr>
        </p:nvSpPr>
        <p:spPr>
          <a:xfrm>
            <a:off x="363538" y="1300163"/>
            <a:ext cx="8394700" cy="4968875"/>
          </a:xfrm>
        </p:spPr>
        <p:txBody>
          <a:bodyPr/>
          <a:lstStyle/>
          <a:p>
            <a:r>
              <a:rPr lang="en-US" sz="2400" dirty="0" err="1" smtClean="0"/>
              <a:t>Tạo</a:t>
            </a:r>
            <a:r>
              <a:rPr lang="en-US" sz="2400" dirty="0" smtClean="0"/>
              <a:t> </a:t>
            </a:r>
            <a:r>
              <a:rPr lang="en-US" sz="2400" dirty="0" err="1"/>
              <a:t>và</a:t>
            </a:r>
            <a:r>
              <a:rPr lang="en-US" sz="2400" dirty="0"/>
              <a:t> </a:t>
            </a:r>
            <a:r>
              <a:rPr lang="en-US" sz="2400" dirty="0" err="1"/>
              <a:t>thiết</a:t>
            </a:r>
            <a:r>
              <a:rPr lang="en-US" sz="2400" dirty="0"/>
              <a:t> </a:t>
            </a:r>
            <a:r>
              <a:rPr lang="en-US" sz="2400" dirty="0" err="1"/>
              <a:t>kế</a:t>
            </a:r>
            <a:r>
              <a:rPr lang="en-US" sz="2400" dirty="0"/>
              <a:t> </a:t>
            </a:r>
            <a:r>
              <a:rPr lang="en-US" sz="2400" dirty="0" err="1"/>
              <a:t>trang</a:t>
            </a:r>
            <a:r>
              <a:rPr lang="en-US" sz="2400" dirty="0"/>
              <a:t> Web </a:t>
            </a:r>
            <a:r>
              <a:rPr lang="en-US" sz="2400" dirty="0" err="1"/>
              <a:t>của</a:t>
            </a:r>
            <a:r>
              <a:rPr lang="en-US" sz="2400" dirty="0"/>
              <a:t> </a:t>
            </a:r>
            <a:r>
              <a:rPr lang="en-US" sz="2400" dirty="0" err="1"/>
              <a:t>riêng</a:t>
            </a:r>
            <a:r>
              <a:rPr lang="en-US" sz="2400" dirty="0"/>
              <a:t> </a:t>
            </a:r>
            <a:r>
              <a:rPr lang="en-US" sz="2400" dirty="0" err="1"/>
              <a:t>bạn</a:t>
            </a:r>
            <a:r>
              <a:rPr lang="en-US" sz="2400" dirty="0"/>
              <a:t>, </a:t>
            </a:r>
            <a:r>
              <a:rPr lang="en-US" sz="2400" dirty="0" err="1"/>
              <a:t>nhấn</a:t>
            </a:r>
            <a:r>
              <a:rPr lang="en-US" sz="2400" dirty="0"/>
              <a:t> </a:t>
            </a:r>
            <a:r>
              <a:rPr lang="en-US" sz="2400" dirty="0" err="1"/>
              <a:t>mạnh</a:t>
            </a:r>
            <a:r>
              <a:rPr lang="en-US" sz="2400" dirty="0"/>
              <a:t> </a:t>
            </a:r>
            <a:r>
              <a:rPr lang="en-US" sz="2400" dirty="0" err="1"/>
              <a:t>tới</a:t>
            </a:r>
            <a:r>
              <a:rPr lang="en-US" sz="2400" dirty="0"/>
              <a:t> </a:t>
            </a:r>
            <a:r>
              <a:rPr lang="en-US" sz="2400" dirty="0" err="1"/>
              <a:t>những</a:t>
            </a:r>
            <a:r>
              <a:rPr lang="en-US" sz="2400" dirty="0"/>
              <a:t> </a:t>
            </a:r>
            <a:r>
              <a:rPr lang="en-US" sz="2400" dirty="0" err="1"/>
              <a:t>tính</a:t>
            </a:r>
            <a:r>
              <a:rPr lang="en-US" sz="2400" dirty="0"/>
              <a:t> </a:t>
            </a:r>
            <a:r>
              <a:rPr lang="en-US" sz="2400" dirty="0" err="1"/>
              <a:t>năng</a:t>
            </a:r>
            <a:r>
              <a:rPr lang="en-US" sz="2400" dirty="0"/>
              <a:t> </a:t>
            </a:r>
            <a:r>
              <a:rPr lang="en-US" sz="2400" dirty="0" err="1"/>
              <a:t>được</a:t>
            </a:r>
            <a:r>
              <a:rPr lang="en-US" sz="2400" dirty="0"/>
              <a:t> </a:t>
            </a:r>
            <a:r>
              <a:rPr lang="en-US" sz="2400" dirty="0" err="1"/>
              <a:t>cho</a:t>
            </a:r>
            <a:r>
              <a:rPr lang="en-US" sz="2400" dirty="0"/>
              <a:t> </a:t>
            </a:r>
            <a:r>
              <a:rPr lang="en-US" sz="2400" dirty="0" err="1"/>
              <a:t>là</a:t>
            </a:r>
            <a:r>
              <a:rPr lang="en-US" sz="2400" dirty="0"/>
              <a:t> </a:t>
            </a:r>
            <a:r>
              <a:rPr lang="en-US" sz="2400" dirty="0" err="1"/>
              <a:t>quan</a:t>
            </a:r>
            <a:r>
              <a:rPr lang="en-US" sz="2400" dirty="0"/>
              <a:t> </a:t>
            </a:r>
            <a:r>
              <a:rPr lang="en-US" sz="2400" dirty="0" err="1"/>
              <a:t>trọng</a:t>
            </a:r>
            <a:r>
              <a:rPr lang="en-US" sz="2400" dirty="0"/>
              <a:t> </a:t>
            </a:r>
            <a:r>
              <a:rPr lang="en-US" sz="2400" dirty="0" err="1"/>
              <a:t>trên</a:t>
            </a:r>
            <a:r>
              <a:rPr lang="en-US" sz="2400" dirty="0"/>
              <a:t> Web</a:t>
            </a:r>
            <a:endParaRPr lang="en-US" sz="2400" dirty="0" smtClean="0"/>
          </a:p>
          <a:p>
            <a:r>
              <a:rPr lang="en-US" sz="2400" dirty="0" err="1" smtClean="0"/>
              <a:t>Cần</a:t>
            </a:r>
            <a:r>
              <a:rPr lang="en-US" sz="2400" dirty="0" smtClean="0"/>
              <a:t> </a:t>
            </a:r>
            <a:r>
              <a:rPr lang="en-US" sz="2400" dirty="0" err="1"/>
              <a:t>phải</a:t>
            </a:r>
            <a:r>
              <a:rPr lang="en-US" sz="2400" dirty="0"/>
              <a:t> </a:t>
            </a:r>
            <a:r>
              <a:rPr lang="en-US" sz="2400" dirty="0" err="1"/>
              <a:t>có</a:t>
            </a:r>
            <a:r>
              <a:rPr lang="en-US" sz="2400" dirty="0"/>
              <a:t> </a:t>
            </a:r>
            <a:r>
              <a:rPr lang="en-US" sz="2400" dirty="0" err="1"/>
              <a:t>những</a:t>
            </a:r>
            <a:r>
              <a:rPr lang="en-US" sz="2400" dirty="0"/>
              <a:t> </a:t>
            </a:r>
            <a:r>
              <a:rPr lang="en-US" sz="2400" dirty="0" err="1"/>
              <a:t>kiến</a:t>
            </a:r>
            <a:r>
              <a:rPr lang="en-US" sz="2400" dirty="0"/>
              <a:t> </a:t>
            </a:r>
            <a:r>
              <a:rPr lang="en-US" sz="2400" dirty="0" err="1"/>
              <a:t>thức</a:t>
            </a:r>
            <a:r>
              <a:rPr lang="en-US" sz="2400" dirty="0"/>
              <a:t> </a:t>
            </a:r>
            <a:r>
              <a:rPr lang="en-US" sz="2400" dirty="0" err="1"/>
              <a:t>cơ</a:t>
            </a:r>
            <a:r>
              <a:rPr lang="en-US" sz="2400" dirty="0"/>
              <a:t> </a:t>
            </a:r>
            <a:r>
              <a:rPr lang="en-US" sz="2400" dirty="0" err="1"/>
              <a:t>bản</a:t>
            </a:r>
            <a:r>
              <a:rPr lang="en-US" sz="2400" dirty="0"/>
              <a:t> </a:t>
            </a:r>
            <a:r>
              <a:rPr lang="en-US" sz="2400" dirty="0" err="1"/>
              <a:t>về</a:t>
            </a:r>
            <a:r>
              <a:rPr lang="en-US" sz="2400" dirty="0"/>
              <a:t> </a:t>
            </a:r>
            <a:r>
              <a:rPr lang="en-US" sz="2400" dirty="0" err="1"/>
              <a:t>thiết</a:t>
            </a:r>
            <a:r>
              <a:rPr lang="en-US" sz="2400" dirty="0"/>
              <a:t> </a:t>
            </a:r>
            <a:r>
              <a:rPr lang="en-US" sz="2400" dirty="0" err="1"/>
              <a:t>kế</a:t>
            </a:r>
            <a:r>
              <a:rPr lang="en-US" sz="2400" dirty="0"/>
              <a:t> </a:t>
            </a:r>
            <a:r>
              <a:rPr lang="en-US" sz="2400" dirty="0" err="1"/>
              <a:t>và</a:t>
            </a:r>
            <a:r>
              <a:rPr lang="en-US" sz="2400" dirty="0"/>
              <a:t> </a:t>
            </a:r>
            <a:r>
              <a:rPr lang="en-US" sz="2400" dirty="0" err="1"/>
              <a:t>duy</a:t>
            </a:r>
            <a:r>
              <a:rPr lang="en-US" sz="2400" dirty="0"/>
              <a:t> </a:t>
            </a:r>
            <a:r>
              <a:rPr lang="en-US" sz="2400" dirty="0" err="1"/>
              <a:t>trì</a:t>
            </a:r>
            <a:r>
              <a:rPr lang="en-US" sz="2400" dirty="0"/>
              <a:t> </a:t>
            </a:r>
            <a:r>
              <a:rPr lang="en-US" sz="2400" dirty="0" err="1"/>
              <a:t>hoạt</a:t>
            </a:r>
            <a:r>
              <a:rPr lang="en-US" sz="2400" dirty="0"/>
              <a:t> </a:t>
            </a:r>
            <a:r>
              <a:rPr lang="en-US" sz="2400" dirty="0" err="1" smtClean="0"/>
              <a:t>động</a:t>
            </a:r>
            <a:r>
              <a:rPr lang="en-US" sz="2400" dirty="0" smtClean="0"/>
              <a:t> </a:t>
            </a:r>
            <a:r>
              <a:rPr lang="en-US" sz="2400" dirty="0" err="1" smtClean="0"/>
              <a:t>trang</a:t>
            </a:r>
            <a:r>
              <a:rPr lang="en-US" sz="2400" dirty="0" smtClean="0"/>
              <a:t> </a:t>
            </a:r>
            <a:r>
              <a:rPr lang="en-US" sz="2400" dirty="0"/>
              <a:t>Web </a:t>
            </a:r>
            <a:endParaRPr lang="en-US" sz="2400" dirty="0" smtClean="0"/>
          </a:p>
          <a:p>
            <a:r>
              <a:rPr lang="en-US" sz="2400" dirty="0" err="1" smtClean="0"/>
              <a:t>Chạy</a:t>
            </a:r>
            <a:r>
              <a:rPr lang="en-US" sz="2400" dirty="0" smtClean="0"/>
              <a:t> </a:t>
            </a:r>
            <a:r>
              <a:rPr lang="en-US" sz="2400" dirty="0" err="1"/>
              <a:t>kết</a:t>
            </a:r>
            <a:r>
              <a:rPr lang="en-US" sz="2400" dirty="0"/>
              <a:t> </a:t>
            </a:r>
            <a:r>
              <a:rPr lang="en-US" sz="2400" dirty="0" err="1"/>
              <a:t>hợp</a:t>
            </a:r>
            <a:r>
              <a:rPr lang="en-US" sz="2400" dirty="0"/>
              <a:t> </a:t>
            </a:r>
            <a:r>
              <a:rPr lang="en-US" sz="2400" dirty="0" err="1"/>
              <a:t>với</a:t>
            </a:r>
            <a:r>
              <a:rPr lang="en-US" sz="2400" dirty="0"/>
              <a:t> </a:t>
            </a:r>
            <a:r>
              <a:rPr lang="en-US" sz="2400" dirty="0" err="1"/>
              <a:t>các</a:t>
            </a:r>
            <a:r>
              <a:rPr lang="en-US" sz="2400" dirty="0"/>
              <a:t> </a:t>
            </a:r>
            <a:r>
              <a:rPr lang="en-US" sz="2400" dirty="0" smtClean="0"/>
              <a:t/>
            </a:r>
            <a:br>
              <a:rPr lang="en-US" sz="2400" dirty="0" smtClean="0"/>
            </a:br>
            <a:r>
              <a:rPr lang="en-US" sz="2400" dirty="0" err="1" smtClean="0"/>
              <a:t>chương</a:t>
            </a:r>
            <a:r>
              <a:rPr lang="en-US" sz="2400" dirty="0" smtClean="0"/>
              <a:t> </a:t>
            </a:r>
            <a:r>
              <a:rPr lang="en-US" sz="2400" dirty="0" err="1"/>
              <a:t>trình</a:t>
            </a:r>
            <a:r>
              <a:rPr lang="en-US" sz="2400" dirty="0"/>
              <a:t> </a:t>
            </a:r>
            <a:r>
              <a:rPr lang="en-US" sz="2400" dirty="0" err="1"/>
              <a:t>đa</a:t>
            </a:r>
            <a:r>
              <a:rPr lang="en-US" sz="2400" dirty="0"/>
              <a:t> </a:t>
            </a:r>
            <a:r>
              <a:rPr lang="en-US" sz="2400" dirty="0" err="1"/>
              <a:t>phương</a:t>
            </a:r>
            <a:r>
              <a:rPr lang="en-US" sz="2400" dirty="0"/>
              <a:t> </a:t>
            </a:r>
            <a:r>
              <a:rPr lang="en-US" sz="2400" dirty="0" smtClean="0"/>
              <a:t/>
            </a:r>
            <a:br>
              <a:rPr lang="en-US" sz="2400" dirty="0" smtClean="0"/>
            </a:br>
            <a:r>
              <a:rPr lang="en-US" sz="2400" dirty="0" err="1" smtClean="0"/>
              <a:t>tiện</a:t>
            </a:r>
            <a:r>
              <a:rPr lang="en-US" sz="2400" dirty="0" smtClean="0"/>
              <a:t> </a:t>
            </a:r>
            <a:r>
              <a:rPr lang="en-US" sz="2400" dirty="0" err="1"/>
              <a:t>để</a:t>
            </a:r>
            <a:r>
              <a:rPr lang="en-US" sz="2400" dirty="0"/>
              <a:t> </a:t>
            </a:r>
            <a:r>
              <a:rPr lang="en-US" sz="2400" dirty="0" err="1"/>
              <a:t>đưa</a:t>
            </a:r>
            <a:r>
              <a:rPr lang="en-US" sz="2400" dirty="0"/>
              <a:t> </a:t>
            </a:r>
            <a:r>
              <a:rPr lang="en-US" sz="2400" dirty="0" err="1"/>
              <a:t>các</a:t>
            </a:r>
            <a:r>
              <a:rPr lang="en-US" sz="2400" dirty="0"/>
              <a:t> </a:t>
            </a:r>
            <a:r>
              <a:rPr lang="en-US" sz="2400" dirty="0" err="1"/>
              <a:t>mục</a:t>
            </a:r>
            <a:r>
              <a:rPr lang="en-US" sz="2400" dirty="0"/>
              <a:t> </a:t>
            </a:r>
            <a:r>
              <a:rPr lang="en-US" sz="2400" dirty="0" smtClean="0"/>
              <a:t/>
            </a:r>
            <a:br>
              <a:rPr lang="en-US" sz="2400" dirty="0" smtClean="0"/>
            </a:br>
            <a:r>
              <a:rPr lang="en-US" sz="2400" dirty="0" err="1" smtClean="0"/>
              <a:t>phục</a:t>
            </a:r>
            <a:r>
              <a:rPr lang="en-US" sz="2400" dirty="0" smtClean="0"/>
              <a:t> </a:t>
            </a:r>
            <a:r>
              <a:rPr lang="en-US" sz="2400" dirty="0" err="1"/>
              <a:t>vụ</a:t>
            </a:r>
            <a:r>
              <a:rPr lang="en-US" sz="2400" dirty="0"/>
              <a:t> </a:t>
            </a:r>
            <a:r>
              <a:rPr lang="en-US" sz="2400" dirty="0" err="1"/>
              <a:t>giải</a:t>
            </a:r>
            <a:r>
              <a:rPr lang="en-US" sz="2400" dirty="0"/>
              <a:t> </a:t>
            </a:r>
            <a:r>
              <a:rPr lang="en-US" sz="2400" dirty="0" err="1"/>
              <a:t>trí</a:t>
            </a:r>
            <a:r>
              <a:rPr lang="en-US" sz="2400" dirty="0"/>
              <a:t> </a:t>
            </a:r>
            <a:r>
              <a:rPr lang="en-US" sz="2400" dirty="0" err="1"/>
              <a:t>như</a:t>
            </a:r>
            <a:r>
              <a:rPr lang="en-US" sz="2400" dirty="0"/>
              <a:t> </a:t>
            </a:r>
            <a:r>
              <a:rPr lang="en-US" sz="2400" dirty="0" smtClean="0"/>
              <a:t/>
            </a:r>
            <a:br>
              <a:rPr lang="en-US" sz="2400" dirty="0" smtClean="0"/>
            </a:br>
            <a:r>
              <a:rPr lang="en-US" sz="2400" dirty="0" smtClean="0"/>
              <a:t>video </a:t>
            </a:r>
            <a:r>
              <a:rPr lang="en-US" sz="2400" dirty="0" err="1"/>
              <a:t>hoặc</a:t>
            </a:r>
            <a:r>
              <a:rPr lang="en-US" sz="2400" dirty="0"/>
              <a:t> </a:t>
            </a:r>
            <a:r>
              <a:rPr lang="en-US" sz="2400" dirty="0" err="1"/>
              <a:t>hình</a:t>
            </a:r>
            <a:r>
              <a:rPr lang="en-US" sz="2400" dirty="0"/>
              <a:t> </a:t>
            </a:r>
            <a:r>
              <a:rPr lang="en-US" sz="2400" dirty="0" err="1"/>
              <a:t>ảnh</a:t>
            </a:r>
            <a:r>
              <a:rPr lang="en-US" sz="2400" dirty="0" smtClean="0"/>
              <a:t> </a:t>
            </a:r>
          </a:p>
        </p:txBody>
      </p:sp>
      <p:sp>
        <p:nvSpPr>
          <p:cNvPr id="89093" name="Rectangle 6"/>
          <p:cNvSpPr>
            <a:spLocks noGrp="1" noChangeArrowheads="1"/>
          </p:cNvSpPr>
          <p:nvPr>
            <p:ph type="sldNum" sz="quarter" idx="14"/>
          </p:nvPr>
        </p:nvSpPr>
        <p:spPr>
          <a:noFill/>
        </p:spPr>
        <p:txBody>
          <a:bodyPr/>
          <a:lstStyle/>
          <a:p>
            <a:fld id="{B0853759-0019-455C-9967-414A5BFDCEDB}" type="slidenum">
              <a:rPr lang="en-US" smtClean="0">
                <a:latin typeface="Arial" pitchFamily="34" charset="0"/>
              </a:rPr>
              <a:pPr/>
              <a:t>85</a:t>
            </a:fld>
            <a:endParaRPr lang="en-US" dirty="0" smtClean="0">
              <a:latin typeface="Arial" pitchFamily="34" charset="0"/>
            </a:endParaRPr>
          </a:p>
        </p:txBody>
      </p:sp>
      <p:pic>
        <p:nvPicPr>
          <p:cNvPr id="89094" name="Picture 7" descr="dreamweaver"/>
          <p:cNvPicPr>
            <a:picLocks noChangeAspect="1" noChangeArrowheads="1"/>
          </p:cNvPicPr>
          <p:nvPr/>
        </p:nvPicPr>
        <p:blipFill>
          <a:blip r:embed="rId3" cstate="print"/>
          <a:srcRect r="335"/>
          <a:stretch>
            <a:fillRect/>
          </a:stretch>
        </p:blipFill>
        <p:spPr bwMode="auto">
          <a:xfrm>
            <a:off x="4495800" y="2763763"/>
            <a:ext cx="4487066" cy="3421063"/>
          </a:xfrm>
          <a:prstGeom prst="rect">
            <a:avLst/>
          </a:prstGeom>
          <a:noFill/>
          <a:ln w="9525">
            <a:noFill/>
            <a:miter lim="800000"/>
            <a:headEnd/>
            <a:tailEnd/>
          </a:ln>
        </p:spPr>
      </p:pic>
    </p:spTree>
    <p:extLst>
      <p:ext uri="{BB962C8B-B14F-4D97-AF65-F5344CB8AC3E}">
        <p14:creationId xmlns:p14="http://schemas.microsoft.com/office/powerpoint/2010/main" val="996847334"/>
      </p:ext>
    </p:extLst>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r>
              <a:rPr lang="en-US" dirty="0" err="1" smtClean="0"/>
              <a:t>Hội</a:t>
            </a:r>
            <a:r>
              <a:rPr lang="en-US" dirty="0" smtClean="0"/>
              <a:t> </a:t>
            </a:r>
            <a:r>
              <a:rPr lang="en-US" dirty="0" err="1" smtClean="0"/>
              <a:t>thảo</a:t>
            </a:r>
            <a:r>
              <a:rPr lang="en-US" dirty="0" smtClean="0"/>
              <a:t> </a:t>
            </a:r>
            <a:r>
              <a:rPr lang="en-US" dirty="0" err="1" smtClean="0"/>
              <a:t>trực</a:t>
            </a:r>
            <a:r>
              <a:rPr lang="en-US" dirty="0" smtClean="0"/>
              <a:t> </a:t>
            </a:r>
            <a:r>
              <a:rPr lang="en-US" dirty="0" err="1" smtClean="0"/>
              <a:t>tuyến</a:t>
            </a:r>
            <a:r>
              <a:rPr lang="en-US" dirty="0" smtClean="0"/>
              <a:t> </a:t>
            </a:r>
            <a:r>
              <a:rPr lang="en-US" dirty="0" err="1" smtClean="0"/>
              <a:t>trên</a:t>
            </a:r>
            <a:r>
              <a:rPr lang="en-US" dirty="0" smtClean="0"/>
              <a:t> web</a:t>
            </a:r>
          </a:p>
        </p:txBody>
      </p:sp>
      <p:sp>
        <p:nvSpPr>
          <p:cNvPr id="90115" name="Content Placeholder 2"/>
          <p:cNvSpPr>
            <a:spLocks noGrp="1"/>
          </p:cNvSpPr>
          <p:nvPr>
            <p:ph sz="quarter" idx="12"/>
          </p:nvPr>
        </p:nvSpPr>
        <p:spPr>
          <a:xfrm>
            <a:off x="363538" y="1300163"/>
            <a:ext cx="8394700" cy="4968875"/>
          </a:xfrm>
        </p:spPr>
        <p:txBody>
          <a:bodyPr/>
          <a:lstStyle/>
          <a:p>
            <a:r>
              <a:rPr lang="en-US" sz="2400" dirty="0" err="1" smtClean="0"/>
              <a:t>Giống</a:t>
            </a:r>
            <a:r>
              <a:rPr lang="en-US" sz="2400" dirty="0" smtClean="0"/>
              <a:t> </a:t>
            </a:r>
            <a:r>
              <a:rPr lang="en-US" sz="2400" dirty="0" err="1" smtClean="0"/>
              <a:t>như</a:t>
            </a:r>
            <a:r>
              <a:rPr lang="en-US" sz="2400" dirty="0" smtClean="0"/>
              <a:t> </a:t>
            </a:r>
            <a:r>
              <a:rPr lang="en-US" sz="2400" dirty="0" err="1" smtClean="0"/>
              <a:t>hội</a:t>
            </a:r>
            <a:r>
              <a:rPr lang="en-US" sz="2400" dirty="0" smtClean="0"/>
              <a:t> </a:t>
            </a:r>
            <a:r>
              <a:rPr lang="en-US" sz="2400" dirty="0" err="1" smtClean="0"/>
              <a:t>thảo</a:t>
            </a:r>
            <a:r>
              <a:rPr lang="en-US" sz="2400" dirty="0" smtClean="0"/>
              <a:t> </a:t>
            </a:r>
            <a:r>
              <a:rPr lang="en-US" sz="2400" dirty="0" err="1" smtClean="0"/>
              <a:t>truyền</a:t>
            </a:r>
            <a:r>
              <a:rPr lang="en-US" sz="2400" dirty="0" smtClean="0"/>
              <a:t> </a:t>
            </a:r>
            <a:r>
              <a:rPr lang="en-US" sz="2400" dirty="0" err="1" smtClean="0"/>
              <a:t>thống</a:t>
            </a:r>
            <a:r>
              <a:rPr lang="en-US" sz="2400" dirty="0" smtClean="0"/>
              <a:t> </a:t>
            </a:r>
          </a:p>
          <a:p>
            <a:r>
              <a:rPr lang="en-US" sz="2400" dirty="0" err="1" smtClean="0"/>
              <a:t>Các</a:t>
            </a:r>
            <a:r>
              <a:rPr lang="en-US" sz="2400" dirty="0" smtClean="0"/>
              <a:t> </a:t>
            </a:r>
            <a:r>
              <a:rPr lang="en-US" sz="2400" dirty="0" err="1"/>
              <a:t>thành</a:t>
            </a:r>
            <a:r>
              <a:rPr lang="en-US" sz="2400" dirty="0"/>
              <a:t> </a:t>
            </a:r>
            <a:r>
              <a:rPr lang="en-US" sz="2400" dirty="0" err="1"/>
              <a:t>viên</a:t>
            </a:r>
            <a:r>
              <a:rPr lang="en-US" sz="2400" dirty="0"/>
              <a:t> </a:t>
            </a:r>
            <a:r>
              <a:rPr lang="en-US" sz="2400" dirty="0" err="1"/>
              <a:t>tham</a:t>
            </a:r>
            <a:r>
              <a:rPr lang="en-US" sz="2400" dirty="0"/>
              <a:t> </a:t>
            </a:r>
            <a:r>
              <a:rPr lang="en-US" sz="2400" dirty="0" err="1"/>
              <a:t>dự</a:t>
            </a:r>
            <a:r>
              <a:rPr lang="en-US" sz="2400" dirty="0"/>
              <a:t> </a:t>
            </a:r>
            <a:r>
              <a:rPr lang="en-US" sz="2400" dirty="0" err="1"/>
              <a:t>phải</a:t>
            </a:r>
            <a:r>
              <a:rPr lang="en-US" sz="2400" dirty="0"/>
              <a:t> </a:t>
            </a:r>
            <a:r>
              <a:rPr lang="en-US" sz="2400" dirty="0" err="1"/>
              <a:t>có</a:t>
            </a:r>
            <a:r>
              <a:rPr lang="en-US" sz="2400" dirty="0"/>
              <a:t> </a:t>
            </a:r>
            <a:r>
              <a:rPr lang="en-US" sz="2400" dirty="0" err="1"/>
              <a:t>mặt</a:t>
            </a:r>
            <a:r>
              <a:rPr lang="en-US" sz="2400" dirty="0"/>
              <a:t> ở </a:t>
            </a:r>
            <a:r>
              <a:rPr lang="en-US" sz="2400" dirty="0" err="1"/>
              <a:t>cùng</a:t>
            </a:r>
            <a:r>
              <a:rPr lang="en-US" sz="2400" dirty="0"/>
              <a:t> </a:t>
            </a:r>
            <a:r>
              <a:rPr lang="en-US" sz="2400" dirty="0" err="1"/>
              <a:t>một</a:t>
            </a:r>
            <a:r>
              <a:rPr lang="en-US" sz="2400" dirty="0"/>
              <a:t> </a:t>
            </a:r>
            <a:r>
              <a:rPr lang="en-US" sz="2400" dirty="0" err="1"/>
              <a:t>địa</a:t>
            </a:r>
            <a:r>
              <a:rPr lang="en-US" sz="2400" dirty="0"/>
              <a:t> </a:t>
            </a:r>
            <a:r>
              <a:rPr lang="en-US" sz="2400" dirty="0" err="1"/>
              <a:t>điểm</a:t>
            </a:r>
            <a:r>
              <a:rPr lang="en-US" sz="2400" dirty="0"/>
              <a:t> </a:t>
            </a:r>
            <a:r>
              <a:rPr lang="en-US" sz="2400" dirty="0" err="1"/>
              <a:t>hoặc</a:t>
            </a:r>
            <a:r>
              <a:rPr lang="en-US" sz="2400" dirty="0"/>
              <a:t> </a:t>
            </a:r>
            <a:r>
              <a:rPr lang="en-US" sz="2400" dirty="0" err="1"/>
              <a:t>kết</a:t>
            </a:r>
            <a:r>
              <a:rPr lang="en-US" sz="2400" dirty="0"/>
              <a:t> </a:t>
            </a:r>
            <a:r>
              <a:rPr lang="en-US" sz="2400" dirty="0" err="1"/>
              <a:t>nối</a:t>
            </a:r>
            <a:r>
              <a:rPr lang="en-US" sz="2400" dirty="0"/>
              <a:t> </a:t>
            </a:r>
            <a:r>
              <a:rPr lang="en-US" sz="2400" dirty="0" err="1"/>
              <a:t>với</a:t>
            </a:r>
            <a:r>
              <a:rPr lang="en-US" sz="2400" dirty="0"/>
              <a:t> </a:t>
            </a:r>
            <a:r>
              <a:rPr lang="en-US" sz="2400" dirty="0" err="1" smtClean="0"/>
              <a:t>nhau</a:t>
            </a:r>
            <a:r>
              <a:rPr lang="en-US" sz="2400" dirty="0" smtClean="0"/>
              <a:t> </a:t>
            </a:r>
            <a:r>
              <a:rPr lang="en-US" sz="2400" dirty="0" err="1" smtClean="0"/>
              <a:t>thông</a:t>
            </a:r>
            <a:r>
              <a:rPr lang="en-US" sz="2400" dirty="0" smtClean="0"/>
              <a:t> qua </a:t>
            </a:r>
            <a:r>
              <a:rPr lang="en-US" sz="2400" dirty="0" err="1" smtClean="0"/>
              <a:t>dịch</a:t>
            </a:r>
            <a:r>
              <a:rPr lang="en-US" sz="2400" dirty="0" smtClean="0"/>
              <a:t> </a:t>
            </a:r>
            <a:r>
              <a:rPr lang="en-US" sz="2400" dirty="0" err="1" smtClean="0"/>
              <a:t>vụ</a:t>
            </a:r>
            <a:r>
              <a:rPr lang="en-US" sz="2400" dirty="0" smtClean="0"/>
              <a:t> </a:t>
            </a:r>
            <a:r>
              <a:rPr lang="en-US" sz="2400" dirty="0" err="1" smtClean="0"/>
              <a:t>điện</a:t>
            </a:r>
            <a:r>
              <a:rPr lang="en-US" sz="2400" dirty="0" smtClean="0"/>
              <a:t> </a:t>
            </a:r>
            <a:r>
              <a:rPr lang="en-US" sz="2400" dirty="0" err="1" smtClean="0"/>
              <a:t>thoại</a:t>
            </a:r>
            <a:endParaRPr lang="en-US" sz="2400" dirty="0" smtClean="0"/>
          </a:p>
        </p:txBody>
      </p:sp>
      <p:sp>
        <p:nvSpPr>
          <p:cNvPr id="90117" name="Slide Number Placeholder 4"/>
          <p:cNvSpPr>
            <a:spLocks noGrp="1"/>
          </p:cNvSpPr>
          <p:nvPr>
            <p:ph type="sldNum" sz="quarter" idx="14"/>
          </p:nvPr>
        </p:nvSpPr>
        <p:spPr>
          <a:noFill/>
        </p:spPr>
        <p:txBody>
          <a:bodyPr/>
          <a:lstStyle/>
          <a:p>
            <a:fld id="{E3E3D829-5E8B-4740-B97E-A32F098519AB}" type="slidenum">
              <a:rPr lang="en-US" smtClean="0"/>
              <a:pPr/>
              <a:t>86</a:t>
            </a:fld>
            <a:endParaRPr lang="en-US" dirty="0" smtClean="0"/>
          </a:p>
        </p:txBody>
      </p:sp>
      <p:pic>
        <p:nvPicPr>
          <p:cNvPr id="90118" name="Picture 1" descr="adobe connect"/>
          <p:cNvPicPr>
            <a:picLocks noChangeAspect="1" noChangeArrowheads="1"/>
          </p:cNvPicPr>
          <p:nvPr/>
        </p:nvPicPr>
        <p:blipFill>
          <a:blip r:embed="rId3" cstate="print"/>
          <a:srcRect/>
          <a:stretch>
            <a:fillRect/>
          </a:stretch>
        </p:blipFill>
        <p:spPr bwMode="auto">
          <a:xfrm>
            <a:off x="2389188" y="2811463"/>
            <a:ext cx="4284662" cy="3289300"/>
          </a:xfrm>
          <a:prstGeom prst="rect">
            <a:avLst/>
          </a:prstGeom>
          <a:noFill/>
          <a:ln w="9525">
            <a:noFill/>
            <a:miter lim="800000"/>
            <a:headEnd/>
            <a:tailEnd/>
          </a:ln>
        </p:spPr>
      </p:pic>
    </p:spTree>
    <p:extLst>
      <p:ext uri="{BB962C8B-B14F-4D97-AF65-F5344CB8AC3E}">
        <p14:creationId xmlns:p14="http://schemas.microsoft.com/office/powerpoint/2010/main" val="2352067927"/>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r>
              <a:rPr lang="en-US" dirty="0" err="1"/>
              <a:t>Thiết</a:t>
            </a:r>
            <a:r>
              <a:rPr lang="en-US" dirty="0"/>
              <a:t> </a:t>
            </a:r>
            <a:r>
              <a:rPr lang="en-US" dirty="0" err="1"/>
              <a:t>kế</a:t>
            </a:r>
            <a:r>
              <a:rPr lang="en-US" dirty="0"/>
              <a:t> </a:t>
            </a:r>
            <a:r>
              <a:rPr lang="en-US" dirty="0" err="1"/>
              <a:t>và</a:t>
            </a:r>
            <a:r>
              <a:rPr lang="en-US" dirty="0"/>
              <a:t> </a:t>
            </a:r>
            <a:r>
              <a:rPr lang="en-US" dirty="0" err="1"/>
              <a:t>vẽ</a:t>
            </a:r>
            <a:r>
              <a:rPr lang="en-US" dirty="0"/>
              <a:t> </a:t>
            </a:r>
            <a:r>
              <a:rPr lang="en-US" dirty="0" err="1"/>
              <a:t>bằng</a:t>
            </a:r>
            <a:r>
              <a:rPr lang="en-US" dirty="0"/>
              <a:t> </a:t>
            </a:r>
            <a:r>
              <a:rPr lang="en-US" dirty="0" err="1"/>
              <a:t>máy</a:t>
            </a:r>
            <a:r>
              <a:rPr lang="en-US" dirty="0"/>
              <a:t> </a:t>
            </a:r>
            <a:r>
              <a:rPr lang="en-US" dirty="0" err="1"/>
              <a:t>tính</a:t>
            </a:r>
            <a:r>
              <a:rPr lang="en-US" dirty="0"/>
              <a:t> (CAD)</a:t>
            </a:r>
            <a:endParaRPr lang="en-US" dirty="0" smtClean="0"/>
          </a:p>
        </p:txBody>
      </p:sp>
      <p:sp>
        <p:nvSpPr>
          <p:cNvPr id="91139" name="Content Placeholder 2"/>
          <p:cNvSpPr>
            <a:spLocks noGrp="1"/>
          </p:cNvSpPr>
          <p:nvPr>
            <p:ph sz="quarter" idx="12"/>
          </p:nvPr>
        </p:nvSpPr>
        <p:spPr>
          <a:xfrm>
            <a:off x="363538" y="1300163"/>
            <a:ext cx="8394700" cy="4968875"/>
          </a:xfrm>
        </p:spPr>
        <p:txBody>
          <a:bodyPr/>
          <a:lstStyle/>
          <a:p>
            <a:r>
              <a:rPr lang="en-US" sz="2400" dirty="0" err="1" smtClean="0"/>
              <a:t>Dùng</a:t>
            </a:r>
            <a:r>
              <a:rPr lang="en-US" sz="2400" dirty="0" smtClean="0"/>
              <a:t> </a:t>
            </a:r>
            <a:r>
              <a:rPr lang="en-US" sz="2400" dirty="0" err="1"/>
              <a:t>để</a:t>
            </a:r>
            <a:r>
              <a:rPr lang="en-US" sz="2400" dirty="0"/>
              <a:t> </a:t>
            </a:r>
            <a:r>
              <a:rPr lang="en-US" sz="2400" dirty="0" err="1"/>
              <a:t>thiết</a:t>
            </a:r>
            <a:r>
              <a:rPr lang="en-US" sz="2400" dirty="0"/>
              <a:t> </a:t>
            </a:r>
            <a:r>
              <a:rPr lang="en-US" sz="2400" dirty="0" err="1"/>
              <a:t>kế</a:t>
            </a:r>
            <a:r>
              <a:rPr lang="en-US" sz="2400" dirty="0"/>
              <a:t> </a:t>
            </a:r>
            <a:r>
              <a:rPr lang="en-US" sz="2400" dirty="0" err="1"/>
              <a:t>đồ</a:t>
            </a:r>
            <a:r>
              <a:rPr lang="en-US" sz="2400" dirty="0"/>
              <a:t> </a:t>
            </a:r>
            <a:r>
              <a:rPr lang="en-US" sz="2400" dirty="0" err="1" smtClean="0"/>
              <a:t>vật</a:t>
            </a:r>
            <a:r>
              <a:rPr lang="en-US" sz="2400" dirty="0" smtClean="0"/>
              <a:t>, </a:t>
            </a:r>
            <a:r>
              <a:rPr lang="en-US" sz="2400" dirty="0" err="1"/>
              <a:t>vẽ</a:t>
            </a:r>
            <a:r>
              <a:rPr lang="en-US" sz="2400" dirty="0"/>
              <a:t> </a:t>
            </a:r>
            <a:r>
              <a:rPr lang="en-US" sz="2400" dirty="0" err="1"/>
              <a:t>thiết</a:t>
            </a:r>
            <a:r>
              <a:rPr lang="en-US" sz="2400" dirty="0"/>
              <a:t> </a:t>
            </a:r>
            <a:r>
              <a:rPr lang="en-US" sz="2400" dirty="0" err="1"/>
              <a:t>kế</a:t>
            </a:r>
            <a:r>
              <a:rPr lang="en-US" sz="2400" dirty="0"/>
              <a:t> </a:t>
            </a:r>
            <a:r>
              <a:rPr lang="en-US" sz="2400" dirty="0" err="1"/>
              <a:t>hoặc</a:t>
            </a:r>
            <a:r>
              <a:rPr lang="en-US" sz="2400" dirty="0"/>
              <a:t> </a:t>
            </a:r>
            <a:r>
              <a:rPr lang="en-US" sz="2400" dirty="0" err="1"/>
              <a:t>đồ</a:t>
            </a:r>
            <a:r>
              <a:rPr lang="en-US" sz="2400" dirty="0"/>
              <a:t> </a:t>
            </a:r>
            <a:r>
              <a:rPr lang="en-US" sz="2400" dirty="0" err="1" smtClean="0"/>
              <a:t>án</a:t>
            </a:r>
            <a:endParaRPr lang="en-US" sz="2400" dirty="0" smtClean="0"/>
          </a:p>
          <a:p>
            <a:r>
              <a:rPr lang="en-US" sz="2400" dirty="0" err="1" smtClean="0"/>
              <a:t>Có</a:t>
            </a:r>
            <a:r>
              <a:rPr lang="en-US" sz="2400" dirty="0" smtClean="0"/>
              <a:t> </a:t>
            </a:r>
            <a:r>
              <a:rPr lang="en-US" sz="2400" dirty="0" err="1"/>
              <a:t>thể</a:t>
            </a:r>
            <a:r>
              <a:rPr lang="en-US" sz="2400" dirty="0"/>
              <a:t> </a:t>
            </a:r>
            <a:r>
              <a:rPr lang="en-US" sz="2400" dirty="0" err="1"/>
              <a:t>được</a:t>
            </a:r>
            <a:r>
              <a:rPr lang="en-US" sz="2400" dirty="0"/>
              <a:t> </a:t>
            </a:r>
            <a:r>
              <a:rPr lang="en-US" sz="2400" dirty="0" err="1"/>
              <a:t>dùng</a:t>
            </a:r>
            <a:r>
              <a:rPr lang="en-US" sz="2400" dirty="0"/>
              <a:t> </a:t>
            </a:r>
            <a:r>
              <a:rPr lang="en-US" sz="2400" dirty="0" err="1"/>
              <a:t>để</a:t>
            </a:r>
            <a:r>
              <a:rPr lang="en-US" sz="2400" dirty="0"/>
              <a:t> </a:t>
            </a:r>
            <a:r>
              <a:rPr lang="en-US" sz="2400" dirty="0" err="1"/>
              <a:t>tạo</a:t>
            </a:r>
            <a:r>
              <a:rPr lang="en-US" sz="2400" dirty="0"/>
              <a:t> </a:t>
            </a:r>
            <a:r>
              <a:rPr lang="en-US" sz="2400" dirty="0" err="1"/>
              <a:t>những</a:t>
            </a:r>
            <a:r>
              <a:rPr lang="en-US" sz="2400" dirty="0"/>
              <a:t> </a:t>
            </a:r>
            <a:r>
              <a:rPr lang="en-US" sz="2400" dirty="0" err="1"/>
              <a:t>hiệu</a:t>
            </a:r>
            <a:r>
              <a:rPr lang="en-US" sz="2400" dirty="0"/>
              <a:t> </a:t>
            </a:r>
            <a:r>
              <a:rPr lang="en-US" sz="2400" dirty="0" err="1"/>
              <a:t>ứng</a:t>
            </a:r>
            <a:r>
              <a:rPr lang="en-US" sz="2400" dirty="0"/>
              <a:t> </a:t>
            </a:r>
            <a:r>
              <a:rPr lang="en-US" sz="2400" dirty="0" err="1"/>
              <a:t>hoạt</a:t>
            </a:r>
            <a:r>
              <a:rPr lang="en-US" sz="2400" dirty="0"/>
              <a:t> </a:t>
            </a:r>
            <a:r>
              <a:rPr lang="en-US" sz="2400" dirty="0" err="1"/>
              <a:t>ảnh</a:t>
            </a:r>
            <a:r>
              <a:rPr lang="en-US" sz="2400" dirty="0"/>
              <a:t> </a:t>
            </a:r>
            <a:r>
              <a:rPr lang="en-US" sz="2400" dirty="0" smtClean="0"/>
              <a:t/>
            </a:r>
            <a:br>
              <a:rPr lang="en-US" sz="2400" dirty="0" smtClean="0"/>
            </a:br>
            <a:r>
              <a:rPr lang="en-US" sz="2400" dirty="0" err="1" smtClean="0"/>
              <a:t>đặc</a:t>
            </a:r>
            <a:r>
              <a:rPr lang="en-US" sz="2400" dirty="0" smtClean="0"/>
              <a:t> </a:t>
            </a:r>
            <a:r>
              <a:rPr lang="en-US" sz="2400" dirty="0" err="1" smtClean="0"/>
              <a:t>biệt</a:t>
            </a:r>
            <a:r>
              <a:rPr lang="en-US" sz="2400" dirty="0" smtClean="0"/>
              <a:t> </a:t>
            </a:r>
          </a:p>
          <a:p>
            <a:r>
              <a:rPr lang="en-US" sz="2400" dirty="0" err="1"/>
              <a:t>T</a:t>
            </a:r>
            <a:r>
              <a:rPr lang="en-US" sz="2400" dirty="0" err="1" smtClean="0"/>
              <a:t>hiết</a:t>
            </a:r>
            <a:r>
              <a:rPr lang="en-US" sz="2400" dirty="0" smtClean="0"/>
              <a:t> </a:t>
            </a:r>
            <a:r>
              <a:rPr lang="en-US" sz="2400" dirty="0" err="1"/>
              <a:t>kế</a:t>
            </a:r>
            <a:r>
              <a:rPr lang="en-US" sz="2400" dirty="0"/>
              <a:t> </a:t>
            </a:r>
            <a:r>
              <a:rPr lang="en-US" sz="2400" dirty="0" err="1"/>
              <a:t>có</a:t>
            </a:r>
            <a:r>
              <a:rPr lang="en-US" sz="2400" dirty="0"/>
              <a:t> </a:t>
            </a:r>
            <a:r>
              <a:rPr lang="en-US" sz="2400" dirty="0" err="1"/>
              <a:t>thể</a:t>
            </a:r>
            <a:r>
              <a:rPr lang="en-US" sz="2400" dirty="0"/>
              <a:t> </a:t>
            </a:r>
            <a:r>
              <a:rPr lang="en-US" sz="2400" dirty="0" err="1"/>
              <a:t>cài</a:t>
            </a:r>
            <a:r>
              <a:rPr lang="en-US" sz="2400" dirty="0"/>
              <a:t> </a:t>
            </a:r>
            <a:r>
              <a:rPr lang="en-US" sz="2400" dirty="0" err="1"/>
              <a:t>đặt</a:t>
            </a:r>
            <a:r>
              <a:rPr lang="en-US" sz="2400" dirty="0"/>
              <a:t> </a:t>
            </a:r>
            <a:r>
              <a:rPr lang="en-US" sz="2400" dirty="0" smtClean="0"/>
              <a:t>ở </a:t>
            </a:r>
            <a:r>
              <a:rPr lang="en-US" sz="2400" dirty="0" err="1" smtClean="0"/>
              <a:t>chế</a:t>
            </a:r>
            <a:r>
              <a:rPr lang="en-US" sz="2400" dirty="0" smtClean="0"/>
              <a:t> </a:t>
            </a:r>
            <a:r>
              <a:rPr lang="en-US" sz="2400" dirty="0" err="1" smtClean="0"/>
              <a:t>độ</a:t>
            </a:r>
            <a:r>
              <a:rPr lang="en-US" sz="2400" dirty="0" smtClean="0"/>
              <a:t> </a:t>
            </a:r>
            <a:r>
              <a:rPr lang="en-US" sz="2400" dirty="0" err="1" smtClean="0"/>
              <a:t>hai</a:t>
            </a:r>
            <a:r>
              <a:rPr lang="en-US" sz="2400" dirty="0" smtClean="0"/>
              <a:t> </a:t>
            </a:r>
            <a:r>
              <a:rPr lang="en-US" sz="2400" dirty="0" err="1"/>
              <a:t>chiều</a:t>
            </a:r>
            <a:r>
              <a:rPr lang="en-US" sz="2400" dirty="0"/>
              <a:t> </a:t>
            </a:r>
            <a:r>
              <a:rPr lang="en-US" sz="2400" dirty="0" err="1"/>
              <a:t>hoặc</a:t>
            </a:r>
            <a:r>
              <a:rPr lang="en-US" sz="2400" dirty="0"/>
              <a:t> </a:t>
            </a:r>
            <a:r>
              <a:rPr lang="en-US" sz="2400" dirty="0" err="1"/>
              <a:t>ba</a:t>
            </a:r>
            <a:r>
              <a:rPr lang="en-US" sz="2400" dirty="0"/>
              <a:t> </a:t>
            </a:r>
            <a:r>
              <a:rPr lang="en-US" sz="2400" dirty="0" err="1" smtClean="0"/>
              <a:t>chiều</a:t>
            </a:r>
            <a:endParaRPr lang="en-US" sz="2400" dirty="0" smtClean="0"/>
          </a:p>
          <a:p>
            <a:endParaRPr lang="en-US" sz="2400" dirty="0" smtClean="0"/>
          </a:p>
        </p:txBody>
      </p:sp>
      <p:sp>
        <p:nvSpPr>
          <p:cNvPr id="91141" name="Slide Number Placeholder 4"/>
          <p:cNvSpPr>
            <a:spLocks noGrp="1"/>
          </p:cNvSpPr>
          <p:nvPr>
            <p:ph type="sldNum" sz="quarter" idx="14"/>
          </p:nvPr>
        </p:nvSpPr>
        <p:spPr>
          <a:noFill/>
        </p:spPr>
        <p:txBody>
          <a:bodyPr/>
          <a:lstStyle/>
          <a:p>
            <a:fld id="{2C57B3BD-4F9B-4FF7-8A1F-CF8C8026E48A}" type="slidenum">
              <a:rPr lang="en-US" smtClean="0"/>
              <a:pPr/>
              <a:t>87</a:t>
            </a:fld>
            <a:endParaRPr lang="en-US" dirty="0" smtClean="0"/>
          </a:p>
        </p:txBody>
      </p:sp>
      <p:grpSp>
        <p:nvGrpSpPr>
          <p:cNvPr id="91142" name="Group 1"/>
          <p:cNvGrpSpPr>
            <a:grpSpLocks noChangeAspect="1"/>
          </p:cNvGrpSpPr>
          <p:nvPr/>
        </p:nvGrpSpPr>
        <p:grpSpPr bwMode="auto">
          <a:xfrm>
            <a:off x="2833688" y="3286125"/>
            <a:ext cx="3476625" cy="2009775"/>
            <a:chOff x="1960" y="3203"/>
            <a:chExt cx="3535" cy="2042"/>
          </a:xfrm>
        </p:grpSpPr>
        <p:sp>
          <p:nvSpPr>
            <p:cNvPr id="91143" name="AutoShape 2"/>
            <p:cNvSpPr>
              <a:spLocks noChangeAspect="1" noChangeArrowheads="1"/>
            </p:cNvSpPr>
            <p:nvPr/>
          </p:nvSpPr>
          <p:spPr bwMode="auto">
            <a:xfrm>
              <a:off x="1960" y="3203"/>
              <a:ext cx="3535" cy="2042"/>
            </a:xfrm>
            <a:prstGeom prst="rect">
              <a:avLst/>
            </a:prstGeom>
            <a:noFill/>
            <a:ln w="9525">
              <a:noFill/>
              <a:miter lim="800000"/>
              <a:headEnd/>
              <a:tailEnd/>
            </a:ln>
          </p:spPr>
          <p:txBody>
            <a:bodyPr/>
            <a:lstStyle/>
            <a:p>
              <a:endParaRPr lang="en-US" dirty="0"/>
            </a:p>
          </p:txBody>
        </p:sp>
        <p:pic>
          <p:nvPicPr>
            <p:cNvPr id="91144" name="Picture 3" descr="drafting storage tank"/>
            <p:cNvPicPr>
              <a:picLocks noChangeAspect="1" noChangeArrowheads="1"/>
            </p:cNvPicPr>
            <p:nvPr/>
          </p:nvPicPr>
          <p:blipFill>
            <a:blip r:embed="rId3" cstate="print"/>
            <a:srcRect l="17216" b="16846"/>
            <a:stretch>
              <a:fillRect/>
            </a:stretch>
          </p:blipFill>
          <p:spPr bwMode="auto">
            <a:xfrm>
              <a:off x="1960" y="3621"/>
              <a:ext cx="2436" cy="1624"/>
            </a:xfrm>
            <a:prstGeom prst="rect">
              <a:avLst/>
            </a:prstGeom>
            <a:noFill/>
            <a:ln w="9525">
              <a:noFill/>
              <a:miter lim="800000"/>
              <a:headEnd/>
              <a:tailEnd/>
            </a:ln>
          </p:spPr>
        </p:pic>
        <p:pic>
          <p:nvPicPr>
            <p:cNvPr id="91145" name="Picture 4" descr="architectural plan"/>
            <p:cNvPicPr>
              <a:picLocks noChangeAspect="1" noChangeArrowheads="1"/>
            </p:cNvPicPr>
            <p:nvPr/>
          </p:nvPicPr>
          <p:blipFill>
            <a:blip r:embed="rId4" cstate="print"/>
            <a:srcRect l="2777" r="12465" b="18556"/>
            <a:stretch>
              <a:fillRect/>
            </a:stretch>
          </p:blipFill>
          <p:spPr bwMode="auto">
            <a:xfrm>
              <a:off x="3054" y="3203"/>
              <a:ext cx="2441" cy="1466"/>
            </a:xfrm>
            <a:prstGeom prst="rect">
              <a:avLst/>
            </a:prstGeom>
            <a:noFill/>
            <a:ln w="9525">
              <a:noFill/>
              <a:miter lim="800000"/>
              <a:headEnd/>
              <a:tailEnd/>
            </a:ln>
          </p:spPr>
        </p:pic>
      </p:grpSp>
    </p:spTree>
    <p:extLst>
      <p:ext uri="{BB962C8B-B14F-4D97-AF65-F5344CB8AC3E}">
        <p14:creationId xmlns:p14="http://schemas.microsoft.com/office/powerpoint/2010/main" val="2024669664"/>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US" dirty="0" err="1"/>
              <a:t>Quản</a:t>
            </a:r>
            <a:r>
              <a:rPr lang="en-US" dirty="0"/>
              <a:t> </a:t>
            </a:r>
            <a:r>
              <a:rPr lang="en-US" dirty="0" err="1"/>
              <a:t>lý</a:t>
            </a:r>
            <a:r>
              <a:rPr lang="en-US" dirty="0"/>
              <a:t> </a:t>
            </a:r>
            <a:r>
              <a:rPr lang="en-US" dirty="0" err="1"/>
              <a:t>dự</a:t>
            </a:r>
            <a:r>
              <a:rPr lang="en-US" dirty="0"/>
              <a:t> </a:t>
            </a:r>
            <a:r>
              <a:rPr lang="en-US" dirty="0" err="1"/>
              <a:t>án</a:t>
            </a:r>
            <a:endParaRPr lang="en-US" dirty="0" smtClean="0"/>
          </a:p>
        </p:txBody>
      </p:sp>
      <p:sp>
        <p:nvSpPr>
          <p:cNvPr id="92163" name="Content Placeholder 2"/>
          <p:cNvSpPr>
            <a:spLocks noGrp="1"/>
          </p:cNvSpPr>
          <p:nvPr>
            <p:ph sz="quarter" idx="12"/>
          </p:nvPr>
        </p:nvSpPr>
        <p:spPr>
          <a:xfrm>
            <a:off x="363538" y="1300163"/>
            <a:ext cx="8394700" cy="4968875"/>
          </a:xfrm>
        </p:spPr>
        <p:txBody>
          <a:bodyPr/>
          <a:lstStyle/>
          <a:p>
            <a:r>
              <a:rPr lang="en-US" sz="2000" dirty="0" err="1" smtClean="0"/>
              <a:t>Lập</a:t>
            </a:r>
            <a:r>
              <a:rPr lang="en-US" sz="2000" dirty="0" smtClean="0"/>
              <a:t> </a:t>
            </a:r>
            <a:r>
              <a:rPr lang="en-US" sz="2000" dirty="0" err="1" smtClean="0"/>
              <a:t>kế</a:t>
            </a:r>
            <a:r>
              <a:rPr lang="en-US" sz="2000" dirty="0" smtClean="0"/>
              <a:t> </a:t>
            </a:r>
            <a:r>
              <a:rPr lang="en-US" sz="2000" dirty="0" err="1"/>
              <a:t>hoạch</a:t>
            </a:r>
            <a:r>
              <a:rPr lang="en-US" sz="2000" dirty="0"/>
              <a:t> </a:t>
            </a:r>
            <a:r>
              <a:rPr lang="en-US" sz="2000" dirty="0" err="1"/>
              <a:t>và</a:t>
            </a:r>
            <a:r>
              <a:rPr lang="en-US" sz="2000" dirty="0"/>
              <a:t> </a:t>
            </a:r>
            <a:r>
              <a:rPr lang="en-US" sz="2000" dirty="0" err="1"/>
              <a:t>theo</a:t>
            </a:r>
            <a:r>
              <a:rPr lang="en-US" sz="2000" dirty="0"/>
              <a:t> </a:t>
            </a:r>
            <a:r>
              <a:rPr lang="en-US" sz="2000" dirty="0" err="1"/>
              <a:t>dõi</a:t>
            </a:r>
            <a:r>
              <a:rPr lang="en-US" sz="2000" dirty="0"/>
              <a:t> </a:t>
            </a:r>
            <a:r>
              <a:rPr lang="en-US" sz="2000" dirty="0" err="1"/>
              <a:t>thực</a:t>
            </a:r>
            <a:r>
              <a:rPr lang="en-US" sz="2000" dirty="0"/>
              <a:t> </a:t>
            </a:r>
            <a:r>
              <a:rPr lang="en-US" sz="2000" dirty="0" err="1"/>
              <a:t>hiện</a:t>
            </a:r>
            <a:r>
              <a:rPr lang="en-US" sz="2000" dirty="0"/>
              <a:t> </a:t>
            </a:r>
            <a:r>
              <a:rPr lang="en-US" sz="2000" dirty="0" err="1"/>
              <a:t>nhiệm</a:t>
            </a:r>
            <a:r>
              <a:rPr lang="en-US" sz="2000" dirty="0"/>
              <a:t> </a:t>
            </a:r>
            <a:r>
              <a:rPr lang="en-US" sz="2000" dirty="0" err="1"/>
              <a:t>vụ</a:t>
            </a:r>
            <a:r>
              <a:rPr lang="en-US" sz="2000" dirty="0"/>
              <a:t> </a:t>
            </a:r>
            <a:r>
              <a:rPr lang="en-US" sz="2000" dirty="0" err="1"/>
              <a:t>cho</a:t>
            </a:r>
            <a:r>
              <a:rPr lang="en-US" sz="2000" dirty="0"/>
              <a:t> </a:t>
            </a:r>
            <a:r>
              <a:rPr lang="en-US" sz="2000" dirty="0" err="1"/>
              <a:t>các</a:t>
            </a:r>
            <a:r>
              <a:rPr lang="en-US" sz="2000" dirty="0"/>
              <a:t> </a:t>
            </a:r>
            <a:r>
              <a:rPr lang="en-US" sz="2000" dirty="0" err="1"/>
              <a:t>dự</a:t>
            </a:r>
            <a:r>
              <a:rPr lang="en-US" sz="2000" dirty="0"/>
              <a:t> </a:t>
            </a:r>
            <a:r>
              <a:rPr lang="en-US" sz="2000" dirty="0" err="1"/>
              <a:t>án</a:t>
            </a:r>
            <a:r>
              <a:rPr lang="en-US" sz="2000" dirty="0"/>
              <a:t> </a:t>
            </a:r>
            <a:r>
              <a:rPr lang="en-US" sz="2000" dirty="0" err="1"/>
              <a:t>lớn</a:t>
            </a:r>
            <a:r>
              <a:rPr lang="en-US" sz="2000" dirty="0"/>
              <a:t> </a:t>
            </a:r>
            <a:r>
              <a:rPr lang="en-US" sz="2000" dirty="0" err="1"/>
              <a:t>nhỏ</a:t>
            </a:r>
            <a:r>
              <a:rPr lang="en-US" sz="2000" dirty="0"/>
              <a:t> </a:t>
            </a:r>
            <a:r>
              <a:rPr lang="en-US" sz="2000" dirty="0" err="1"/>
              <a:t>phải</a:t>
            </a:r>
            <a:r>
              <a:rPr lang="en-US" sz="2000" dirty="0"/>
              <a:t> </a:t>
            </a:r>
            <a:r>
              <a:rPr lang="en-US" sz="2000" dirty="0" err="1"/>
              <a:t>sử</a:t>
            </a:r>
            <a:r>
              <a:rPr lang="en-US" sz="2000" dirty="0"/>
              <a:t> </a:t>
            </a:r>
            <a:r>
              <a:rPr lang="en-US" sz="2000" dirty="0" err="1"/>
              <a:t>dụng</a:t>
            </a:r>
            <a:r>
              <a:rPr lang="en-US" sz="2000" dirty="0"/>
              <a:t> </a:t>
            </a:r>
            <a:r>
              <a:rPr lang="en-US" sz="2000" dirty="0" err="1"/>
              <a:t>nhiều</a:t>
            </a:r>
            <a:r>
              <a:rPr lang="en-US" sz="2000" dirty="0"/>
              <a:t> </a:t>
            </a:r>
            <a:r>
              <a:rPr lang="en-US" sz="2000" dirty="0" err="1"/>
              <a:t>người</a:t>
            </a:r>
            <a:r>
              <a:rPr lang="en-US" sz="2000" dirty="0"/>
              <a:t> </a:t>
            </a:r>
            <a:r>
              <a:rPr lang="en-US" sz="2000" dirty="0" err="1"/>
              <a:t>và</a:t>
            </a:r>
            <a:r>
              <a:rPr lang="en-US" sz="2000" dirty="0"/>
              <a:t> </a:t>
            </a:r>
            <a:r>
              <a:rPr lang="en-US" sz="2000" dirty="0" err="1"/>
              <a:t>nguồn</a:t>
            </a:r>
            <a:r>
              <a:rPr lang="en-US" sz="2000" dirty="0"/>
              <a:t> </a:t>
            </a:r>
            <a:r>
              <a:rPr lang="en-US" sz="2000" dirty="0" err="1"/>
              <a:t>lực</a:t>
            </a:r>
            <a:endParaRPr lang="en-US" sz="2000" dirty="0" smtClean="0"/>
          </a:p>
          <a:p>
            <a:r>
              <a:rPr lang="en-US" sz="2000" dirty="0" err="1" smtClean="0"/>
              <a:t>Có</a:t>
            </a:r>
            <a:r>
              <a:rPr lang="en-US" sz="2000" dirty="0" smtClean="0"/>
              <a:t> </a:t>
            </a:r>
            <a:r>
              <a:rPr lang="en-US" sz="2000" dirty="0" err="1" smtClean="0"/>
              <a:t>thể</a:t>
            </a:r>
            <a:r>
              <a:rPr lang="en-US" sz="2000" dirty="0" smtClean="0"/>
              <a:t> </a:t>
            </a:r>
            <a:r>
              <a:rPr lang="en-US" sz="2000" dirty="0" err="1"/>
              <a:t>sắp</a:t>
            </a:r>
            <a:r>
              <a:rPr lang="en-US" sz="2000" dirty="0"/>
              <a:t> </a:t>
            </a:r>
            <a:r>
              <a:rPr lang="en-US" sz="2000" dirty="0" err="1"/>
              <a:t>xếp</a:t>
            </a:r>
            <a:r>
              <a:rPr lang="en-US" sz="2000" dirty="0"/>
              <a:t> </a:t>
            </a:r>
            <a:r>
              <a:rPr lang="en-US" sz="2000" dirty="0" err="1"/>
              <a:t>các</a:t>
            </a:r>
            <a:r>
              <a:rPr lang="en-US" sz="2000" dirty="0"/>
              <a:t> </a:t>
            </a:r>
            <a:r>
              <a:rPr lang="en-US" sz="2000" dirty="0" err="1"/>
              <a:t>nhiệm</a:t>
            </a:r>
            <a:r>
              <a:rPr lang="en-US" sz="2000" dirty="0"/>
              <a:t> </a:t>
            </a:r>
            <a:r>
              <a:rPr lang="en-US" sz="2000" dirty="0" err="1"/>
              <a:t>vụ</a:t>
            </a:r>
            <a:r>
              <a:rPr lang="en-US" sz="2000" dirty="0"/>
              <a:t>, </a:t>
            </a:r>
            <a:r>
              <a:rPr lang="en-US" sz="2000" dirty="0" err="1"/>
              <a:t>nhân</a:t>
            </a:r>
            <a:r>
              <a:rPr lang="en-US" sz="2000" dirty="0"/>
              <a:t> </a:t>
            </a:r>
            <a:r>
              <a:rPr lang="en-US" sz="2000" dirty="0" err="1"/>
              <a:t>sự</a:t>
            </a:r>
            <a:r>
              <a:rPr lang="en-US" sz="2000" dirty="0"/>
              <a:t>, </a:t>
            </a:r>
            <a:r>
              <a:rPr lang="en-US" sz="2000" dirty="0" err="1"/>
              <a:t>và</a:t>
            </a:r>
            <a:r>
              <a:rPr lang="en-US" sz="2000" dirty="0"/>
              <a:t> </a:t>
            </a:r>
            <a:r>
              <a:rPr lang="en-US" sz="2000" dirty="0" err="1"/>
              <a:t>các</a:t>
            </a:r>
            <a:r>
              <a:rPr lang="en-US" sz="2000" dirty="0"/>
              <a:t> </a:t>
            </a:r>
            <a:r>
              <a:rPr lang="en-US" sz="2000" dirty="0" err="1"/>
              <a:t>nguồn</a:t>
            </a:r>
            <a:r>
              <a:rPr lang="en-US" sz="2000" dirty="0"/>
              <a:t> </a:t>
            </a:r>
            <a:r>
              <a:rPr lang="en-US" sz="2000" dirty="0" err="1"/>
              <a:t>lực</a:t>
            </a:r>
            <a:r>
              <a:rPr lang="en-US" sz="2000" dirty="0"/>
              <a:t> </a:t>
            </a:r>
            <a:r>
              <a:rPr lang="en-US" sz="2000" dirty="0" err="1"/>
              <a:t>khác</a:t>
            </a:r>
            <a:r>
              <a:rPr lang="en-US" sz="2000" dirty="0"/>
              <a:t> </a:t>
            </a:r>
            <a:r>
              <a:rPr lang="en-US" sz="2000" dirty="0" err="1"/>
              <a:t>để</a:t>
            </a:r>
            <a:r>
              <a:rPr lang="en-US" sz="2000" dirty="0"/>
              <a:t> </a:t>
            </a:r>
            <a:r>
              <a:rPr lang="en-US" sz="2000" dirty="0" err="1"/>
              <a:t>ước</a:t>
            </a:r>
            <a:r>
              <a:rPr lang="en-US" sz="2000" dirty="0"/>
              <a:t> </a:t>
            </a:r>
            <a:r>
              <a:rPr lang="en-US" sz="2000" dirty="0" err="1"/>
              <a:t>lượng</a:t>
            </a:r>
            <a:r>
              <a:rPr lang="en-US" sz="2000" dirty="0"/>
              <a:t> </a:t>
            </a:r>
            <a:r>
              <a:rPr lang="en-US" sz="2000" dirty="0" err="1"/>
              <a:t>chính</a:t>
            </a:r>
            <a:r>
              <a:rPr lang="en-US" sz="2000" dirty="0"/>
              <a:t> </a:t>
            </a:r>
            <a:r>
              <a:rPr lang="en-US" sz="2000" dirty="0" err="1"/>
              <a:t>xác</a:t>
            </a:r>
            <a:r>
              <a:rPr lang="en-US" sz="2000" dirty="0"/>
              <a:t>, </a:t>
            </a:r>
            <a:r>
              <a:rPr lang="en-US" sz="2000" dirty="0" err="1"/>
              <a:t>theo</a:t>
            </a:r>
            <a:r>
              <a:rPr lang="en-US" sz="2000" dirty="0"/>
              <a:t> </a:t>
            </a:r>
            <a:r>
              <a:rPr lang="en-US" sz="2000" dirty="0" err="1"/>
              <a:t>dõi</a:t>
            </a:r>
            <a:r>
              <a:rPr lang="en-US" sz="2000" dirty="0"/>
              <a:t> </a:t>
            </a:r>
            <a:r>
              <a:rPr lang="en-US" sz="2000" dirty="0" err="1"/>
              <a:t>thời</a:t>
            </a:r>
            <a:r>
              <a:rPr lang="en-US" sz="2000" dirty="0"/>
              <a:t> </a:t>
            </a:r>
            <a:r>
              <a:rPr lang="en-US" sz="2000" dirty="0" err="1"/>
              <a:t>điểm</a:t>
            </a:r>
            <a:r>
              <a:rPr lang="en-US" sz="2000" dirty="0"/>
              <a:t> </a:t>
            </a:r>
            <a:r>
              <a:rPr lang="en-US" sz="2000" dirty="0" err="1"/>
              <a:t>bắt</a:t>
            </a:r>
            <a:r>
              <a:rPr lang="en-US" sz="2000" dirty="0"/>
              <a:t> </a:t>
            </a:r>
            <a:r>
              <a:rPr lang="en-US" sz="2000" dirty="0" err="1"/>
              <a:t>đầu</a:t>
            </a:r>
            <a:r>
              <a:rPr lang="en-US" sz="2000" dirty="0"/>
              <a:t> </a:t>
            </a:r>
            <a:r>
              <a:rPr lang="en-US" sz="2000" dirty="0" err="1"/>
              <a:t>và</a:t>
            </a:r>
            <a:r>
              <a:rPr lang="en-US" sz="2000" dirty="0"/>
              <a:t> </a:t>
            </a:r>
            <a:r>
              <a:rPr lang="en-US" sz="2000" dirty="0" err="1"/>
              <a:t>kết</a:t>
            </a:r>
            <a:r>
              <a:rPr lang="en-US" sz="2000" dirty="0"/>
              <a:t> </a:t>
            </a:r>
            <a:r>
              <a:rPr lang="en-US" sz="2000" dirty="0" err="1"/>
              <a:t>thúc</a:t>
            </a:r>
            <a:r>
              <a:rPr lang="en-US" sz="2000" dirty="0"/>
              <a:t> </a:t>
            </a:r>
            <a:r>
              <a:rPr lang="en-US" sz="2000" dirty="0" err="1"/>
              <a:t>và</a:t>
            </a:r>
            <a:r>
              <a:rPr lang="en-US" sz="2000" dirty="0"/>
              <a:t> </a:t>
            </a:r>
            <a:r>
              <a:rPr lang="en-US" sz="2000" dirty="0" err="1"/>
              <a:t>những</a:t>
            </a:r>
            <a:r>
              <a:rPr lang="en-US" sz="2000" dirty="0"/>
              <a:t> </a:t>
            </a:r>
            <a:r>
              <a:rPr lang="en-US" sz="2000" dirty="0" err="1"/>
              <a:t>mốc</a:t>
            </a:r>
            <a:r>
              <a:rPr lang="en-US" sz="2000" dirty="0"/>
              <a:t> </a:t>
            </a:r>
            <a:r>
              <a:rPr lang="en-US" sz="2000" dirty="0" err="1"/>
              <a:t>quan</a:t>
            </a:r>
            <a:r>
              <a:rPr lang="en-US" sz="2000" dirty="0"/>
              <a:t> </a:t>
            </a:r>
            <a:r>
              <a:rPr lang="en-US" sz="2000" dirty="0" err="1"/>
              <a:t>trọng</a:t>
            </a:r>
            <a:r>
              <a:rPr lang="en-US" sz="2000" dirty="0"/>
              <a:t> </a:t>
            </a:r>
            <a:r>
              <a:rPr lang="en-US" sz="2000" dirty="0" err="1"/>
              <a:t>trong</a:t>
            </a:r>
            <a:r>
              <a:rPr lang="en-US" sz="2000" dirty="0"/>
              <a:t> </a:t>
            </a:r>
            <a:r>
              <a:rPr lang="en-US" sz="2000" dirty="0" err="1" smtClean="0"/>
              <a:t>đó</a:t>
            </a:r>
            <a:endParaRPr lang="en-US" sz="2000" dirty="0" smtClean="0"/>
          </a:p>
          <a:p>
            <a:r>
              <a:rPr lang="en-US" sz="2000" dirty="0" err="1"/>
              <a:t>Khi</a:t>
            </a:r>
            <a:r>
              <a:rPr lang="en-US" sz="2000" dirty="0"/>
              <a:t> </a:t>
            </a:r>
            <a:r>
              <a:rPr lang="en-US" sz="2000" dirty="0" err="1"/>
              <a:t>các</a:t>
            </a:r>
            <a:r>
              <a:rPr lang="en-US" sz="2000" dirty="0"/>
              <a:t> </a:t>
            </a:r>
            <a:r>
              <a:rPr lang="en-US" sz="2000" dirty="0" err="1"/>
              <a:t>thông</a:t>
            </a:r>
            <a:r>
              <a:rPr lang="en-US" sz="2000" dirty="0"/>
              <a:t> tin </a:t>
            </a:r>
            <a:r>
              <a:rPr lang="en-US" sz="2000" dirty="0" err="1"/>
              <a:t>và</a:t>
            </a:r>
            <a:r>
              <a:rPr lang="en-US" sz="2000" dirty="0"/>
              <a:t> </a:t>
            </a:r>
            <a:r>
              <a:rPr lang="en-US" sz="2000" dirty="0" err="1"/>
              <a:t>dữ</a:t>
            </a:r>
            <a:r>
              <a:rPr lang="en-US" sz="2000" dirty="0"/>
              <a:t> </a:t>
            </a:r>
            <a:r>
              <a:rPr lang="en-US" sz="2000" dirty="0" err="1"/>
              <a:t>kiện</a:t>
            </a:r>
            <a:r>
              <a:rPr lang="en-US" sz="2000" dirty="0"/>
              <a:t> </a:t>
            </a:r>
            <a:r>
              <a:rPr lang="en-US" sz="2000" dirty="0" err="1"/>
              <a:t>thay</a:t>
            </a:r>
            <a:r>
              <a:rPr lang="en-US" sz="2000" dirty="0"/>
              <a:t> </a:t>
            </a:r>
            <a:r>
              <a:rPr lang="en-US" sz="2000" dirty="0" err="1"/>
              <a:t>đổi</a:t>
            </a:r>
            <a:r>
              <a:rPr lang="en-US" sz="2000" dirty="0"/>
              <a:t>, </a:t>
            </a:r>
            <a:r>
              <a:rPr lang="en-US" sz="2000" dirty="0" err="1" smtClean="0"/>
              <a:t>có</a:t>
            </a:r>
            <a:r>
              <a:rPr lang="en-US" sz="2000" dirty="0" smtClean="0"/>
              <a:t> </a:t>
            </a:r>
            <a:r>
              <a:rPr lang="en-US" sz="2000" dirty="0" err="1" smtClean="0"/>
              <a:t>thể</a:t>
            </a:r>
            <a:r>
              <a:rPr lang="en-US" sz="2000" dirty="0" smtClean="0"/>
              <a:t> </a:t>
            </a:r>
            <a:r>
              <a:rPr lang="en-US" sz="2000" dirty="0" err="1" smtClean="0"/>
              <a:t>thực</a:t>
            </a:r>
            <a:r>
              <a:rPr lang="en-US" sz="2000" dirty="0" smtClean="0"/>
              <a:t> </a:t>
            </a:r>
            <a:r>
              <a:rPr lang="en-US" sz="2000" dirty="0" err="1"/>
              <a:t>hiện</a:t>
            </a:r>
            <a:r>
              <a:rPr lang="en-US" sz="2000" dirty="0"/>
              <a:t> </a:t>
            </a:r>
            <a:r>
              <a:rPr lang="en-US" sz="2000" dirty="0" err="1"/>
              <a:t>điều</a:t>
            </a:r>
            <a:r>
              <a:rPr lang="en-US" sz="2000" dirty="0"/>
              <a:t> </a:t>
            </a:r>
            <a:r>
              <a:rPr lang="en-US" sz="2000" dirty="0" err="1"/>
              <a:t>chỉnh</a:t>
            </a:r>
            <a:r>
              <a:rPr lang="en-US" sz="2000" dirty="0"/>
              <a:t> </a:t>
            </a:r>
            <a:r>
              <a:rPr lang="en-US" sz="2000" dirty="0" err="1"/>
              <a:t>để</a:t>
            </a:r>
            <a:r>
              <a:rPr lang="en-US" sz="2000" dirty="0"/>
              <a:t> </a:t>
            </a:r>
            <a:r>
              <a:rPr lang="en-US" sz="2000" dirty="0" err="1"/>
              <a:t>xem</a:t>
            </a:r>
            <a:r>
              <a:rPr lang="en-US" sz="2000" dirty="0"/>
              <a:t> </a:t>
            </a:r>
            <a:r>
              <a:rPr lang="en-US" sz="2000" dirty="0" err="1"/>
              <a:t>tuyến</a:t>
            </a:r>
            <a:r>
              <a:rPr lang="en-US" sz="2000" dirty="0"/>
              <a:t> </a:t>
            </a:r>
            <a:r>
              <a:rPr lang="en-US" sz="2000" dirty="0" err="1"/>
              <a:t>thời</a:t>
            </a:r>
            <a:r>
              <a:rPr lang="en-US" sz="2000" dirty="0"/>
              <a:t> </a:t>
            </a:r>
            <a:r>
              <a:rPr lang="en-US" sz="2000" dirty="0" err="1"/>
              <a:t>gian</a:t>
            </a:r>
            <a:r>
              <a:rPr lang="en-US" sz="2000" dirty="0"/>
              <a:t> </a:t>
            </a:r>
            <a:r>
              <a:rPr lang="en-US" sz="2000" dirty="0" err="1"/>
              <a:t>và</a:t>
            </a:r>
            <a:r>
              <a:rPr lang="en-US" sz="2000" dirty="0"/>
              <a:t> </a:t>
            </a:r>
            <a:r>
              <a:rPr lang="en-US" sz="2000" dirty="0" err="1"/>
              <a:t>các</a:t>
            </a:r>
            <a:r>
              <a:rPr lang="en-US" sz="2000" dirty="0"/>
              <a:t> </a:t>
            </a:r>
            <a:r>
              <a:rPr lang="en-US" sz="2000" dirty="0" err="1"/>
              <a:t>nguồn</a:t>
            </a:r>
            <a:r>
              <a:rPr lang="en-US" sz="2000" dirty="0"/>
              <a:t> </a:t>
            </a:r>
            <a:r>
              <a:rPr lang="en-US" sz="2000" dirty="0" err="1"/>
              <a:t>lực</a:t>
            </a:r>
            <a:r>
              <a:rPr lang="en-US" sz="2000" dirty="0"/>
              <a:t> </a:t>
            </a:r>
            <a:r>
              <a:rPr lang="en-US" sz="2000" dirty="0" err="1"/>
              <a:t>sẽ</a:t>
            </a:r>
            <a:r>
              <a:rPr lang="en-US" sz="2000" dirty="0"/>
              <a:t> </a:t>
            </a:r>
            <a:r>
              <a:rPr lang="en-US" sz="2000" dirty="0" err="1"/>
              <a:t>bị</a:t>
            </a:r>
            <a:r>
              <a:rPr lang="en-US" sz="2000" dirty="0"/>
              <a:t> </a:t>
            </a:r>
            <a:r>
              <a:rPr lang="en-US" sz="2000" dirty="0" err="1"/>
              <a:t>ảnh</a:t>
            </a:r>
            <a:r>
              <a:rPr lang="en-US" sz="2000" dirty="0"/>
              <a:t> </a:t>
            </a:r>
            <a:r>
              <a:rPr lang="en-US" sz="2000" dirty="0" err="1"/>
              <a:t>hưởng</a:t>
            </a:r>
            <a:r>
              <a:rPr lang="en-US" sz="2000" dirty="0"/>
              <a:t> </a:t>
            </a:r>
            <a:r>
              <a:rPr lang="en-US" sz="2000" dirty="0" err="1"/>
              <a:t>như</a:t>
            </a:r>
            <a:r>
              <a:rPr lang="en-US" sz="2000" dirty="0"/>
              <a:t> </a:t>
            </a:r>
            <a:r>
              <a:rPr lang="en-US" sz="2000" dirty="0" err="1"/>
              <a:t>thế</a:t>
            </a:r>
            <a:r>
              <a:rPr lang="en-US" sz="2000" dirty="0"/>
              <a:t> </a:t>
            </a:r>
            <a:r>
              <a:rPr lang="en-US" sz="2000" dirty="0" err="1" smtClean="0"/>
              <a:t>nào</a:t>
            </a:r>
            <a:r>
              <a:rPr lang="en-US" sz="2000" dirty="0" smtClean="0"/>
              <a:t> </a:t>
            </a:r>
          </a:p>
          <a:p>
            <a:endParaRPr lang="en-US" sz="2000" dirty="0" smtClean="0"/>
          </a:p>
        </p:txBody>
      </p:sp>
      <p:sp>
        <p:nvSpPr>
          <p:cNvPr id="92165" name="Slide Number Placeholder 4"/>
          <p:cNvSpPr>
            <a:spLocks noGrp="1"/>
          </p:cNvSpPr>
          <p:nvPr>
            <p:ph type="sldNum" sz="quarter" idx="14"/>
          </p:nvPr>
        </p:nvSpPr>
        <p:spPr>
          <a:noFill/>
        </p:spPr>
        <p:txBody>
          <a:bodyPr/>
          <a:lstStyle/>
          <a:p>
            <a:fld id="{123E5BF3-E83B-4AE4-8AB7-E0D4A85E3483}" type="slidenum">
              <a:rPr lang="en-US" smtClean="0"/>
              <a:pPr/>
              <a:t>88</a:t>
            </a:fld>
            <a:endParaRPr lang="en-US" dirty="0" smtClean="0"/>
          </a:p>
        </p:txBody>
      </p:sp>
      <p:pic>
        <p:nvPicPr>
          <p:cNvPr id="92166" name="Picture 1" descr="microsoft project"/>
          <p:cNvPicPr>
            <a:picLocks noChangeAspect="1" noChangeArrowheads="1"/>
          </p:cNvPicPr>
          <p:nvPr/>
        </p:nvPicPr>
        <p:blipFill>
          <a:blip r:embed="rId3" cstate="print"/>
          <a:srcRect/>
          <a:stretch>
            <a:fillRect/>
          </a:stretch>
        </p:blipFill>
        <p:spPr bwMode="auto">
          <a:xfrm>
            <a:off x="2701993" y="3869229"/>
            <a:ext cx="3713162" cy="2544762"/>
          </a:xfrm>
          <a:prstGeom prst="rect">
            <a:avLst/>
          </a:prstGeom>
          <a:noFill/>
          <a:ln w="9525">
            <a:noFill/>
            <a:miter lim="800000"/>
            <a:headEnd/>
            <a:tailEnd/>
          </a:ln>
        </p:spPr>
      </p:pic>
    </p:spTree>
    <p:extLst>
      <p:ext uri="{BB962C8B-B14F-4D97-AF65-F5344CB8AC3E}">
        <p14:creationId xmlns:p14="http://schemas.microsoft.com/office/powerpoint/2010/main" val="1035185276"/>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en-US" dirty="0" err="1"/>
              <a:t>Cộng</a:t>
            </a:r>
            <a:r>
              <a:rPr lang="vi-VN" dirty="0"/>
              <a:t> tác </a:t>
            </a:r>
            <a:r>
              <a:rPr lang="en-US" dirty="0" err="1"/>
              <a:t>theo</a:t>
            </a:r>
            <a:r>
              <a:rPr lang="en-US" dirty="0"/>
              <a:t> </a:t>
            </a:r>
            <a:r>
              <a:rPr lang="en-US" dirty="0" err="1"/>
              <a:t>nhóm</a:t>
            </a:r>
            <a:endParaRPr lang="en-US" dirty="0" smtClean="0"/>
          </a:p>
        </p:txBody>
      </p:sp>
      <p:sp>
        <p:nvSpPr>
          <p:cNvPr id="93187" name="Content Placeholder 2"/>
          <p:cNvSpPr>
            <a:spLocks noGrp="1"/>
          </p:cNvSpPr>
          <p:nvPr>
            <p:ph sz="quarter" idx="12"/>
          </p:nvPr>
        </p:nvSpPr>
        <p:spPr>
          <a:xfrm>
            <a:off x="363538" y="1300163"/>
            <a:ext cx="8394700" cy="4968875"/>
          </a:xfrm>
        </p:spPr>
        <p:txBody>
          <a:bodyPr/>
          <a:lstStyle/>
          <a:p>
            <a:r>
              <a:rPr lang="en-US" sz="2400" dirty="0"/>
              <a:t>C</a:t>
            </a:r>
            <a:r>
              <a:rPr lang="en-US" sz="2400" dirty="0" smtClean="0"/>
              <a:t>ho </a:t>
            </a:r>
            <a:r>
              <a:rPr lang="en-US" sz="2400" dirty="0" err="1"/>
              <a:t>phép</a:t>
            </a:r>
            <a:r>
              <a:rPr lang="en-US" sz="2400" dirty="0"/>
              <a:t> </a:t>
            </a:r>
            <a:r>
              <a:rPr lang="en-US" sz="2400" dirty="0" smtClean="0"/>
              <a:t>con </a:t>
            </a:r>
            <a:r>
              <a:rPr lang="en-US" sz="2400" dirty="0" err="1" smtClean="0"/>
              <a:t>người</a:t>
            </a:r>
            <a:r>
              <a:rPr lang="en-US" sz="2400" dirty="0" smtClean="0"/>
              <a:t> </a:t>
            </a:r>
            <a:r>
              <a:rPr lang="en-US" sz="2400" dirty="0"/>
              <a:t>chia </a:t>
            </a:r>
            <a:r>
              <a:rPr lang="en-US" sz="2400" dirty="0" err="1"/>
              <a:t>sẻ</a:t>
            </a:r>
            <a:r>
              <a:rPr lang="en-US" sz="2400" dirty="0"/>
              <a:t> </a:t>
            </a:r>
            <a:r>
              <a:rPr lang="en-US" sz="2400" dirty="0" err="1"/>
              <a:t>thông</a:t>
            </a:r>
            <a:r>
              <a:rPr lang="en-US" sz="2400" dirty="0"/>
              <a:t> tin </a:t>
            </a:r>
            <a:r>
              <a:rPr lang="en-US" sz="2400" dirty="0" err="1"/>
              <a:t>và</a:t>
            </a:r>
            <a:r>
              <a:rPr lang="en-US" sz="2400" dirty="0"/>
              <a:t> </a:t>
            </a:r>
            <a:r>
              <a:rPr lang="en-US" sz="2400" dirty="0" err="1"/>
              <a:t>điều</a:t>
            </a:r>
            <a:r>
              <a:rPr lang="en-US" sz="2400" dirty="0"/>
              <a:t> </a:t>
            </a:r>
            <a:r>
              <a:rPr lang="en-US" sz="2400" dirty="0" err="1"/>
              <a:t>phối</a:t>
            </a:r>
            <a:r>
              <a:rPr lang="en-US" sz="2400" dirty="0"/>
              <a:t> </a:t>
            </a:r>
            <a:r>
              <a:rPr lang="en-US" sz="2400" dirty="0" err="1"/>
              <a:t>các</a:t>
            </a:r>
            <a:r>
              <a:rPr lang="en-US" sz="2400" dirty="0"/>
              <a:t> </a:t>
            </a:r>
            <a:r>
              <a:rPr lang="en-US" sz="2400" dirty="0" err="1"/>
              <a:t>hoạt</a:t>
            </a:r>
            <a:r>
              <a:rPr lang="en-US" sz="2400" dirty="0"/>
              <a:t> </a:t>
            </a:r>
            <a:r>
              <a:rPr lang="en-US" sz="2400" dirty="0" err="1"/>
              <a:t>động</a:t>
            </a:r>
            <a:r>
              <a:rPr lang="en-US" sz="2400" dirty="0"/>
              <a:t>, </a:t>
            </a:r>
            <a:r>
              <a:rPr lang="en-US" sz="2400" dirty="0" err="1"/>
              <a:t>thường</a:t>
            </a:r>
            <a:r>
              <a:rPr lang="en-US" sz="2400" dirty="0"/>
              <a:t> </a:t>
            </a:r>
            <a:r>
              <a:rPr lang="en-US" sz="2400" dirty="0" err="1"/>
              <a:t>trong</a:t>
            </a:r>
            <a:r>
              <a:rPr lang="en-US" sz="2400" dirty="0"/>
              <a:t> </a:t>
            </a:r>
            <a:r>
              <a:rPr lang="en-US" sz="2400" dirty="0" err="1"/>
              <a:t>phạm</a:t>
            </a:r>
            <a:r>
              <a:rPr lang="en-US" sz="2400" dirty="0"/>
              <a:t> vi </a:t>
            </a:r>
            <a:r>
              <a:rPr lang="en-US" sz="2400" dirty="0" err="1"/>
              <a:t>một</a:t>
            </a:r>
            <a:r>
              <a:rPr lang="en-US" sz="2400" dirty="0"/>
              <a:t> </a:t>
            </a:r>
            <a:r>
              <a:rPr lang="en-US" sz="2400" dirty="0" err="1"/>
              <a:t>tổ</a:t>
            </a:r>
            <a:r>
              <a:rPr lang="en-US" sz="2400" dirty="0"/>
              <a:t> </a:t>
            </a:r>
            <a:r>
              <a:rPr lang="en-US" sz="2400" dirty="0" err="1"/>
              <a:t>chức</a:t>
            </a:r>
            <a:r>
              <a:rPr lang="en-US" sz="2400" dirty="0"/>
              <a:t> </a:t>
            </a:r>
            <a:r>
              <a:rPr lang="en-US" sz="2400" dirty="0" err="1"/>
              <a:t>mặc</a:t>
            </a:r>
            <a:r>
              <a:rPr lang="en-US" sz="2400" dirty="0"/>
              <a:t> </a:t>
            </a:r>
            <a:r>
              <a:rPr lang="en-US" sz="2400" dirty="0" err="1"/>
              <a:t>dù</a:t>
            </a:r>
            <a:r>
              <a:rPr lang="en-US" sz="2400" dirty="0"/>
              <a:t> </a:t>
            </a:r>
            <a:r>
              <a:rPr lang="en-US" sz="2400" dirty="0" err="1"/>
              <a:t>những</a:t>
            </a:r>
            <a:r>
              <a:rPr lang="en-US" sz="2400" dirty="0"/>
              <a:t> </a:t>
            </a:r>
            <a:r>
              <a:rPr lang="en-US" sz="2400" dirty="0" err="1"/>
              <a:t>người</a:t>
            </a:r>
            <a:r>
              <a:rPr lang="en-US" sz="2400" dirty="0"/>
              <a:t> </a:t>
            </a:r>
            <a:r>
              <a:rPr lang="en-US" sz="2400" dirty="0" err="1"/>
              <a:t>bên</a:t>
            </a:r>
            <a:r>
              <a:rPr lang="en-US" sz="2400" dirty="0"/>
              <a:t> </a:t>
            </a:r>
            <a:r>
              <a:rPr lang="en-US" sz="2400" dirty="0" err="1"/>
              <a:t>ngoài</a:t>
            </a:r>
            <a:r>
              <a:rPr lang="en-US" sz="2400" dirty="0"/>
              <a:t> </a:t>
            </a:r>
            <a:r>
              <a:rPr lang="en-US" sz="2400" dirty="0" err="1"/>
              <a:t>tổ</a:t>
            </a:r>
            <a:r>
              <a:rPr lang="en-US" sz="2400" dirty="0"/>
              <a:t> </a:t>
            </a:r>
            <a:r>
              <a:rPr lang="en-US" sz="2400" dirty="0" err="1"/>
              <a:t>chức</a:t>
            </a:r>
            <a:r>
              <a:rPr lang="en-US" sz="2400" dirty="0"/>
              <a:t> </a:t>
            </a:r>
            <a:r>
              <a:rPr lang="en-US" sz="2400" dirty="0" err="1"/>
              <a:t>cũng</a:t>
            </a:r>
            <a:r>
              <a:rPr lang="en-US" sz="2400" dirty="0"/>
              <a:t> </a:t>
            </a:r>
            <a:r>
              <a:rPr lang="en-US" sz="2400" dirty="0" err="1"/>
              <a:t>có</a:t>
            </a:r>
            <a:r>
              <a:rPr lang="en-US" sz="2400" dirty="0"/>
              <a:t> </a:t>
            </a:r>
            <a:r>
              <a:rPr lang="en-US" sz="2400" dirty="0" err="1"/>
              <a:t>thể</a:t>
            </a:r>
            <a:r>
              <a:rPr lang="en-US" sz="2400" dirty="0"/>
              <a:t> </a:t>
            </a:r>
            <a:r>
              <a:rPr lang="en-US" sz="2400" dirty="0" err="1"/>
              <a:t>tham</a:t>
            </a:r>
            <a:r>
              <a:rPr lang="en-US" sz="2400" dirty="0"/>
              <a:t> </a:t>
            </a:r>
            <a:r>
              <a:rPr lang="en-US" sz="2400" dirty="0" err="1" smtClean="0"/>
              <a:t>gia</a:t>
            </a:r>
            <a:endParaRPr lang="en-US" sz="2400" dirty="0" smtClean="0"/>
          </a:p>
          <a:p>
            <a:r>
              <a:rPr lang="en-US" sz="2400" dirty="0" err="1" smtClean="0"/>
              <a:t>Các</a:t>
            </a:r>
            <a:r>
              <a:rPr lang="en-US" sz="2400" dirty="0" smtClean="0"/>
              <a:t> </a:t>
            </a:r>
            <a:r>
              <a:rPr lang="en-US" sz="2400" dirty="0" err="1"/>
              <a:t>thành</a:t>
            </a:r>
            <a:r>
              <a:rPr lang="en-US" sz="2400" dirty="0"/>
              <a:t> </a:t>
            </a:r>
            <a:r>
              <a:rPr lang="en-US" sz="2400" dirty="0" err="1"/>
              <a:t>viên</a:t>
            </a:r>
            <a:r>
              <a:rPr lang="en-US" sz="2400" dirty="0"/>
              <a:t> </a:t>
            </a:r>
            <a:r>
              <a:rPr lang="en-US" sz="2400" dirty="0" err="1"/>
              <a:t>trong</a:t>
            </a:r>
            <a:r>
              <a:rPr lang="en-US" sz="2400" dirty="0"/>
              <a:t> </a:t>
            </a:r>
            <a:r>
              <a:rPr lang="en-US" sz="2400" dirty="0" err="1"/>
              <a:t>nhóm</a:t>
            </a:r>
            <a:r>
              <a:rPr lang="en-US" sz="2400" dirty="0"/>
              <a:t> </a:t>
            </a:r>
            <a:r>
              <a:rPr lang="en-US" sz="2400" dirty="0" err="1"/>
              <a:t>truy</a:t>
            </a:r>
            <a:r>
              <a:rPr lang="en-US" sz="2400" dirty="0"/>
              <a:t> </a:t>
            </a:r>
            <a:r>
              <a:rPr lang="en-US" sz="2400" dirty="0" err="1"/>
              <a:t>cập</a:t>
            </a:r>
            <a:r>
              <a:rPr lang="en-US" sz="2400" dirty="0"/>
              <a:t> </a:t>
            </a:r>
            <a:r>
              <a:rPr lang="en-US" sz="2400" dirty="0" err="1"/>
              <a:t>vào</a:t>
            </a:r>
            <a:r>
              <a:rPr lang="en-US" sz="2400" dirty="0"/>
              <a:t> </a:t>
            </a:r>
            <a:r>
              <a:rPr lang="en-US" sz="2400" dirty="0" err="1"/>
              <a:t>một</a:t>
            </a:r>
            <a:r>
              <a:rPr lang="en-US" sz="2400" dirty="0"/>
              <a:t> </a:t>
            </a:r>
            <a:r>
              <a:rPr lang="en-US" sz="2400" dirty="0" err="1"/>
              <a:t>điểm</a:t>
            </a:r>
            <a:r>
              <a:rPr lang="en-US" sz="2400" dirty="0"/>
              <a:t> </a:t>
            </a:r>
            <a:r>
              <a:rPr lang="en-US" sz="2400" dirty="0" err="1"/>
              <a:t>trung</a:t>
            </a:r>
            <a:r>
              <a:rPr lang="en-US" sz="2400" dirty="0"/>
              <a:t> </a:t>
            </a:r>
            <a:r>
              <a:rPr lang="en-US" sz="2400" dirty="0" err="1" smtClean="0"/>
              <a:t>tâm</a:t>
            </a:r>
            <a:r>
              <a:rPr lang="en-US" sz="2400" dirty="0" smtClean="0"/>
              <a:t> </a:t>
            </a:r>
            <a:r>
              <a:rPr lang="en-US" sz="2400" dirty="0" err="1" smtClean="0"/>
              <a:t>để</a:t>
            </a:r>
            <a:r>
              <a:rPr lang="en-US" sz="2400" dirty="0" smtClean="0"/>
              <a:t> </a:t>
            </a:r>
            <a:r>
              <a:rPr lang="en-US" sz="2400" dirty="0" err="1"/>
              <a:t>xem</a:t>
            </a:r>
            <a:r>
              <a:rPr lang="en-US" sz="2400" dirty="0"/>
              <a:t> </a:t>
            </a:r>
            <a:r>
              <a:rPr lang="en-US" sz="2400" dirty="0" err="1"/>
              <a:t>hoặc</a:t>
            </a:r>
            <a:r>
              <a:rPr lang="en-US" sz="2400" dirty="0"/>
              <a:t> </a:t>
            </a:r>
            <a:r>
              <a:rPr lang="en-US" sz="2400" dirty="0" err="1"/>
              <a:t>tìm</a:t>
            </a:r>
            <a:r>
              <a:rPr lang="en-US" sz="2400" dirty="0"/>
              <a:t> </a:t>
            </a:r>
            <a:r>
              <a:rPr lang="en-US" sz="2400" dirty="0" err="1"/>
              <a:t>kiếm</a:t>
            </a:r>
            <a:r>
              <a:rPr lang="en-US" sz="2400" dirty="0"/>
              <a:t> </a:t>
            </a:r>
            <a:r>
              <a:rPr lang="en-US" sz="2400" dirty="0" err="1"/>
              <a:t>thông</a:t>
            </a:r>
            <a:r>
              <a:rPr lang="en-US" sz="2400" dirty="0"/>
              <a:t> tin </a:t>
            </a:r>
            <a:r>
              <a:rPr lang="en-US" sz="2400" dirty="0" err="1"/>
              <a:t>về</a:t>
            </a:r>
            <a:r>
              <a:rPr lang="en-US" sz="2400" dirty="0"/>
              <a:t> </a:t>
            </a:r>
            <a:r>
              <a:rPr lang="en-US" sz="2400" dirty="0" err="1"/>
              <a:t>các</a:t>
            </a:r>
            <a:r>
              <a:rPr lang="en-US" sz="2400" dirty="0"/>
              <a:t> </a:t>
            </a:r>
            <a:r>
              <a:rPr lang="en-US" sz="2400" dirty="0" err="1"/>
              <a:t>hoạt</a:t>
            </a:r>
            <a:r>
              <a:rPr lang="en-US" sz="2400" dirty="0"/>
              <a:t> </a:t>
            </a:r>
            <a:r>
              <a:rPr lang="en-US" sz="2400" dirty="0" err="1"/>
              <a:t>động</a:t>
            </a:r>
            <a:r>
              <a:rPr lang="en-US" sz="2400" dirty="0"/>
              <a:t> </a:t>
            </a:r>
            <a:r>
              <a:rPr lang="en-US" sz="2400" dirty="0" err="1"/>
              <a:t>của</a:t>
            </a:r>
            <a:r>
              <a:rPr lang="en-US" sz="2400" dirty="0"/>
              <a:t> </a:t>
            </a:r>
            <a:r>
              <a:rPr lang="en-US" sz="2400" dirty="0" err="1"/>
              <a:t>công</a:t>
            </a:r>
            <a:r>
              <a:rPr lang="en-US" sz="2400" dirty="0"/>
              <a:t> </a:t>
            </a:r>
            <a:r>
              <a:rPr lang="en-US" sz="2400" dirty="0" err="1" smtClean="0"/>
              <a:t>ty</a:t>
            </a:r>
            <a:r>
              <a:rPr lang="en-US" sz="2400" dirty="0" smtClean="0"/>
              <a:t> </a:t>
            </a:r>
          </a:p>
          <a:p>
            <a:pPr lvl="1"/>
            <a:r>
              <a:rPr lang="en-US" sz="2000" dirty="0" err="1" smtClean="0"/>
              <a:t>Có</a:t>
            </a:r>
            <a:r>
              <a:rPr lang="en-US" sz="2000" dirty="0" smtClean="0"/>
              <a:t> </a:t>
            </a:r>
            <a:r>
              <a:rPr lang="en-US" sz="2000" dirty="0" err="1"/>
              <a:t>thể</a:t>
            </a:r>
            <a:r>
              <a:rPr lang="en-US" sz="2000" dirty="0"/>
              <a:t> </a:t>
            </a:r>
            <a:r>
              <a:rPr lang="en-US" sz="2000" dirty="0" err="1"/>
              <a:t>bổ</a:t>
            </a:r>
            <a:r>
              <a:rPr lang="en-US" sz="2000" dirty="0"/>
              <a:t> sung </a:t>
            </a:r>
            <a:r>
              <a:rPr lang="en-US" sz="2000" dirty="0" err="1"/>
              <a:t>hoặc</a:t>
            </a:r>
            <a:r>
              <a:rPr lang="en-US" sz="2000" dirty="0"/>
              <a:t> </a:t>
            </a:r>
            <a:r>
              <a:rPr lang="en-US" sz="2000" dirty="0" err="1"/>
              <a:t>điều</a:t>
            </a:r>
            <a:r>
              <a:rPr lang="en-US" sz="2000" dirty="0"/>
              <a:t> </a:t>
            </a:r>
            <a:r>
              <a:rPr lang="en-US" sz="2000" dirty="0" err="1"/>
              <a:t>chỉnh</a:t>
            </a:r>
            <a:r>
              <a:rPr lang="en-US" sz="2000" dirty="0"/>
              <a:t> </a:t>
            </a:r>
            <a:r>
              <a:rPr lang="en-US" sz="2000" dirty="0" err="1"/>
              <a:t>các</a:t>
            </a:r>
            <a:r>
              <a:rPr lang="en-US" sz="2000" dirty="0"/>
              <a:t> </a:t>
            </a:r>
            <a:r>
              <a:rPr lang="en-US" sz="2000" dirty="0" err="1"/>
              <a:t>đề</a:t>
            </a:r>
            <a:r>
              <a:rPr lang="en-US" sz="2000" dirty="0"/>
              <a:t> </a:t>
            </a:r>
            <a:r>
              <a:rPr lang="en-US" sz="2000" dirty="0" err="1"/>
              <a:t>mục</a:t>
            </a:r>
            <a:r>
              <a:rPr lang="en-US" sz="2000" dirty="0"/>
              <a:t> </a:t>
            </a:r>
            <a:r>
              <a:rPr lang="en-US" sz="2000" dirty="0" err="1"/>
              <a:t>cho</a:t>
            </a:r>
            <a:r>
              <a:rPr lang="en-US" sz="2000" dirty="0"/>
              <a:t> </a:t>
            </a:r>
            <a:r>
              <a:rPr lang="en-US" sz="2000" dirty="0" err="1"/>
              <a:t>phòng</a:t>
            </a:r>
            <a:r>
              <a:rPr lang="en-US" sz="2000" dirty="0"/>
              <a:t>/ ban </a:t>
            </a:r>
            <a:r>
              <a:rPr lang="en-US" sz="2000" dirty="0" err="1"/>
              <a:t>của</a:t>
            </a:r>
            <a:r>
              <a:rPr lang="en-US" sz="2000" dirty="0"/>
              <a:t> </a:t>
            </a:r>
            <a:r>
              <a:rPr lang="en-US" sz="2000" dirty="0" err="1"/>
              <a:t>họ</a:t>
            </a:r>
            <a:r>
              <a:rPr lang="en-US" sz="2000" dirty="0"/>
              <a:t> </a:t>
            </a:r>
            <a:r>
              <a:rPr lang="en-US" sz="2000" dirty="0" err="1"/>
              <a:t>hoặc</a:t>
            </a:r>
            <a:r>
              <a:rPr lang="en-US" sz="2000" dirty="0"/>
              <a:t> </a:t>
            </a:r>
            <a:r>
              <a:rPr lang="en-US" sz="2000" dirty="0" err="1"/>
              <a:t>riêng</a:t>
            </a:r>
            <a:r>
              <a:rPr lang="en-US" sz="2000" dirty="0"/>
              <a:t> </a:t>
            </a:r>
            <a:r>
              <a:rPr lang="en-US" sz="2000" dirty="0" err="1"/>
              <a:t>họ</a:t>
            </a:r>
            <a:endParaRPr lang="en-US" sz="2000" dirty="0" smtClean="0"/>
          </a:p>
          <a:p>
            <a:r>
              <a:rPr lang="en-US" sz="2400" dirty="0" err="1"/>
              <a:t>Bao</a:t>
            </a:r>
            <a:r>
              <a:rPr lang="en-US" sz="2400" dirty="0"/>
              <a:t> </a:t>
            </a:r>
            <a:r>
              <a:rPr lang="en-US" sz="2400" dirty="0" err="1"/>
              <a:t>gồm</a:t>
            </a:r>
            <a:r>
              <a:rPr lang="en-US" sz="2400" dirty="0"/>
              <a:t> </a:t>
            </a:r>
            <a:r>
              <a:rPr lang="en-US" sz="2400" dirty="0" err="1"/>
              <a:t>các</a:t>
            </a:r>
            <a:r>
              <a:rPr lang="en-US" sz="2400" dirty="0"/>
              <a:t> </a:t>
            </a:r>
            <a:r>
              <a:rPr lang="en-US" sz="2400" dirty="0" err="1"/>
              <a:t>công</a:t>
            </a:r>
            <a:r>
              <a:rPr lang="en-US" sz="2400" dirty="0"/>
              <a:t> </a:t>
            </a:r>
            <a:r>
              <a:rPr lang="en-US" sz="2400" dirty="0" err="1"/>
              <a:t>cụ</a:t>
            </a:r>
            <a:r>
              <a:rPr lang="en-US" sz="2400" dirty="0"/>
              <a:t> </a:t>
            </a:r>
            <a:r>
              <a:rPr lang="en-US" sz="2400" dirty="0" err="1"/>
              <a:t>để</a:t>
            </a:r>
            <a:r>
              <a:rPr lang="en-US" sz="2400" dirty="0"/>
              <a:t> </a:t>
            </a:r>
            <a:r>
              <a:rPr lang="en-US" sz="2400" dirty="0" err="1"/>
              <a:t>quản</a:t>
            </a:r>
            <a:r>
              <a:rPr lang="en-US" sz="2400" dirty="0"/>
              <a:t> </a:t>
            </a:r>
            <a:r>
              <a:rPr lang="en-US" sz="2400" dirty="0" err="1"/>
              <a:t>trị</a:t>
            </a:r>
            <a:r>
              <a:rPr lang="en-US" sz="2400" dirty="0"/>
              <a:t> </a:t>
            </a:r>
            <a:r>
              <a:rPr lang="en-US" sz="2400" dirty="0" err="1"/>
              <a:t>viên</a:t>
            </a:r>
            <a:r>
              <a:rPr lang="en-US" sz="2400" dirty="0"/>
              <a:t> </a:t>
            </a:r>
            <a:r>
              <a:rPr lang="en-US" sz="2400" dirty="0" err="1"/>
              <a:t>mạng</a:t>
            </a:r>
            <a:r>
              <a:rPr lang="en-US" sz="2400" dirty="0"/>
              <a:t> </a:t>
            </a:r>
            <a:r>
              <a:rPr lang="en-US" sz="2400" dirty="0" err="1"/>
              <a:t>có</a:t>
            </a:r>
            <a:r>
              <a:rPr lang="en-US" sz="2400" dirty="0"/>
              <a:t> </a:t>
            </a:r>
            <a:r>
              <a:rPr lang="en-US" sz="2400" dirty="0" err="1"/>
              <a:t>thể</a:t>
            </a:r>
            <a:r>
              <a:rPr lang="en-US" sz="2400" dirty="0"/>
              <a:t> </a:t>
            </a:r>
            <a:r>
              <a:rPr lang="en-US" sz="2400" dirty="0" err="1"/>
              <a:t>cài</a:t>
            </a:r>
            <a:r>
              <a:rPr lang="en-US" sz="2400" dirty="0"/>
              <a:t> </a:t>
            </a:r>
            <a:r>
              <a:rPr lang="en-US" sz="2400" dirty="0" err="1"/>
              <a:t>đặt</a:t>
            </a:r>
            <a:r>
              <a:rPr lang="en-US" sz="2400" dirty="0"/>
              <a:t> </a:t>
            </a:r>
            <a:r>
              <a:rPr lang="en-US" sz="2400" dirty="0" err="1"/>
              <a:t>cho</a:t>
            </a:r>
            <a:r>
              <a:rPr lang="en-US" sz="2400" dirty="0"/>
              <a:t> </a:t>
            </a:r>
            <a:r>
              <a:rPr lang="en-US" sz="2400" dirty="0" err="1"/>
              <a:t>mọi</a:t>
            </a:r>
            <a:r>
              <a:rPr lang="en-US" sz="2400" dirty="0"/>
              <a:t> </a:t>
            </a:r>
            <a:r>
              <a:rPr lang="en-US" sz="2400" dirty="0" err="1"/>
              <a:t>người</a:t>
            </a:r>
            <a:r>
              <a:rPr lang="en-US" sz="2400" dirty="0"/>
              <a:t> </a:t>
            </a:r>
            <a:r>
              <a:rPr lang="en-US" sz="2400" dirty="0" err="1"/>
              <a:t>cảm</a:t>
            </a:r>
            <a:r>
              <a:rPr lang="en-US" sz="2400" dirty="0"/>
              <a:t> </a:t>
            </a:r>
            <a:r>
              <a:rPr lang="en-US" sz="2400" dirty="0" err="1" smtClean="0"/>
              <a:t>nhận</a:t>
            </a:r>
            <a:r>
              <a:rPr lang="en-US" sz="2400" dirty="0" smtClean="0"/>
              <a:t> </a:t>
            </a:r>
            <a:r>
              <a:rPr lang="en-US" sz="2400" dirty="0" err="1" smtClean="0"/>
              <a:t>giống</a:t>
            </a:r>
            <a:r>
              <a:rPr lang="en-US" sz="2400" dirty="0" smtClean="0"/>
              <a:t> </a:t>
            </a:r>
            <a:r>
              <a:rPr lang="en-US" sz="2400" dirty="0" err="1"/>
              <a:t>như</a:t>
            </a:r>
            <a:r>
              <a:rPr lang="en-US" sz="2400" dirty="0"/>
              <a:t> </a:t>
            </a:r>
            <a:r>
              <a:rPr lang="en-US" sz="2400" dirty="0" err="1"/>
              <a:t>một</a:t>
            </a:r>
            <a:r>
              <a:rPr lang="en-US" sz="2400" dirty="0"/>
              <a:t> </a:t>
            </a:r>
            <a:r>
              <a:rPr lang="en-US" sz="2400" dirty="0" err="1"/>
              <a:t>trang</a:t>
            </a:r>
            <a:r>
              <a:rPr lang="en-US" sz="2400" dirty="0"/>
              <a:t> web </a:t>
            </a:r>
            <a:r>
              <a:rPr lang="en-US" sz="2400" dirty="0" err="1"/>
              <a:t>của</a:t>
            </a:r>
            <a:r>
              <a:rPr lang="en-US" sz="2400" dirty="0"/>
              <a:t> </a:t>
            </a:r>
            <a:r>
              <a:rPr lang="en-US" sz="2400" dirty="0" err="1"/>
              <a:t>công</a:t>
            </a:r>
            <a:r>
              <a:rPr lang="en-US" sz="2400" dirty="0"/>
              <a:t> </a:t>
            </a:r>
            <a:r>
              <a:rPr lang="en-US" sz="2400" dirty="0" err="1" smtClean="0"/>
              <a:t>ty</a:t>
            </a:r>
            <a:endParaRPr lang="en-US" sz="2400" dirty="0"/>
          </a:p>
        </p:txBody>
      </p:sp>
      <p:sp>
        <p:nvSpPr>
          <p:cNvPr id="93189" name="Slide Number Placeholder 4"/>
          <p:cNvSpPr>
            <a:spLocks noGrp="1"/>
          </p:cNvSpPr>
          <p:nvPr>
            <p:ph type="sldNum" sz="quarter" idx="14"/>
          </p:nvPr>
        </p:nvSpPr>
        <p:spPr>
          <a:noFill/>
        </p:spPr>
        <p:txBody>
          <a:bodyPr/>
          <a:lstStyle/>
          <a:p>
            <a:fld id="{42FEA929-A18B-422C-A40E-11D189A8F110}" type="slidenum">
              <a:rPr lang="en-US" smtClean="0"/>
              <a:pPr/>
              <a:t>89</a:t>
            </a:fld>
            <a:endParaRPr lang="en-US" dirty="0" smtClean="0"/>
          </a:p>
        </p:txBody>
      </p:sp>
    </p:spTree>
    <p:extLst>
      <p:ext uri="{BB962C8B-B14F-4D97-AF65-F5344CB8AC3E}">
        <p14:creationId xmlns:p14="http://schemas.microsoft.com/office/powerpoint/2010/main" val="81667754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idx="4294967295"/>
          </p:nvPr>
        </p:nvSpPr>
        <p:spPr>
          <a:xfrm>
            <a:off x="381000" y="381000"/>
            <a:ext cx="8548124" cy="914400"/>
          </a:xfrm>
        </p:spPr>
        <p:txBody>
          <a:bodyPr/>
          <a:lstStyle/>
          <a:p>
            <a:pPr eaLnBrk="1" hangingPunct="1"/>
            <a:r>
              <a:rPr lang="vi-VN" sz="2400" b="1" dirty="0"/>
              <a:t>Thiết bị điện toán di động hoặc </a:t>
            </a:r>
            <a:r>
              <a:rPr lang="vi-VN" sz="2400" b="1" dirty="0" smtClean="0"/>
              <a:t>cầm</a:t>
            </a:r>
            <a:r>
              <a:rPr lang="en-US" sz="2400" b="1" dirty="0" smtClean="0"/>
              <a:t> </a:t>
            </a:r>
            <a:r>
              <a:rPr lang="vi-VN" sz="2400" b="1" dirty="0" smtClean="0"/>
              <a:t>tay</a:t>
            </a:r>
            <a:endParaRPr lang="en-US" sz="2400" b="1" dirty="0" smtClean="0"/>
          </a:p>
        </p:txBody>
      </p:sp>
      <p:sp>
        <p:nvSpPr>
          <p:cNvPr id="14341" name="Rectangle 3"/>
          <p:cNvSpPr>
            <a:spLocks noGrp="1" noChangeArrowheads="1"/>
          </p:cNvSpPr>
          <p:nvPr>
            <p:ph type="body" idx="4294967295"/>
          </p:nvPr>
        </p:nvSpPr>
        <p:spPr/>
        <p:txBody>
          <a:bodyPr/>
          <a:lstStyle/>
          <a:p>
            <a:pPr>
              <a:buFont typeface="Arial" charset="0"/>
              <a:buChar char="•"/>
              <a:defRPr/>
            </a:pPr>
            <a:r>
              <a:rPr lang="en-US" sz="2800" dirty="0" smtClean="0"/>
              <a:t>MP3 </a:t>
            </a:r>
            <a:r>
              <a:rPr lang="en-US" sz="2800" dirty="0" err="1" smtClean="0"/>
              <a:t>đề</a:t>
            </a:r>
            <a:r>
              <a:rPr lang="en-US" sz="2800" dirty="0" smtClean="0"/>
              <a:t> </a:t>
            </a:r>
            <a:r>
              <a:rPr lang="en-US" sz="2800" dirty="0" err="1" smtClean="0"/>
              <a:t>cập</a:t>
            </a:r>
            <a:r>
              <a:rPr lang="en-US" sz="2800" dirty="0" smtClean="0"/>
              <a:t> </a:t>
            </a:r>
            <a:r>
              <a:rPr lang="en-US" sz="2800" dirty="0" err="1" smtClean="0"/>
              <a:t>đến</a:t>
            </a:r>
            <a:r>
              <a:rPr lang="en-US" sz="2800" dirty="0" smtClean="0"/>
              <a:t> </a:t>
            </a:r>
            <a:r>
              <a:rPr lang="en-US" sz="2800" dirty="0" err="1" smtClean="0"/>
              <a:t>loại</a:t>
            </a:r>
            <a:r>
              <a:rPr lang="en-US" sz="2800" dirty="0" smtClean="0"/>
              <a:t> </a:t>
            </a:r>
            <a:r>
              <a:rPr lang="en-US" sz="2800" dirty="0" err="1"/>
              <a:t>định</a:t>
            </a:r>
            <a:r>
              <a:rPr lang="en-US" sz="2800" dirty="0"/>
              <a:t> </a:t>
            </a:r>
            <a:r>
              <a:rPr lang="en-US" sz="2800" dirty="0" err="1"/>
              <a:t>dạng</a:t>
            </a:r>
            <a:r>
              <a:rPr lang="en-US" sz="2800" dirty="0"/>
              <a:t> </a:t>
            </a:r>
            <a:r>
              <a:rPr lang="en-US" sz="2800" dirty="0" err="1"/>
              <a:t>tập</a:t>
            </a:r>
            <a:r>
              <a:rPr lang="en-US" sz="2800" dirty="0"/>
              <a:t> tin </a:t>
            </a:r>
            <a:r>
              <a:rPr lang="en-US" sz="2800" dirty="0" err="1"/>
              <a:t>dành</a:t>
            </a:r>
            <a:r>
              <a:rPr lang="en-US" sz="2800" dirty="0"/>
              <a:t> </a:t>
            </a:r>
            <a:r>
              <a:rPr lang="en-US" sz="2800" dirty="0" err="1"/>
              <a:t>cho</a:t>
            </a:r>
            <a:r>
              <a:rPr lang="en-US" sz="2800" dirty="0"/>
              <a:t> </a:t>
            </a:r>
            <a:r>
              <a:rPr lang="en-US" sz="2800" dirty="0" err="1"/>
              <a:t>âm</a:t>
            </a:r>
            <a:r>
              <a:rPr lang="en-US" sz="2800" dirty="0"/>
              <a:t> </a:t>
            </a:r>
            <a:r>
              <a:rPr lang="en-US" sz="2800" dirty="0" err="1"/>
              <a:t>nhạc</a:t>
            </a:r>
            <a:r>
              <a:rPr lang="en-US" sz="2800" dirty="0"/>
              <a:t> </a:t>
            </a:r>
            <a:r>
              <a:rPr lang="en-US" sz="2800" dirty="0" err="1"/>
              <a:t>được</a:t>
            </a:r>
            <a:r>
              <a:rPr lang="en-US" sz="2800" dirty="0"/>
              <a:t> </a:t>
            </a:r>
            <a:r>
              <a:rPr lang="en-US" sz="2800" dirty="0" err="1"/>
              <a:t>nhận</a:t>
            </a:r>
            <a:r>
              <a:rPr lang="en-US" sz="2800" dirty="0"/>
              <a:t> </a:t>
            </a:r>
            <a:r>
              <a:rPr lang="en-US" sz="2800" dirty="0" err="1"/>
              <a:t>diện</a:t>
            </a:r>
            <a:r>
              <a:rPr lang="en-US" sz="2800" dirty="0"/>
              <a:t> </a:t>
            </a:r>
            <a:r>
              <a:rPr lang="en-US" sz="2800" dirty="0" err="1"/>
              <a:t>bằng</a:t>
            </a:r>
            <a:r>
              <a:rPr lang="en-US" sz="2800" dirty="0"/>
              <a:t> </a:t>
            </a:r>
            <a:r>
              <a:rPr lang="en-US" sz="2800" dirty="0" err="1"/>
              <a:t>máy</a:t>
            </a:r>
            <a:r>
              <a:rPr lang="en-US" sz="2800" dirty="0"/>
              <a:t> </a:t>
            </a:r>
            <a:r>
              <a:rPr lang="en-US" sz="2800" dirty="0" err="1"/>
              <a:t>nghe</a:t>
            </a:r>
            <a:r>
              <a:rPr lang="en-US" sz="2800" dirty="0"/>
              <a:t> </a:t>
            </a:r>
            <a:r>
              <a:rPr lang="en-US" sz="2800" dirty="0" err="1"/>
              <a:t>nhạc</a:t>
            </a:r>
            <a:r>
              <a:rPr lang="en-US" sz="2800" dirty="0"/>
              <a:t> </a:t>
            </a:r>
            <a:r>
              <a:rPr lang="en-US" sz="2800" dirty="0" err="1"/>
              <a:t>phù</a:t>
            </a:r>
            <a:r>
              <a:rPr lang="en-US" sz="2800" dirty="0"/>
              <a:t> </a:t>
            </a:r>
            <a:r>
              <a:rPr lang="en-US" sz="2800" dirty="0" err="1" smtClean="0"/>
              <a:t>hợp</a:t>
            </a:r>
            <a:r>
              <a:rPr lang="en-US" sz="2800" dirty="0" smtClean="0"/>
              <a:t>.</a:t>
            </a:r>
          </a:p>
          <a:p>
            <a:pPr>
              <a:buFont typeface="Arial" charset="0"/>
              <a:buChar char="•"/>
              <a:defRPr/>
            </a:pPr>
            <a:r>
              <a:rPr lang="en-US" sz="2800" dirty="0" err="1"/>
              <a:t>Thiết</a:t>
            </a:r>
            <a:r>
              <a:rPr lang="en-US" sz="2800" dirty="0"/>
              <a:t> </a:t>
            </a:r>
            <a:r>
              <a:rPr lang="en-US" sz="2800" dirty="0" err="1"/>
              <a:t>bị</a:t>
            </a:r>
            <a:r>
              <a:rPr lang="en-US" sz="2800" dirty="0"/>
              <a:t> </a:t>
            </a:r>
            <a:r>
              <a:rPr lang="en-US" sz="2800" dirty="0" err="1"/>
              <a:t>đa</a:t>
            </a:r>
            <a:r>
              <a:rPr lang="en-US" sz="2800" dirty="0"/>
              <a:t> </a:t>
            </a:r>
            <a:r>
              <a:rPr lang="en-US" sz="2800" dirty="0" err="1"/>
              <a:t>phương</a:t>
            </a:r>
            <a:r>
              <a:rPr lang="en-US" sz="2800" dirty="0"/>
              <a:t> </a:t>
            </a:r>
            <a:r>
              <a:rPr lang="en-US" sz="2800" dirty="0" err="1"/>
              <a:t>tiện</a:t>
            </a:r>
            <a:r>
              <a:rPr lang="en-US" sz="2800" dirty="0"/>
              <a:t> </a:t>
            </a:r>
            <a:r>
              <a:rPr lang="en-US" sz="2800" dirty="0" err="1"/>
              <a:t>cho</a:t>
            </a:r>
            <a:r>
              <a:rPr lang="en-US" sz="2800" dirty="0"/>
              <a:t> </a:t>
            </a:r>
            <a:r>
              <a:rPr lang="en-US" sz="2800" dirty="0" err="1"/>
              <a:t>phép</a:t>
            </a:r>
            <a:r>
              <a:rPr lang="en-US" sz="2800" dirty="0"/>
              <a:t> </a:t>
            </a:r>
            <a:r>
              <a:rPr lang="en-US" sz="2800" dirty="0" err="1"/>
              <a:t>bạn</a:t>
            </a:r>
            <a:r>
              <a:rPr lang="en-US" sz="2800" dirty="0"/>
              <a:t> </a:t>
            </a:r>
            <a:r>
              <a:rPr lang="en-US" sz="2800" dirty="0" err="1"/>
              <a:t>xem</a:t>
            </a:r>
            <a:r>
              <a:rPr lang="en-US" sz="2800" dirty="0"/>
              <a:t> </a:t>
            </a:r>
            <a:r>
              <a:rPr lang="en-US" sz="2800" dirty="0" err="1" smtClean="0"/>
              <a:t>phim</a:t>
            </a:r>
            <a:r>
              <a:rPr lang="en-US" sz="2800" dirty="0"/>
              <a:t>, video </a:t>
            </a:r>
            <a:r>
              <a:rPr lang="en-US" sz="2800" dirty="0" err="1"/>
              <a:t>hoặc</a:t>
            </a:r>
            <a:r>
              <a:rPr lang="en-US" sz="2800" dirty="0"/>
              <a:t> </a:t>
            </a:r>
            <a:r>
              <a:rPr lang="en-US" sz="2800" dirty="0" err="1" smtClean="0"/>
              <a:t>sách</a:t>
            </a:r>
            <a:endParaRPr lang="en-US" sz="2800" dirty="0" smtClean="0"/>
          </a:p>
          <a:p>
            <a:pPr lvl="1">
              <a:defRPr/>
            </a:pPr>
            <a:r>
              <a:rPr lang="en-US" sz="2400" dirty="0" err="1" smtClean="0"/>
              <a:t>Cung</a:t>
            </a:r>
            <a:r>
              <a:rPr lang="en-US" sz="2400" dirty="0" smtClean="0"/>
              <a:t> </a:t>
            </a:r>
            <a:r>
              <a:rPr lang="en-US" sz="2400" dirty="0" err="1" smtClean="0"/>
              <a:t>cấp</a:t>
            </a:r>
            <a:r>
              <a:rPr lang="en-US" sz="2400" dirty="0" smtClean="0"/>
              <a:t> </a:t>
            </a:r>
            <a:r>
              <a:rPr lang="en-US" sz="2400" dirty="0" err="1" smtClean="0"/>
              <a:t>các</a:t>
            </a:r>
            <a:r>
              <a:rPr lang="en-US" sz="2400" dirty="0" smtClean="0"/>
              <a:t> </a:t>
            </a:r>
            <a:r>
              <a:rPr lang="en-US" sz="2400" dirty="0" err="1" smtClean="0"/>
              <a:t>khả</a:t>
            </a:r>
            <a:r>
              <a:rPr lang="en-US" sz="2400" dirty="0" smtClean="0"/>
              <a:t> </a:t>
            </a:r>
            <a:r>
              <a:rPr lang="en-US" sz="2400" dirty="0" err="1" smtClean="0"/>
              <a:t>năng</a:t>
            </a:r>
            <a:r>
              <a:rPr lang="en-US" sz="2400" dirty="0" smtClean="0"/>
              <a:t> </a:t>
            </a:r>
            <a:r>
              <a:rPr lang="en-US" sz="2400" dirty="0" err="1" smtClean="0"/>
              <a:t>về</a:t>
            </a:r>
            <a:r>
              <a:rPr lang="en-US" sz="2400" dirty="0" smtClean="0"/>
              <a:t> </a:t>
            </a:r>
            <a:r>
              <a:rPr lang="en-US" sz="2400" dirty="0" err="1" smtClean="0"/>
              <a:t>ấm</a:t>
            </a:r>
            <a:r>
              <a:rPr lang="en-US" sz="2400" dirty="0" smtClean="0"/>
              <a:t> </a:t>
            </a:r>
            <a:r>
              <a:rPr lang="en-US" sz="2400" dirty="0" err="1" smtClean="0"/>
              <a:t>thanh</a:t>
            </a:r>
            <a:r>
              <a:rPr lang="en-US" sz="2400" dirty="0" smtClean="0"/>
              <a:t>, </a:t>
            </a:r>
            <a:r>
              <a:rPr lang="en-US" sz="2400" dirty="0" err="1" smtClean="0"/>
              <a:t>hình</a:t>
            </a:r>
            <a:r>
              <a:rPr lang="en-US" sz="2400" dirty="0" smtClean="0"/>
              <a:t> </a:t>
            </a:r>
            <a:r>
              <a:rPr lang="en-US" sz="2400" dirty="0" err="1" smtClean="0"/>
              <a:t>ảnh</a:t>
            </a:r>
            <a:r>
              <a:rPr lang="en-US" sz="2400" dirty="0" smtClean="0"/>
              <a:t> </a:t>
            </a:r>
            <a:r>
              <a:rPr lang="en-US" sz="2400" dirty="0" err="1" smtClean="0"/>
              <a:t>hoặc</a:t>
            </a:r>
            <a:r>
              <a:rPr lang="en-US" sz="2400" dirty="0" smtClean="0"/>
              <a:t> </a:t>
            </a:r>
            <a:r>
              <a:rPr lang="en-US" sz="2400" dirty="0" err="1" smtClean="0"/>
              <a:t>truy</a:t>
            </a:r>
            <a:r>
              <a:rPr lang="en-US" sz="2400" dirty="0" smtClean="0"/>
              <a:t> </a:t>
            </a:r>
            <a:r>
              <a:rPr lang="en-US" sz="2400" dirty="0" err="1" smtClean="0"/>
              <a:t>cập</a:t>
            </a:r>
            <a:r>
              <a:rPr lang="en-US" sz="2400" dirty="0"/>
              <a:t> </a:t>
            </a:r>
            <a:r>
              <a:rPr lang="en-US" sz="2400" dirty="0" smtClean="0"/>
              <a:t>Internet.</a:t>
            </a:r>
          </a:p>
          <a:p>
            <a:pPr marL="342900" indent="-342900" eaLnBrk="1" hangingPunct="1">
              <a:buFont typeface="Arial" charset="0"/>
              <a:buChar char="•"/>
              <a:defRPr/>
            </a:pPr>
            <a:endParaRPr lang="en-US" sz="2400" dirty="0" smtClean="0"/>
          </a:p>
        </p:txBody>
      </p:sp>
      <p:grpSp>
        <p:nvGrpSpPr>
          <p:cNvPr id="11270" name="Group 8"/>
          <p:cNvGrpSpPr>
            <a:grpSpLocks/>
          </p:cNvGrpSpPr>
          <p:nvPr/>
        </p:nvGrpSpPr>
        <p:grpSpPr bwMode="auto">
          <a:xfrm>
            <a:off x="1905000" y="4800600"/>
            <a:ext cx="4811712" cy="1560513"/>
            <a:chOff x="2502477" y="3994149"/>
            <a:chExt cx="4812723" cy="1560895"/>
          </a:xfrm>
        </p:grpSpPr>
        <p:pic>
          <p:nvPicPr>
            <p:cNvPr id="11271" name="Picture 2" descr="ipod_shuffle"/>
            <p:cNvPicPr>
              <a:picLocks noChangeAspect="1" noChangeArrowheads="1"/>
            </p:cNvPicPr>
            <p:nvPr/>
          </p:nvPicPr>
          <p:blipFill>
            <a:blip r:embed="rId3" cstate="print"/>
            <a:srcRect l="3061" t="1199" r="6378" b="1801"/>
            <a:stretch>
              <a:fillRect/>
            </a:stretch>
          </p:blipFill>
          <p:spPr bwMode="auto">
            <a:xfrm>
              <a:off x="2502477" y="3994150"/>
              <a:ext cx="1112163" cy="1518344"/>
            </a:xfrm>
            <a:prstGeom prst="rect">
              <a:avLst/>
            </a:prstGeom>
            <a:noFill/>
            <a:ln w="9525">
              <a:noFill/>
              <a:miter lim="800000"/>
              <a:headEnd/>
              <a:tailEnd/>
            </a:ln>
          </p:spPr>
        </p:pic>
        <p:pic>
          <p:nvPicPr>
            <p:cNvPr id="11272" name="Picture 3" descr="zune"/>
            <p:cNvPicPr>
              <a:picLocks noChangeAspect="1" noChangeArrowheads="1"/>
            </p:cNvPicPr>
            <p:nvPr/>
          </p:nvPicPr>
          <p:blipFill>
            <a:blip r:embed="rId4" cstate="print"/>
            <a:srcRect/>
            <a:stretch>
              <a:fillRect/>
            </a:stretch>
          </p:blipFill>
          <p:spPr bwMode="auto">
            <a:xfrm>
              <a:off x="4698011" y="3994150"/>
              <a:ext cx="860718" cy="1497068"/>
            </a:xfrm>
            <a:prstGeom prst="rect">
              <a:avLst/>
            </a:prstGeom>
            <a:noFill/>
            <a:ln w="9525">
              <a:noFill/>
              <a:miter lim="800000"/>
              <a:headEnd/>
              <a:tailEnd/>
            </a:ln>
          </p:spPr>
        </p:pic>
        <p:pic>
          <p:nvPicPr>
            <p:cNvPr id="11273" name="Picture 4" descr="nano clean"/>
            <p:cNvPicPr>
              <a:picLocks noChangeAspect="1" noChangeArrowheads="1"/>
            </p:cNvPicPr>
            <p:nvPr/>
          </p:nvPicPr>
          <p:blipFill>
            <a:blip r:embed="rId5" cstate="print"/>
            <a:srcRect/>
            <a:stretch>
              <a:fillRect/>
            </a:stretch>
          </p:blipFill>
          <p:spPr bwMode="auto">
            <a:xfrm>
              <a:off x="6642100" y="3994149"/>
              <a:ext cx="673100" cy="1560895"/>
            </a:xfrm>
            <a:prstGeom prst="rect">
              <a:avLst/>
            </a:prstGeom>
            <a:noFill/>
            <a:ln w="9525">
              <a:noFill/>
              <a:miter lim="800000"/>
              <a:headEnd/>
              <a:tailEnd/>
            </a:ln>
          </p:spPr>
        </p:pic>
      </p:grpSp>
    </p:spTree>
    <p:extLst>
      <p:ext uri="{BB962C8B-B14F-4D97-AF65-F5344CB8AC3E}">
        <p14:creationId xmlns:p14="http://schemas.microsoft.com/office/powerpoint/2010/main" val="1788321515"/>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2"/>
          <p:cNvSpPr>
            <a:spLocks noGrp="1" noChangeArrowheads="1"/>
          </p:cNvSpPr>
          <p:nvPr>
            <p:ph type="title" idx="4294967295"/>
          </p:nvPr>
        </p:nvSpPr>
        <p:spPr/>
        <p:txBody>
          <a:bodyPr/>
          <a:lstStyle/>
          <a:p>
            <a:pPr eaLnBrk="1" hangingPunct="1"/>
            <a:r>
              <a:rPr lang="en-US" dirty="0" err="1"/>
              <a:t>Bộ</a:t>
            </a:r>
            <a:r>
              <a:rPr lang="en-US" dirty="0"/>
              <a:t> </a:t>
            </a:r>
            <a:r>
              <a:rPr lang="en-US" dirty="0" err="1"/>
              <a:t>ứng</a:t>
            </a:r>
            <a:r>
              <a:rPr lang="en-US" dirty="0"/>
              <a:t> </a:t>
            </a:r>
            <a:r>
              <a:rPr lang="en-US" dirty="0" err="1"/>
              <a:t>dụng</a:t>
            </a:r>
            <a:r>
              <a:rPr lang="en-US" dirty="0"/>
              <a:t> </a:t>
            </a:r>
            <a:r>
              <a:rPr lang="en-US" dirty="0" err="1"/>
              <a:t>tích</a:t>
            </a:r>
            <a:r>
              <a:rPr lang="en-US" dirty="0"/>
              <a:t> </a:t>
            </a:r>
            <a:r>
              <a:rPr lang="en-US" dirty="0" err="1"/>
              <a:t>hợp</a:t>
            </a:r>
            <a:endParaRPr lang="en-US" dirty="0" smtClean="0"/>
          </a:p>
        </p:txBody>
      </p:sp>
      <p:sp>
        <p:nvSpPr>
          <p:cNvPr id="94213" name="Rectangle 3"/>
          <p:cNvSpPr>
            <a:spLocks noGrp="1" noChangeArrowheads="1"/>
          </p:cNvSpPr>
          <p:nvPr>
            <p:ph type="body" idx="4294967295"/>
          </p:nvPr>
        </p:nvSpPr>
        <p:spPr/>
        <p:txBody>
          <a:bodyPr/>
          <a:lstStyle/>
          <a:p>
            <a:pPr eaLnBrk="1" hangingPunct="1"/>
            <a:r>
              <a:rPr lang="en-US" sz="2400" dirty="0" err="1" smtClean="0"/>
              <a:t>Một</a:t>
            </a:r>
            <a:r>
              <a:rPr lang="en-US" sz="2400" dirty="0" smtClean="0"/>
              <a:t> </a:t>
            </a:r>
            <a:r>
              <a:rPr lang="en-US" sz="2400" dirty="0" err="1" smtClean="0"/>
              <a:t>nhóm</a:t>
            </a:r>
            <a:r>
              <a:rPr lang="en-US" sz="2400" dirty="0" smtClean="0"/>
              <a:t> </a:t>
            </a:r>
            <a:r>
              <a:rPr lang="en-US" sz="2400" dirty="0" err="1"/>
              <a:t>các</a:t>
            </a:r>
            <a:r>
              <a:rPr lang="en-US" sz="2400" dirty="0"/>
              <a:t> </a:t>
            </a:r>
            <a:r>
              <a:rPr lang="en-US" sz="2400" dirty="0" err="1"/>
              <a:t>chương</a:t>
            </a:r>
            <a:r>
              <a:rPr lang="en-US" sz="2400" dirty="0"/>
              <a:t> </a:t>
            </a:r>
            <a:r>
              <a:rPr lang="en-US" sz="2400" dirty="0" err="1"/>
              <a:t>trình</a:t>
            </a:r>
            <a:r>
              <a:rPr lang="en-US" sz="2400" dirty="0"/>
              <a:t> </a:t>
            </a:r>
            <a:r>
              <a:rPr lang="en-US" sz="2400" dirty="0" err="1"/>
              <a:t>đóng</a:t>
            </a:r>
            <a:r>
              <a:rPr lang="en-US" sz="2400" dirty="0"/>
              <a:t> </a:t>
            </a:r>
            <a:r>
              <a:rPr lang="en-US" sz="2400" dirty="0" err="1"/>
              <a:t>gói</a:t>
            </a:r>
            <a:r>
              <a:rPr lang="en-US" sz="2400" dirty="0"/>
              <a:t> </a:t>
            </a:r>
            <a:r>
              <a:rPr lang="en-US" sz="2400" dirty="0" err="1"/>
              <a:t>chung</a:t>
            </a:r>
            <a:r>
              <a:rPr lang="en-US" sz="2400" dirty="0"/>
              <a:t> </a:t>
            </a:r>
            <a:r>
              <a:rPr lang="en-US" sz="2400" dirty="0" err="1"/>
              <a:t>để</a:t>
            </a:r>
            <a:r>
              <a:rPr lang="en-US" sz="2400" dirty="0"/>
              <a:t> </a:t>
            </a:r>
            <a:r>
              <a:rPr lang="en-US" sz="2400" dirty="0" err="1"/>
              <a:t>bán</a:t>
            </a:r>
            <a:endParaRPr lang="en-US" sz="2400" dirty="0" smtClean="0"/>
          </a:p>
          <a:p>
            <a:pPr eaLnBrk="1" hangingPunct="1"/>
            <a:r>
              <a:rPr lang="en-US" sz="2400" dirty="0" err="1" smtClean="0"/>
              <a:t>Tất</a:t>
            </a:r>
            <a:r>
              <a:rPr lang="en-US" sz="2400" dirty="0" smtClean="0"/>
              <a:t> </a:t>
            </a:r>
            <a:r>
              <a:rPr lang="en-US" sz="2400" dirty="0" err="1" smtClean="0"/>
              <a:t>cả</a:t>
            </a:r>
            <a:r>
              <a:rPr lang="en-US" sz="2400" dirty="0" smtClean="0"/>
              <a:t> </a:t>
            </a:r>
            <a:r>
              <a:rPr lang="en-US" sz="2400" dirty="0" err="1" smtClean="0"/>
              <a:t>các</a:t>
            </a:r>
            <a:r>
              <a:rPr lang="en-US" sz="2400" dirty="0" smtClean="0"/>
              <a:t> </a:t>
            </a:r>
            <a:r>
              <a:rPr lang="en-US" sz="2400" dirty="0" err="1" smtClean="0"/>
              <a:t>chương</a:t>
            </a:r>
            <a:r>
              <a:rPr lang="en-US" sz="2400" dirty="0" smtClean="0"/>
              <a:t> </a:t>
            </a:r>
            <a:r>
              <a:rPr lang="en-US" sz="2400" dirty="0" err="1"/>
              <a:t>trình</a:t>
            </a:r>
            <a:r>
              <a:rPr lang="en-US" sz="2400" dirty="0"/>
              <a:t> </a:t>
            </a:r>
            <a:r>
              <a:rPr lang="en-US" sz="2400" dirty="0" err="1"/>
              <a:t>này</a:t>
            </a:r>
            <a:r>
              <a:rPr lang="en-US" sz="2400" dirty="0"/>
              <a:t> </a:t>
            </a:r>
            <a:r>
              <a:rPr lang="en-US" sz="2400" dirty="0" err="1"/>
              <a:t>đều</a:t>
            </a:r>
            <a:r>
              <a:rPr lang="en-US" sz="2400" dirty="0"/>
              <a:t> </a:t>
            </a:r>
            <a:r>
              <a:rPr lang="en-US" sz="2400" dirty="0" err="1"/>
              <a:t>được</a:t>
            </a:r>
            <a:r>
              <a:rPr lang="en-US" sz="2400" dirty="0"/>
              <a:t> </a:t>
            </a:r>
            <a:r>
              <a:rPr lang="en-US" sz="2400" dirty="0" err="1"/>
              <a:t>tích</a:t>
            </a:r>
            <a:r>
              <a:rPr lang="en-US" sz="2400" dirty="0"/>
              <a:t> </a:t>
            </a:r>
            <a:r>
              <a:rPr lang="en-US" sz="2400" dirty="0" err="1"/>
              <a:t>hợp</a:t>
            </a:r>
            <a:r>
              <a:rPr lang="en-US" sz="2400" dirty="0"/>
              <a:t> </a:t>
            </a:r>
            <a:r>
              <a:rPr lang="en-US" sz="2400" dirty="0" err="1"/>
              <a:t>với</a:t>
            </a:r>
            <a:r>
              <a:rPr lang="en-US" sz="2400" dirty="0"/>
              <a:t> </a:t>
            </a:r>
            <a:r>
              <a:rPr lang="en-US" sz="2400" dirty="0" err="1"/>
              <a:t>nhau</a:t>
            </a:r>
            <a:r>
              <a:rPr lang="en-US" sz="2400" dirty="0"/>
              <a:t> </a:t>
            </a:r>
            <a:r>
              <a:rPr lang="en-US" sz="2400" dirty="0" err="1"/>
              <a:t>hoặc</a:t>
            </a:r>
            <a:r>
              <a:rPr lang="en-US" sz="2400" dirty="0"/>
              <a:t> </a:t>
            </a:r>
            <a:r>
              <a:rPr lang="en-US" sz="2400" dirty="0" err="1"/>
              <a:t>tương</a:t>
            </a:r>
            <a:r>
              <a:rPr lang="en-US" sz="2400" dirty="0"/>
              <a:t> </a:t>
            </a:r>
            <a:r>
              <a:rPr lang="en-US" sz="2400" dirty="0" err="1"/>
              <a:t>thích</a:t>
            </a:r>
            <a:r>
              <a:rPr lang="en-US" sz="2400" dirty="0"/>
              <a:t> </a:t>
            </a:r>
            <a:r>
              <a:rPr lang="en-US" sz="2400" dirty="0" err="1"/>
              <a:t>với</a:t>
            </a:r>
            <a:r>
              <a:rPr lang="en-US" sz="2400" dirty="0"/>
              <a:t> </a:t>
            </a:r>
            <a:r>
              <a:rPr lang="en-US" sz="2400" dirty="0" err="1" smtClean="0"/>
              <a:t>nhau</a:t>
            </a:r>
            <a:endParaRPr lang="en-US" sz="2400" dirty="0" smtClean="0"/>
          </a:p>
          <a:p>
            <a:pPr lvl="1" eaLnBrk="1" hangingPunct="1"/>
            <a:r>
              <a:rPr lang="en-US" sz="2000" dirty="0" err="1" smtClean="0"/>
              <a:t>Dữ</a:t>
            </a:r>
            <a:r>
              <a:rPr lang="en-US" sz="2000" dirty="0" smtClean="0"/>
              <a:t> </a:t>
            </a:r>
            <a:r>
              <a:rPr lang="en-US" sz="2000" dirty="0" err="1" smtClean="0"/>
              <a:t>liệu</a:t>
            </a:r>
            <a:r>
              <a:rPr lang="en-US" sz="2000" dirty="0" smtClean="0"/>
              <a:t> </a:t>
            </a:r>
            <a:r>
              <a:rPr lang="en-US" sz="2000" dirty="0" err="1"/>
              <a:t>của</a:t>
            </a:r>
            <a:r>
              <a:rPr lang="en-US" sz="2000" dirty="0"/>
              <a:t> </a:t>
            </a:r>
            <a:r>
              <a:rPr lang="en-US" sz="2000" dirty="0" err="1"/>
              <a:t>một</a:t>
            </a:r>
            <a:r>
              <a:rPr lang="en-US" sz="2000" dirty="0"/>
              <a:t> </a:t>
            </a:r>
            <a:r>
              <a:rPr lang="en-US" sz="2000" dirty="0" err="1"/>
              <a:t>chương</a:t>
            </a:r>
            <a:r>
              <a:rPr lang="en-US" sz="2000" dirty="0"/>
              <a:t> </a:t>
            </a:r>
            <a:r>
              <a:rPr lang="en-US" sz="2000" dirty="0" err="1"/>
              <a:t>trình</a:t>
            </a:r>
            <a:r>
              <a:rPr lang="en-US" sz="2000" dirty="0"/>
              <a:t> </a:t>
            </a:r>
            <a:r>
              <a:rPr lang="en-US" sz="2000" dirty="0" err="1"/>
              <a:t>này</a:t>
            </a:r>
            <a:r>
              <a:rPr lang="en-US" sz="2000" dirty="0"/>
              <a:t> </a:t>
            </a:r>
            <a:r>
              <a:rPr lang="en-US" sz="2000" dirty="0" err="1"/>
              <a:t>có</a:t>
            </a:r>
            <a:r>
              <a:rPr lang="en-US" sz="2000" dirty="0"/>
              <a:t> </a:t>
            </a:r>
            <a:r>
              <a:rPr lang="en-US" sz="2000" dirty="0" err="1"/>
              <a:t>thể</a:t>
            </a:r>
            <a:r>
              <a:rPr lang="en-US" sz="2000" dirty="0"/>
              <a:t> </a:t>
            </a:r>
            <a:r>
              <a:rPr lang="en-US" sz="2000" dirty="0" err="1"/>
              <a:t>được</a:t>
            </a:r>
            <a:r>
              <a:rPr lang="en-US" sz="2000" dirty="0"/>
              <a:t> </a:t>
            </a:r>
            <a:r>
              <a:rPr lang="en-US" sz="2000" dirty="0" err="1"/>
              <a:t>dùng</a:t>
            </a:r>
            <a:r>
              <a:rPr lang="en-US" sz="2000" dirty="0"/>
              <a:t> ở </a:t>
            </a:r>
            <a:r>
              <a:rPr lang="en-US" sz="2000" dirty="0" err="1"/>
              <a:t>chương</a:t>
            </a:r>
            <a:r>
              <a:rPr lang="en-US" sz="2000" dirty="0"/>
              <a:t> </a:t>
            </a:r>
            <a:r>
              <a:rPr lang="en-US" sz="2000" dirty="0" err="1"/>
              <a:t>trình</a:t>
            </a:r>
            <a:r>
              <a:rPr lang="en-US" sz="2000" dirty="0"/>
              <a:t> </a:t>
            </a:r>
            <a:r>
              <a:rPr lang="en-US" sz="2000" dirty="0" err="1"/>
              <a:t>khác</a:t>
            </a:r>
            <a:r>
              <a:rPr lang="en-US" sz="2000" dirty="0"/>
              <a:t> </a:t>
            </a:r>
            <a:r>
              <a:rPr lang="en-US" sz="2000" dirty="0" err="1"/>
              <a:t>mà</a:t>
            </a:r>
            <a:r>
              <a:rPr lang="en-US" sz="2000" dirty="0"/>
              <a:t> </a:t>
            </a:r>
            <a:r>
              <a:rPr lang="en-US" sz="2000" dirty="0" err="1"/>
              <a:t>không</a:t>
            </a:r>
            <a:r>
              <a:rPr lang="en-US" sz="2000" dirty="0"/>
              <a:t> </a:t>
            </a:r>
            <a:r>
              <a:rPr lang="en-US" sz="2000" dirty="0" err="1" smtClean="0"/>
              <a:t>gặp</a:t>
            </a:r>
            <a:r>
              <a:rPr lang="en-US" sz="2000" dirty="0" smtClean="0"/>
              <a:t> </a:t>
            </a:r>
            <a:r>
              <a:rPr lang="en-US" sz="2000" dirty="0" err="1" smtClean="0"/>
              <a:t>phải</a:t>
            </a:r>
            <a:r>
              <a:rPr lang="en-US" sz="2000" dirty="0" smtClean="0"/>
              <a:t> </a:t>
            </a:r>
            <a:r>
              <a:rPr lang="en-US" sz="2000" dirty="0" err="1" smtClean="0"/>
              <a:t>vấn</a:t>
            </a:r>
            <a:r>
              <a:rPr lang="en-US" sz="2000" dirty="0" smtClean="0"/>
              <a:t> </a:t>
            </a:r>
            <a:r>
              <a:rPr lang="en-US" sz="2000" dirty="0" err="1" smtClean="0"/>
              <a:t>đề</a:t>
            </a:r>
            <a:r>
              <a:rPr lang="en-US" sz="2000" dirty="0" smtClean="0"/>
              <a:t> </a:t>
            </a:r>
            <a:r>
              <a:rPr lang="en-US" sz="2000" dirty="0" err="1"/>
              <a:t>gì</a:t>
            </a:r>
            <a:endParaRPr lang="en-US" sz="2000" dirty="0" smtClean="0"/>
          </a:p>
          <a:p>
            <a:pPr eaLnBrk="1" hangingPunct="1"/>
            <a:r>
              <a:rPr lang="en-US" sz="2400" dirty="0" err="1" smtClean="0"/>
              <a:t>Tiết</a:t>
            </a:r>
            <a:r>
              <a:rPr lang="en-US" sz="2400" dirty="0" smtClean="0"/>
              <a:t> </a:t>
            </a:r>
            <a:r>
              <a:rPr lang="en-US" sz="2400" dirty="0" err="1" smtClean="0"/>
              <a:t>kiệm</a:t>
            </a:r>
            <a:r>
              <a:rPr lang="en-US" sz="2400" dirty="0" smtClean="0"/>
              <a:t> </a:t>
            </a:r>
            <a:r>
              <a:rPr lang="en-US" sz="2400" dirty="0"/>
              <a:t>chi </a:t>
            </a:r>
            <a:r>
              <a:rPr lang="en-US" sz="2400" dirty="0" err="1"/>
              <a:t>phí</a:t>
            </a:r>
            <a:r>
              <a:rPr lang="en-US" sz="2400" dirty="0"/>
              <a:t> </a:t>
            </a:r>
            <a:r>
              <a:rPr lang="en-US" sz="2400" dirty="0" err="1"/>
              <a:t>hơn</a:t>
            </a:r>
            <a:r>
              <a:rPr lang="en-US" sz="2400" dirty="0"/>
              <a:t> </a:t>
            </a:r>
            <a:r>
              <a:rPr lang="en-US" sz="2400" dirty="0" err="1"/>
              <a:t>là</a:t>
            </a:r>
            <a:r>
              <a:rPr lang="en-US" sz="2400" dirty="0"/>
              <a:t> </a:t>
            </a:r>
            <a:r>
              <a:rPr lang="en-US" sz="2400" dirty="0" err="1"/>
              <a:t>mua</a:t>
            </a:r>
            <a:r>
              <a:rPr lang="en-US" sz="2400" dirty="0"/>
              <a:t> </a:t>
            </a:r>
            <a:r>
              <a:rPr lang="en-US" sz="2400" dirty="0" err="1"/>
              <a:t>các</a:t>
            </a:r>
            <a:r>
              <a:rPr lang="en-US" sz="2400" dirty="0"/>
              <a:t> </a:t>
            </a:r>
            <a:r>
              <a:rPr lang="en-US" sz="2400" dirty="0" err="1"/>
              <a:t>chương</a:t>
            </a:r>
            <a:r>
              <a:rPr lang="en-US" sz="2400" dirty="0"/>
              <a:t> </a:t>
            </a:r>
            <a:r>
              <a:rPr lang="en-US" sz="2400" dirty="0" err="1"/>
              <a:t>trình</a:t>
            </a:r>
            <a:r>
              <a:rPr lang="en-US" sz="2400" dirty="0"/>
              <a:t> </a:t>
            </a:r>
            <a:r>
              <a:rPr lang="en-US" sz="2400" dirty="0" err="1"/>
              <a:t>riêng</a:t>
            </a:r>
            <a:r>
              <a:rPr lang="en-US" sz="2400" dirty="0"/>
              <a:t> </a:t>
            </a:r>
            <a:r>
              <a:rPr lang="en-US" sz="2400" dirty="0" err="1"/>
              <a:t>lẻ</a:t>
            </a:r>
            <a:endParaRPr lang="en-US" sz="2400" dirty="0" smtClean="0"/>
          </a:p>
          <a:p>
            <a:pPr eaLnBrk="1" hangingPunct="1"/>
            <a:endParaRPr lang="en-US" sz="2400" dirty="0" smtClean="0"/>
          </a:p>
        </p:txBody>
      </p:sp>
      <p:pic>
        <p:nvPicPr>
          <p:cNvPr id="94214" name="Picture 6"/>
          <p:cNvPicPr>
            <a:picLocks noChangeAspect="1" noChangeArrowheads="1"/>
          </p:cNvPicPr>
          <p:nvPr/>
        </p:nvPicPr>
        <p:blipFill>
          <a:blip r:embed="rId3" cstate="print"/>
          <a:srcRect/>
          <a:stretch>
            <a:fillRect/>
          </a:stretch>
        </p:blipFill>
        <p:spPr bwMode="auto">
          <a:xfrm>
            <a:off x="2987675" y="4403012"/>
            <a:ext cx="942975" cy="1250950"/>
          </a:xfrm>
          <a:prstGeom prst="rect">
            <a:avLst/>
          </a:prstGeom>
          <a:noFill/>
          <a:ln w="9525">
            <a:noFill/>
            <a:miter lim="800000"/>
            <a:headEnd/>
            <a:tailEnd/>
          </a:ln>
        </p:spPr>
      </p:pic>
      <p:pic>
        <p:nvPicPr>
          <p:cNvPr id="94215" name="Picture 7"/>
          <p:cNvPicPr>
            <a:picLocks noChangeAspect="1" noChangeArrowheads="1"/>
          </p:cNvPicPr>
          <p:nvPr/>
        </p:nvPicPr>
        <p:blipFill>
          <a:blip r:embed="rId4" cstate="print"/>
          <a:srcRect/>
          <a:stretch>
            <a:fillRect/>
          </a:stretch>
        </p:blipFill>
        <p:spPr bwMode="auto">
          <a:xfrm>
            <a:off x="5122863" y="4403012"/>
            <a:ext cx="1004887" cy="1331913"/>
          </a:xfrm>
          <a:prstGeom prst="rect">
            <a:avLst/>
          </a:prstGeom>
          <a:noFill/>
          <a:ln w="9525">
            <a:noFill/>
            <a:miter lim="800000"/>
            <a:headEnd/>
            <a:tailEnd/>
          </a:ln>
        </p:spPr>
      </p:pic>
    </p:spTree>
    <p:extLst>
      <p:ext uri="{BB962C8B-B14F-4D97-AF65-F5344CB8AC3E}">
        <p14:creationId xmlns:p14="http://schemas.microsoft.com/office/powerpoint/2010/main" val="1666094320"/>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2"/>
          <p:cNvSpPr>
            <a:spLocks noGrp="1" noChangeArrowheads="1"/>
          </p:cNvSpPr>
          <p:nvPr>
            <p:ph type="title" idx="4294967295"/>
          </p:nvPr>
        </p:nvSpPr>
        <p:spPr>
          <a:xfrm>
            <a:off x="609600" y="579438"/>
            <a:ext cx="8534400" cy="563562"/>
          </a:xfrm>
        </p:spPr>
        <p:txBody>
          <a:bodyPr/>
          <a:lstStyle/>
          <a:p>
            <a:pPr eaLnBrk="1" hangingPunct="1"/>
            <a:r>
              <a:rPr lang="en-US" dirty="0" err="1" smtClean="0"/>
              <a:t>Phần</a:t>
            </a:r>
            <a:r>
              <a:rPr lang="en-US" dirty="0" smtClean="0"/>
              <a:t> </a:t>
            </a:r>
            <a:r>
              <a:rPr lang="en-US" dirty="0" err="1" smtClean="0"/>
              <a:t>mềm</a:t>
            </a:r>
            <a:r>
              <a:rPr lang="en-US" dirty="0" smtClean="0"/>
              <a:t> </a:t>
            </a:r>
            <a:r>
              <a:rPr lang="en-US" dirty="0" err="1" smtClean="0"/>
              <a:t>Chuyên</a:t>
            </a:r>
            <a:r>
              <a:rPr lang="en-US" dirty="0" smtClean="0"/>
              <a:t> </a:t>
            </a:r>
            <a:r>
              <a:rPr lang="en-US" dirty="0" err="1"/>
              <a:t>dụng</a:t>
            </a:r>
            <a:r>
              <a:rPr lang="en-US" dirty="0"/>
              <a:t> hay </a:t>
            </a:r>
            <a:r>
              <a:rPr lang="en-US" dirty="0" err="1"/>
              <a:t>Tùy</a:t>
            </a:r>
            <a:r>
              <a:rPr lang="en-US" dirty="0"/>
              <a:t> </a:t>
            </a:r>
            <a:r>
              <a:rPr lang="en-US" dirty="0" err="1"/>
              <a:t>chỉnh</a:t>
            </a:r>
            <a:r>
              <a:rPr lang="en-US" dirty="0" smtClean="0"/>
              <a:t> </a:t>
            </a:r>
          </a:p>
        </p:txBody>
      </p:sp>
      <p:sp>
        <p:nvSpPr>
          <p:cNvPr id="95237" name="Rectangle 3"/>
          <p:cNvSpPr>
            <a:spLocks noGrp="1" noChangeArrowheads="1"/>
          </p:cNvSpPr>
          <p:nvPr>
            <p:ph type="body" idx="4294967295"/>
          </p:nvPr>
        </p:nvSpPr>
        <p:spPr/>
        <p:txBody>
          <a:bodyPr/>
          <a:lstStyle/>
          <a:p>
            <a:r>
              <a:rPr lang="en-US" sz="2400" dirty="0" err="1" smtClean="0"/>
              <a:t>Bất</a:t>
            </a:r>
            <a:r>
              <a:rPr lang="en-US" sz="2400" dirty="0" smtClean="0"/>
              <a:t> </a:t>
            </a:r>
            <a:r>
              <a:rPr lang="en-US" sz="2400" dirty="0" err="1"/>
              <a:t>cứ</a:t>
            </a:r>
            <a:r>
              <a:rPr lang="en-US" sz="2400" dirty="0"/>
              <a:t> </a:t>
            </a:r>
            <a:r>
              <a:rPr lang="en-US" sz="2400" dirty="0" err="1"/>
              <a:t>chương</a:t>
            </a:r>
            <a:r>
              <a:rPr lang="en-US" sz="2400" dirty="0"/>
              <a:t> </a:t>
            </a:r>
            <a:r>
              <a:rPr lang="en-US" sz="2400" dirty="0" err="1"/>
              <a:t>trình</a:t>
            </a:r>
            <a:r>
              <a:rPr lang="en-US" sz="2400" dirty="0"/>
              <a:t> </a:t>
            </a:r>
            <a:r>
              <a:rPr lang="en-US" sz="2400" dirty="0" err="1"/>
              <a:t>nào</a:t>
            </a:r>
            <a:r>
              <a:rPr lang="en-US" sz="2400" dirty="0"/>
              <a:t> </a:t>
            </a:r>
            <a:r>
              <a:rPr lang="en-US" sz="2400" dirty="0" err="1"/>
              <a:t>hướng</a:t>
            </a:r>
            <a:r>
              <a:rPr lang="en-US" sz="2400" dirty="0"/>
              <a:t> </a:t>
            </a:r>
            <a:r>
              <a:rPr lang="en-US" sz="2400" dirty="0" err="1" smtClean="0"/>
              <a:t>tới</a:t>
            </a:r>
            <a:r>
              <a:rPr lang="en-US" sz="2400" dirty="0" smtClean="0"/>
              <a:t> </a:t>
            </a:r>
            <a:r>
              <a:rPr lang="en-US" sz="2400" dirty="0" err="1"/>
              <a:t>một</a:t>
            </a:r>
            <a:r>
              <a:rPr lang="en-US" sz="2400" dirty="0"/>
              <a:t> </a:t>
            </a:r>
            <a:r>
              <a:rPr lang="en-US" sz="2400" dirty="0" err="1"/>
              <a:t>thị</a:t>
            </a:r>
            <a:r>
              <a:rPr lang="en-US" sz="2400" dirty="0"/>
              <a:t> </a:t>
            </a:r>
            <a:r>
              <a:rPr lang="en-US" sz="2400" dirty="0" err="1"/>
              <a:t>trường</a:t>
            </a:r>
            <a:r>
              <a:rPr lang="en-US" sz="2400" dirty="0"/>
              <a:t> </a:t>
            </a:r>
            <a:r>
              <a:rPr lang="en-US" sz="2400" dirty="0" err="1"/>
              <a:t>cụ</a:t>
            </a:r>
            <a:r>
              <a:rPr lang="en-US" sz="2400" dirty="0"/>
              <a:t> </a:t>
            </a:r>
            <a:r>
              <a:rPr lang="en-US" sz="2400" dirty="0" err="1"/>
              <a:t>thể</a:t>
            </a:r>
            <a:r>
              <a:rPr lang="en-US" sz="2400" dirty="0"/>
              <a:t> </a:t>
            </a:r>
            <a:r>
              <a:rPr lang="en-US" sz="2400" dirty="0" err="1" smtClean="0"/>
              <a:t>cho</a:t>
            </a:r>
            <a:r>
              <a:rPr lang="en-US" sz="2400" dirty="0" smtClean="0"/>
              <a:t> </a:t>
            </a:r>
            <a:r>
              <a:rPr lang="en-US" sz="2400" dirty="0" err="1" smtClean="0"/>
              <a:t>những</a:t>
            </a:r>
            <a:r>
              <a:rPr lang="en-US" sz="2400" dirty="0" smtClean="0"/>
              <a:t> </a:t>
            </a:r>
            <a:r>
              <a:rPr lang="en-US" sz="2400" dirty="0" err="1" smtClean="0"/>
              <a:t>công</a:t>
            </a:r>
            <a:r>
              <a:rPr lang="en-US" sz="2400" dirty="0" smtClean="0"/>
              <a:t> </a:t>
            </a:r>
            <a:r>
              <a:rPr lang="en-US" sz="2400" dirty="0" err="1" smtClean="0"/>
              <a:t>việc</a:t>
            </a:r>
            <a:r>
              <a:rPr lang="en-US" sz="2400" dirty="0" smtClean="0"/>
              <a:t> </a:t>
            </a:r>
            <a:r>
              <a:rPr lang="en-US" sz="2400" dirty="0" err="1" smtClean="0"/>
              <a:t>nào</a:t>
            </a:r>
            <a:r>
              <a:rPr lang="en-US" sz="2400" dirty="0" smtClean="0"/>
              <a:t> </a:t>
            </a:r>
            <a:r>
              <a:rPr lang="en-US" sz="2400" dirty="0" err="1" smtClean="0"/>
              <a:t>đó</a:t>
            </a:r>
            <a:endParaRPr lang="en-US" sz="2400" dirty="0" smtClean="0"/>
          </a:p>
          <a:p>
            <a:r>
              <a:rPr lang="en-US" sz="2400" dirty="0" err="1"/>
              <a:t>Các</a:t>
            </a:r>
            <a:r>
              <a:rPr lang="en-US" sz="2400" dirty="0"/>
              <a:t> </a:t>
            </a:r>
            <a:r>
              <a:rPr lang="en-US" sz="2400" dirty="0" err="1"/>
              <a:t>chương</a:t>
            </a:r>
            <a:r>
              <a:rPr lang="en-US" sz="2400" dirty="0"/>
              <a:t> </a:t>
            </a:r>
            <a:r>
              <a:rPr lang="en-US" sz="2400" dirty="0" err="1"/>
              <a:t>trình</a:t>
            </a:r>
            <a:r>
              <a:rPr lang="en-US" sz="2400" dirty="0"/>
              <a:t> </a:t>
            </a:r>
            <a:r>
              <a:rPr lang="en-US" sz="2400" dirty="0" err="1"/>
              <a:t>tùy</a:t>
            </a:r>
            <a:r>
              <a:rPr lang="en-US" sz="2400" dirty="0"/>
              <a:t> </a:t>
            </a:r>
            <a:r>
              <a:rPr lang="en-US" sz="2400" dirty="0" err="1"/>
              <a:t>chỉnh</a:t>
            </a:r>
            <a:r>
              <a:rPr lang="en-US" sz="2400" dirty="0"/>
              <a:t> </a:t>
            </a:r>
            <a:r>
              <a:rPr lang="en-US" sz="2400" dirty="0" err="1" smtClean="0"/>
              <a:t>được</a:t>
            </a:r>
            <a:r>
              <a:rPr lang="en-US" sz="2400" dirty="0" smtClean="0"/>
              <a:t> </a:t>
            </a:r>
            <a:r>
              <a:rPr lang="en-US" sz="2400" dirty="0" err="1"/>
              <a:t>phát</a:t>
            </a:r>
            <a:r>
              <a:rPr lang="en-US" sz="2400" dirty="0"/>
              <a:t> </a:t>
            </a:r>
            <a:r>
              <a:rPr lang="en-US" sz="2400" dirty="0" err="1"/>
              <a:t>triển</a:t>
            </a:r>
            <a:r>
              <a:rPr lang="en-US" sz="2400" dirty="0"/>
              <a:t> </a:t>
            </a:r>
            <a:r>
              <a:rPr lang="en-US" sz="2400" dirty="0" err="1"/>
              <a:t>cho</a:t>
            </a:r>
            <a:r>
              <a:rPr lang="en-US" sz="2400" dirty="0"/>
              <a:t> </a:t>
            </a:r>
            <a:r>
              <a:rPr lang="en-US" sz="2400" dirty="0" err="1"/>
              <a:t>các</a:t>
            </a:r>
            <a:r>
              <a:rPr lang="en-US" sz="2400" dirty="0"/>
              <a:t> </a:t>
            </a:r>
            <a:r>
              <a:rPr lang="en-US" sz="2400" dirty="0" err="1"/>
              <a:t>công</a:t>
            </a:r>
            <a:r>
              <a:rPr lang="en-US" sz="2400" dirty="0"/>
              <a:t> </a:t>
            </a:r>
            <a:r>
              <a:rPr lang="en-US" sz="2400" dirty="0" err="1"/>
              <a:t>ty</a:t>
            </a:r>
            <a:r>
              <a:rPr lang="en-US" sz="2400" dirty="0"/>
              <a:t> </a:t>
            </a:r>
            <a:r>
              <a:rPr lang="en-US" sz="2400" dirty="0" err="1"/>
              <a:t>cụ</a:t>
            </a:r>
            <a:r>
              <a:rPr lang="en-US" sz="2400" dirty="0"/>
              <a:t> </a:t>
            </a:r>
            <a:r>
              <a:rPr lang="en-US" sz="2400" dirty="0" err="1"/>
              <a:t>thể</a:t>
            </a:r>
            <a:r>
              <a:rPr lang="en-US" sz="2400" dirty="0"/>
              <a:t>, </a:t>
            </a:r>
            <a:r>
              <a:rPr lang="en-US" sz="2400" dirty="0" err="1"/>
              <a:t>để</a:t>
            </a:r>
            <a:r>
              <a:rPr lang="en-US" sz="2400" dirty="0"/>
              <a:t> </a:t>
            </a:r>
            <a:r>
              <a:rPr lang="en-US" sz="2400" dirty="0" err="1"/>
              <a:t>thỏa</a:t>
            </a:r>
            <a:r>
              <a:rPr lang="en-US" sz="2400" dirty="0"/>
              <a:t> </a:t>
            </a:r>
            <a:r>
              <a:rPr lang="en-US" sz="2400" dirty="0" err="1"/>
              <a:t>mãn</a:t>
            </a:r>
            <a:r>
              <a:rPr lang="en-US" sz="2400" dirty="0"/>
              <a:t> </a:t>
            </a:r>
            <a:r>
              <a:rPr lang="en-US" sz="2400" dirty="0" err="1"/>
              <a:t>những</a:t>
            </a:r>
            <a:r>
              <a:rPr lang="en-US" sz="2400" dirty="0"/>
              <a:t> </a:t>
            </a:r>
            <a:r>
              <a:rPr lang="en-US" sz="2400" dirty="0" err="1"/>
              <a:t>yêu</a:t>
            </a:r>
            <a:r>
              <a:rPr lang="en-US" sz="2400" dirty="0"/>
              <a:t> </a:t>
            </a:r>
            <a:r>
              <a:rPr lang="en-US" sz="2400" dirty="0" err="1"/>
              <a:t>cầu</a:t>
            </a:r>
            <a:r>
              <a:rPr lang="en-US" sz="2400" dirty="0"/>
              <a:t> </a:t>
            </a:r>
            <a:r>
              <a:rPr lang="en-US" sz="2400" dirty="0" err="1"/>
              <a:t>riêng</a:t>
            </a:r>
            <a:r>
              <a:rPr lang="en-US" sz="2400" dirty="0"/>
              <a:t> </a:t>
            </a:r>
            <a:r>
              <a:rPr lang="en-US" sz="2400" dirty="0" err="1"/>
              <a:t>của</a:t>
            </a:r>
            <a:r>
              <a:rPr lang="en-US" sz="2400" dirty="0"/>
              <a:t> </a:t>
            </a:r>
            <a:r>
              <a:rPr lang="en-US" sz="2400" dirty="0" err="1"/>
              <a:t>công</a:t>
            </a:r>
            <a:r>
              <a:rPr lang="en-US" sz="2400" dirty="0"/>
              <a:t> </a:t>
            </a:r>
            <a:r>
              <a:rPr lang="en-US" sz="2400" dirty="0" err="1"/>
              <a:t>ty</a:t>
            </a:r>
            <a:r>
              <a:rPr lang="en-US" sz="2400" dirty="0"/>
              <a:t> </a:t>
            </a:r>
            <a:r>
              <a:rPr lang="en-US" sz="2400" dirty="0" err="1"/>
              <a:t>đó</a:t>
            </a:r>
            <a:r>
              <a:rPr lang="en-US" sz="2400" dirty="0"/>
              <a:t> </a:t>
            </a:r>
            <a:r>
              <a:rPr lang="en-US" sz="2400" dirty="0" err="1" smtClean="0"/>
              <a:t>như</a:t>
            </a:r>
            <a:r>
              <a:rPr lang="en-US" sz="2400" dirty="0" smtClean="0"/>
              <a:t> </a:t>
            </a:r>
            <a:r>
              <a:rPr lang="en-US" sz="2400" dirty="0" err="1" smtClean="0"/>
              <a:t>là</a:t>
            </a:r>
            <a:r>
              <a:rPr lang="en-US" sz="2400" dirty="0" smtClean="0"/>
              <a:t> </a:t>
            </a:r>
            <a:r>
              <a:rPr lang="en-US" sz="2400" dirty="0" err="1"/>
              <a:t>mục</a:t>
            </a:r>
            <a:r>
              <a:rPr lang="en-US" sz="2400" dirty="0"/>
              <a:t> </a:t>
            </a:r>
            <a:r>
              <a:rPr lang="en-US" sz="2400" dirty="0" err="1"/>
              <a:t>đích</a:t>
            </a:r>
            <a:r>
              <a:rPr lang="en-US" sz="2400" dirty="0"/>
              <a:t> </a:t>
            </a:r>
            <a:r>
              <a:rPr lang="en-US" sz="2400" dirty="0" err="1"/>
              <a:t>chính</a:t>
            </a:r>
            <a:r>
              <a:rPr lang="en-US" sz="2400" dirty="0"/>
              <a:t> </a:t>
            </a:r>
            <a:r>
              <a:rPr lang="en-US" sz="2400" dirty="0" err="1"/>
              <a:t>của</a:t>
            </a:r>
            <a:r>
              <a:rPr lang="en-US" sz="2400" dirty="0"/>
              <a:t> </a:t>
            </a:r>
            <a:r>
              <a:rPr lang="en-US" sz="2400" dirty="0" err="1"/>
              <a:t>phần</a:t>
            </a:r>
            <a:r>
              <a:rPr lang="en-US" sz="2400" dirty="0"/>
              <a:t> </a:t>
            </a:r>
            <a:r>
              <a:rPr lang="en-US" sz="2400" dirty="0" err="1" smtClean="0"/>
              <a:t>mềm</a:t>
            </a:r>
            <a:endParaRPr lang="en-US" sz="2400" dirty="0" smtClean="0"/>
          </a:p>
          <a:p>
            <a:pPr lvl="1"/>
            <a:r>
              <a:rPr lang="en-US" sz="2000" dirty="0" err="1" smtClean="0"/>
              <a:t>Có</a:t>
            </a:r>
            <a:r>
              <a:rPr lang="en-US" sz="2000" dirty="0" smtClean="0"/>
              <a:t> </a:t>
            </a:r>
            <a:r>
              <a:rPr lang="en-US" sz="2000" dirty="0" err="1" smtClean="0"/>
              <a:t>thể</a:t>
            </a:r>
            <a:r>
              <a:rPr lang="en-US" sz="2000" dirty="0" smtClean="0"/>
              <a:t> </a:t>
            </a:r>
            <a:r>
              <a:rPr lang="en-US" sz="2000" dirty="0" err="1"/>
              <a:t>được</a:t>
            </a:r>
            <a:r>
              <a:rPr lang="en-US" sz="2000" dirty="0"/>
              <a:t> </a:t>
            </a:r>
            <a:r>
              <a:rPr lang="en-US" sz="2000" dirty="0" err="1"/>
              <a:t>dùng</a:t>
            </a:r>
            <a:r>
              <a:rPr lang="en-US" sz="2000" dirty="0"/>
              <a:t> </a:t>
            </a:r>
            <a:r>
              <a:rPr lang="en-US" sz="2000" dirty="0" err="1"/>
              <a:t>để</a:t>
            </a:r>
            <a:r>
              <a:rPr lang="en-US" sz="2000" dirty="0"/>
              <a:t> </a:t>
            </a:r>
            <a:r>
              <a:rPr lang="en-US" sz="2000" dirty="0" err="1"/>
              <a:t>thực</a:t>
            </a:r>
            <a:r>
              <a:rPr lang="en-US" sz="2000" dirty="0"/>
              <a:t> </a:t>
            </a:r>
            <a:r>
              <a:rPr lang="en-US" sz="2000" dirty="0" err="1"/>
              <a:t>hiện</a:t>
            </a:r>
            <a:r>
              <a:rPr lang="en-US" sz="2000" dirty="0"/>
              <a:t> </a:t>
            </a:r>
            <a:r>
              <a:rPr lang="en-US" sz="2000" dirty="0" err="1"/>
              <a:t>nhiều</a:t>
            </a:r>
            <a:r>
              <a:rPr lang="en-US" sz="2000" dirty="0"/>
              <a:t> </a:t>
            </a:r>
            <a:r>
              <a:rPr lang="en-US" sz="2000" dirty="0" err="1" smtClean="0"/>
              <a:t>công</a:t>
            </a:r>
            <a:r>
              <a:rPr lang="en-US" sz="2000" dirty="0" smtClean="0"/>
              <a:t> </a:t>
            </a:r>
            <a:r>
              <a:rPr lang="en-US" sz="2000" dirty="0" err="1" smtClean="0"/>
              <a:t>việc</a:t>
            </a:r>
            <a:r>
              <a:rPr lang="en-US" sz="2000" dirty="0" smtClean="0"/>
              <a:t> ở </a:t>
            </a:r>
            <a:r>
              <a:rPr lang="en-US" sz="2000" dirty="0" err="1"/>
              <a:t>nhiều</a:t>
            </a:r>
            <a:r>
              <a:rPr lang="en-US" sz="2000" dirty="0"/>
              <a:t> </a:t>
            </a:r>
            <a:r>
              <a:rPr lang="en-US" sz="2000" dirty="0" err="1" smtClean="0"/>
              <a:t>ngành</a:t>
            </a:r>
            <a:r>
              <a:rPr lang="en-US" sz="2000" dirty="0" smtClean="0"/>
              <a:t> </a:t>
            </a:r>
          </a:p>
          <a:p>
            <a:pPr eaLnBrk="1" hangingPunct="1">
              <a:spcAft>
                <a:spcPct val="35000"/>
              </a:spcAft>
            </a:pPr>
            <a:endParaRPr lang="en-US" sz="2400" dirty="0" smtClean="0"/>
          </a:p>
        </p:txBody>
      </p:sp>
      <p:pic>
        <p:nvPicPr>
          <p:cNvPr id="95238" name="Picture 7" descr="factory operation"/>
          <p:cNvPicPr>
            <a:picLocks noChangeAspect="1" noChangeArrowheads="1"/>
          </p:cNvPicPr>
          <p:nvPr/>
        </p:nvPicPr>
        <p:blipFill>
          <a:blip r:embed="rId3" cstate="print"/>
          <a:srcRect/>
          <a:stretch>
            <a:fillRect/>
          </a:stretch>
        </p:blipFill>
        <p:spPr bwMode="auto">
          <a:xfrm>
            <a:off x="3479800" y="4251684"/>
            <a:ext cx="2184400" cy="1465263"/>
          </a:xfrm>
          <a:prstGeom prst="rect">
            <a:avLst/>
          </a:prstGeom>
          <a:noFill/>
          <a:ln w="9525">
            <a:noFill/>
            <a:miter lim="800000"/>
            <a:headEnd/>
            <a:tailEnd/>
          </a:ln>
        </p:spPr>
      </p:pic>
    </p:spTree>
    <p:extLst>
      <p:ext uri="{BB962C8B-B14F-4D97-AF65-F5344CB8AC3E}">
        <p14:creationId xmlns:p14="http://schemas.microsoft.com/office/powerpoint/2010/main" val="864483523"/>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2"/>
          <p:cNvSpPr>
            <a:spLocks noGrp="1" noChangeArrowheads="1"/>
          </p:cNvSpPr>
          <p:nvPr>
            <p:ph type="title" idx="4294967295"/>
          </p:nvPr>
        </p:nvSpPr>
        <p:spPr>
          <a:xfrm>
            <a:off x="609600" y="579438"/>
            <a:ext cx="8534400" cy="563562"/>
          </a:xfrm>
        </p:spPr>
        <p:txBody>
          <a:bodyPr/>
          <a:lstStyle/>
          <a:p>
            <a:pPr eaLnBrk="1" hangingPunct="1"/>
            <a:r>
              <a:rPr lang="en-US" dirty="0" err="1"/>
              <a:t>Phần</a:t>
            </a:r>
            <a:r>
              <a:rPr lang="en-US" dirty="0"/>
              <a:t> </a:t>
            </a:r>
            <a:r>
              <a:rPr lang="en-US" dirty="0" err="1"/>
              <a:t>mềm</a:t>
            </a:r>
            <a:r>
              <a:rPr lang="en-US" dirty="0"/>
              <a:t> </a:t>
            </a:r>
            <a:r>
              <a:rPr lang="en-US" dirty="0" err="1"/>
              <a:t>Chuyên</a:t>
            </a:r>
            <a:r>
              <a:rPr lang="en-US" dirty="0"/>
              <a:t> </a:t>
            </a:r>
            <a:r>
              <a:rPr lang="en-US" dirty="0" err="1"/>
              <a:t>dụng</a:t>
            </a:r>
            <a:r>
              <a:rPr lang="en-US" dirty="0"/>
              <a:t> hay </a:t>
            </a:r>
            <a:r>
              <a:rPr lang="en-US" dirty="0" err="1"/>
              <a:t>Tùy</a:t>
            </a:r>
            <a:r>
              <a:rPr lang="en-US" dirty="0"/>
              <a:t> </a:t>
            </a:r>
            <a:r>
              <a:rPr lang="en-US" dirty="0" err="1"/>
              <a:t>chỉnh</a:t>
            </a:r>
            <a:r>
              <a:rPr lang="en-US" dirty="0"/>
              <a:t> </a:t>
            </a:r>
            <a:endParaRPr lang="en-US" dirty="0" smtClean="0"/>
          </a:p>
        </p:txBody>
      </p:sp>
      <p:graphicFrame>
        <p:nvGraphicFramePr>
          <p:cNvPr id="678949" name="Group 37"/>
          <p:cNvGraphicFramePr>
            <a:graphicFrameLocks noGrp="1"/>
          </p:cNvGraphicFramePr>
          <p:nvPr>
            <p:ph idx="4294967295"/>
            <p:extLst>
              <p:ext uri="{D42A27DB-BD31-4B8C-83A1-F6EECF244321}">
                <p14:modId xmlns:p14="http://schemas.microsoft.com/office/powerpoint/2010/main" val="101365140"/>
              </p:ext>
            </p:extLst>
          </p:nvPr>
        </p:nvGraphicFramePr>
        <p:xfrm>
          <a:off x="395288" y="1292225"/>
          <a:ext cx="8407020" cy="5228551"/>
        </p:xfrm>
        <a:graphic>
          <a:graphicData uri="http://schemas.openxmlformats.org/drawingml/2006/table">
            <a:tbl>
              <a:tblPr/>
              <a:tblGrid>
                <a:gridCol w="2208427"/>
                <a:gridCol w="6198593"/>
              </a:tblGrid>
              <a:tr h="312808">
                <a:tc>
                  <a:txBody>
                    <a:bodyPr/>
                    <a:lstStyle/>
                    <a:p>
                      <a:pPr marL="225425" marR="0" lvl="0" indent="-225425" algn="l" defTabSz="914400" rtl="0" eaLnBrk="1" fontAlgn="base" latinLnBrk="0" hangingPunct="1">
                        <a:lnSpc>
                          <a:spcPct val="100000"/>
                        </a:lnSpc>
                        <a:spcBef>
                          <a:spcPct val="0"/>
                        </a:spcBef>
                        <a:spcAft>
                          <a:spcPts val="400"/>
                        </a:spcAft>
                        <a:buClr>
                          <a:schemeClr val="tx1"/>
                        </a:buClr>
                        <a:buSzTx/>
                        <a:buFont typeface="Arial" pitchFamily="34" charset="0"/>
                        <a:buNone/>
                        <a:tabLst/>
                      </a:pPr>
                      <a:r>
                        <a:rPr kumimoji="0" lang="en-US" sz="1700" b="1" i="0" u="none" strike="noStrike" cap="none" normalizeH="0" baseline="0" dirty="0" err="1" smtClean="0">
                          <a:ln>
                            <a:noFill/>
                          </a:ln>
                          <a:solidFill>
                            <a:schemeClr val="tx1"/>
                          </a:solidFill>
                          <a:effectLst/>
                          <a:latin typeface="Arial" pitchFamily="34" charset="0"/>
                          <a:cs typeface="Arial" pitchFamily="34" charset="0"/>
                        </a:rPr>
                        <a:t>Loại</a:t>
                      </a:r>
                      <a:r>
                        <a:rPr kumimoji="0" lang="en-US" sz="1700" b="1" i="0" u="none" strike="noStrike" cap="none" normalizeH="0" baseline="0" dirty="0" smtClean="0">
                          <a:ln>
                            <a:noFill/>
                          </a:ln>
                          <a:solidFill>
                            <a:schemeClr val="tx1"/>
                          </a:solidFill>
                          <a:effectLst/>
                          <a:latin typeface="Arial" pitchFamily="34" charset="0"/>
                          <a:cs typeface="Arial" pitchFamily="34" charset="0"/>
                        </a:rPr>
                        <a:t> </a:t>
                      </a:r>
                      <a:r>
                        <a:rPr kumimoji="0" lang="en-US" sz="1700" b="1" i="0" u="none" strike="noStrike" cap="none" normalizeH="0" baseline="0" dirty="0" err="1" smtClean="0">
                          <a:ln>
                            <a:noFill/>
                          </a:ln>
                          <a:solidFill>
                            <a:schemeClr val="tx1"/>
                          </a:solidFill>
                          <a:effectLst/>
                          <a:latin typeface="Arial" pitchFamily="34" charset="0"/>
                          <a:cs typeface="Arial" pitchFamily="34" charset="0"/>
                        </a:rPr>
                        <a:t>chương</a:t>
                      </a:r>
                      <a:r>
                        <a:rPr kumimoji="0" lang="en-US" sz="1700" b="1" i="0" u="none" strike="noStrike" cap="none" normalizeH="0" baseline="0" dirty="0" smtClean="0">
                          <a:ln>
                            <a:noFill/>
                          </a:ln>
                          <a:solidFill>
                            <a:schemeClr val="tx1"/>
                          </a:solidFill>
                          <a:effectLst/>
                          <a:latin typeface="Arial" pitchFamily="34" charset="0"/>
                          <a:cs typeface="Arial" pitchFamily="34" charset="0"/>
                        </a:rPr>
                        <a:t> </a:t>
                      </a:r>
                      <a:r>
                        <a:rPr kumimoji="0" lang="en-US" sz="1700" b="1" i="0" u="none" strike="noStrike" cap="none" normalizeH="0" baseline="0" dirty="0" err="1" smtClean="0">
                          <a:ln>
                            <a:noFill/>
                          </a:ln>
                          <a:solidFill>
                            <a:schemeClr val="tx1"/>
                          </a:solidFill>
                          <a:effectLst/>
                          <a:latin typeface="Arial" pitchFamily="34" charset="0"/>
                          <a:cs typeface="Arial" pitchFamily="34" charset="0"/>
                        </a:rPr>
                        <a:t>trình</a:t>
                      </a:r>
                      <a:endParaRPr kumimoji="0" lang="en-US" sz="17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lnL>
                      <a:noFill/>
                    </a:lnL>
                    <a:lnR w="12700" cap="flat" cmpd="sng" algn="ctr">
                      <a:solidFill>
                        <a:srgbClr val="ADD787"/>
                      </a:solidFill>
                      <a:prstDash val="solid"/>
                      <a:round/>
                      <a:headEnd type="none" w="med" len="med"/>
                      <a:tailEnd type="none" w="med" len="med"/>
                    </a:lnR>
                    <a:lnT>
                      <a:noFill/>
                    </a:lnT>
                    <a:lnB w="12700" cap="flat" cmpd="sng" algn="ctr">
                      <a:solidFill>
                        <a:srgbClr val="ADD787"/>
                      </a:solidFill>
                      <a:prstDash val="solid"/>
                      <a:round/>
                      <a:headEnd type="none" w="med" len="med"/>
                      <a:tailEnd type="none" w="med" len="med"/>
                    </a:lnB>
                    <a:lnTlToBr>
                      <a:noFill/>
                    </a:lnTlToBr>
                    <a:lnBlToTr>
                      <a:noFill/>
                    </a:lnBlToTr>
                    <a:noFill/>
                  </a:tcPr>
                </a:tc>
                <a:tc>
                  <a:txBody>
                    <a:bodyPr/>
                    <a:lstStyle/>
                    <a:p>
                      <a:pPr marL="225425" marR="0" lvl="0" indent="-225425" algn="l" defTabSz="914400" rtl="0" eaLnBrk="1" fontAlgn="base" latinLnBrk="0" hangingPunct="1">
                        <a:lnSpc>
                          <a:spcPct val="100000"/>
                        </a:lnSpc>
                        <a:spcBef>
                          <a:spcPct val="0"/>
                        </a:spcBef>
                        <a:spcAft>
                          <a:spcPts val="400"/>
                        </a:spcAft>
                        <a:buClr>
                          <a:schemeClr val="tx1"/>
                        </a:buClr>
                        <a:buSzTx/>
                        <a:buFont typeface="Arial" pitchFamily="34" charset="0"/>
                        <a:buNone/>
                        <a:tabLst/>
                      </a:pPr>
                      <a:r>
                        <a:rPr kumimoji="0" lang="en-US" sz="1700" b="1" i="0" u="none" strike="noStrike" kern="1200" cap="none" normalizeH="0" baseline="0" dirty="0" err="1" smtClean="0">
                          <a:ln>
                            <a:noFill/>
                          </a:ln>
                          <a:solidFill>
                            <a:schemeClr val="tx1"/>
                          </a:solidFill>
                          <a:effectLst/>
                          <a:latin typeface="Arial" pitchFamily="34" charset="0"/>
                          <a:ea typeface="+mn-ea"/>
                          <a:cs typeface="Arial" pitchFamily="34" charset="0"/>
                        </a:rPr>
                        <a:t>Ví</a:t>
                      </a:r>
                      <a:r>
                        <a:rPr kumimoji="0" lang="en-US" sz="17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700" b="1" i="0" u="none" strike="noStrike" kern="1200" cap="none" normalizeH="0" baseline="0" dirty="0" err="1" smtClean="0">
                          <a:ln>
                            <a:noFill/>
                          </a:ln>
                          <a:solidFill>
                            <a:schemeClr val="tx1"/>
                          </a:solidFill>
                          <a:effectLst/>
                          <a:latin typeface="Arial" pitchFamily="34" charset="0"/>
                          <a:ea typeface="+mn-ea"/>
                          <a:cs typeface="Arial" pitchFamily="34" charset="0"/>
                        </a:rPr>
                        <a:t>dụ</a:t>
                      </a:r>
                      <a:r>
                        <a:rPr kumimoji="0" lang="en-US" sz="17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700" b="1" i="0" u="none" strike="noStrike" kern="1200" cap="none" normalizeH="0" baseline="0" dirty="0" err="1" smtClean="0">
                          <a:ln>
                            <a:noFill/>
                          </a:ln>
                          <a:solidFill>
                            <a:schemeClr val="tx1"/>
                          </a:solidFill>
                          <a:effectLst/>
                          <a:latin typeface="Arial" pitchFamily="34" charset="0"/>
                          <a:ea typeface="+mn-ea"/>
                          <a:cs typeface="Arial" pitchFamily="34" charset="0"/>
                        </a:rPr>
                        <a:t>về</a:t>
                      </a:r>
                      <a:r>
                        <a:rPr kumimoji="0" lang="en-US" sz="17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700" b="1" i="0" u="none" strike="noStrike" kern="1200" cap="none" normalizeH="0" baseline="0" dirty="0" err="1" smtClean="0">
                          <a:ln>
                            <a:noFill/>
                          </a:ln>
                          <a:solidFill>
                            <a:schemeClr val="tx1"/>
                          </a:solidFill>
                          <a:effectLst/>
                          <a:latin typeface="Arial" pitchFamily="34" charset="0"/>
                          <a:ea typeface="+mn-ea"/>
                          <a:cs typeface="Arial" pitchFamily="34" charset="0"/>
                        </a:rPr>
                        <a:t>các</a:t>
                      </a:r>
                      <a:r>
                        <a:rPr kumimoji="0" lang="en-US" sz="17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700" b="1" i="0" u="none" strike="noStrike" kern="1200" cap="none" normalizeH="0" baseline="0" dirty="0" err="1" smtClean="0">
                          <a:ln>
                            <a:noFill/>
                          </a:ln>
                          <a:solidFill>
                            <a:schemeClr val="tx1"/>
                          </a:solidFill>
                          <a:effectLst/>
                          <a:latin typeface="Arial" pitchFamily="34" charset="0"/>
                          <a:ea typeface="+mn-ea"/>
                          <a:cs typeface="Arial" pitchFamily="34" charset="0"/>
                        </a:rPr>
                        <a:t>công</a:t>
                      </a:r>
                      <a:r>
                        <a:rPr kumimoji="0" lang="en-US" sz="1700" b="1" i="0" u="none" strike="noStrike" kern="1200" cap="none" normalizeH="0" baseline="0" dirty="0" smtClean="0">
                          <a:ln>
                            <a:noFill/>
                          </a:ln>
                          <a:solidFill>
                            <a:schemeClr val="tx1"/>
                          </a:solidFill>
                          <a:effectLst/>
                          <a:latin typeface="Arial" pitchFamily="34" charset="0"/>
                          <a:ea typeface="+mn-ea"/>
                          <a:cs typeface="Arial" pitchFamily="34" charset="0"/>
                        </a:rPr>
                        <a:t> </a:t>
                      </a:r>
                      <a:r>
                        <a:rPr kumimoji="0" lang="en-US" sz="1700" b="1" i="0" u="none" strike="noStrike" kern="1200" cap="none" normalizeH="0" baseline="0" dirty="0" err="1" smtClean="0">
                          <a:ln>
                            <a:noFill/>
                          </a:ln>
                          <a:solidFill>
                            <a:schemeClr val="tx1"/>
                          </a:solidFill>
                          <a:effectLst/>
                          <a:latin typeface="Arial" pitchFamily="34" charset="0"/>
                          <a:ea typeface="+mn-ea"/>
                          <a:cs typeface="Arial" pitchFamily="34" charset="0"/>
                        </a:rPr>
                        <a:t>việc</a:t>
                      </a:r>
                      <a:r>
                        <a:rPr kumimoji="0" lang="en-US" sz="1700" b="1" i="0" u="none" strike="noStrike" kern="1200" cap="none" normalizeH="0" baseline="0" dirty="0" smtClean="0">
                          <a:ln>
                            <a:noFill/>
                          </a:ln>
                          <a:solidFill>
                            <a:schemeClr val="tx1"/>
                          </a:solidFill>
                          <a:effectLst/>
                          <a:latin typeface="Arial" pitchFamily="34" charset="0"/>
                          <a:ea typeface="+mn-ea"/>
                          <a:cs typeface="Arial" pitchFamily="34" charset="0"/>
                        </a:rPr>
                        <a:t> </a:t>
                      </a:r>
                    </a:p>
                  </a:txBody>
                  <a:tcPr horzOverflow="overflow">
                    <a:lnL w="12700" cap="flat" cmpd="sng" algn="ctr">
                      <a:solidFill>
                        <a:srgbClr val="ADD787"/>
                      </a:solidFill>
                      <a:prstDash val="solid"/>
                      <a:round/>
                      <a:headEnd type="none" w="med" len="med"/>
                      <a:tailEnd type="none" w="med" len="med"/>
                    </a:lnL>
                    <a:lnR>
                      <a:noFill/>
                    </a:lnR>
                    <a:lnT>
                      <a:noFill/>
                    </a:lnT>
                    <a:lnB w="12700" cap="flat" cmpd="sng" algn="ctr">
                      <a:solidFill>
                        <a:srgbClr val="ADD787"/>
                      </a:solidFill>
                      <a:prstDash val="solid"/>
                      <a:round/>
                      <a:headEnd type="none" w="med" len="med"/>
                      <a:tailEnd type="none" w="med" len="med"/>
                    </a:lnB>
                    <a:lnTlToBr>
                      <a:noFill/>
                    </a:lnTlToBr>
                    <a:lnBlToTr>
                      <a:noFill/>
                    </a:lnBlToTr>
                    <a:noFill/>
                  </a:tcPr>
                </a:tc>
              </a:tr>
              <a:tr h="519391">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Trường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học</a:t>
                      </a:r>
                      <a:r>
                        <a:rPr lang="en-US" sz="1700" kern="1200" dirty="0" smtClean="0">
                          <a:solidFill>
                            <a:schemeClr val="tx1"/>
                          </a:solidFill>
                          <a:effectLst/>
                          <a:latin typeface="Arial" pitchFamily="34" charset="0"/>
                          <a:ea typeface="+mn-ea"/>
                          <a:cs typeface="Arial" pitchFamily="34" charset="0"/>
                        </a:rPr>
                        <a:t> </a:t>
                      </a:r>
                    </a:p>
                  </a:txBody>
                  <a:tcPr horzOverflow="overflow">
                    <a:lnL>
                      <a:noFill/>
                    </a:lnL>
                    <a:lnR w="12700" cap="flat" cmpd="sng" algn="ctr">
                      <a:solidFill>
                        <a:srgbClr val="ADD787"/>
                      </a:solidFill>
                      <a:prstDash val="solid"/>
                      <a:round/>
                      <a:headEnd type="none" w="med" len="med"/>
                      <a:tailEnd type="none" w="med" len="med"/>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smtClean="0">
                          <a:solidFill>
                            <a:schemeClr val="tx1"/>
                          </a:solidFill>
                          <a:effectLst/>
                          <a:latin typeface="Arial" pitchFamily="34" charset="0"/>
                          <a:ea typeface="+mn-ea"/>
                          <a:cs typeface="Arial" pitchFamily="34" charset="0"/>
                        </a:rPr>
                        <a:t>Theo </a:t>
                      </a:r>
                      <a:r>
                        <a:rPr lang="en-US" sz="1700" kern="1200" dirty="0" err="1" smtClean="0">
                          <a:solidFill>
                            <a:schemeClr val="tx1"/>
                          </a:solidFill>
                          <a:effectLst/>
                          <a:latin typeface="Arial" pitchFamily="34" charset="0"/>
                          <a:ea typeface="+mn-ea"/>
                          <a:cs typeface="Arial" pitchFamily="34" charset="0"/>
                        </a:rPr>
                        <a:t>dõi</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đăng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ký</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học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và</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chuyên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cần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hoàn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thành</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thẻ</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báo</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cáo</a:t>
                      </a:r>
                      <a:endParaRPr lang="en-US" sz="1700" kern="1200" dirty="0" smtClean="0">
                        <a:solidFill>
                          <a:schemeClr val="tx1"/>
                        </a:solidFill>
                        <a:effectLst/>
                        <a:latin typeface="Arial" pitchFamily="34" charset="0"/>
                        <a:ea typeface="+mn-ea"/>
                        <a:cs typeface="Arial" pitchFamily="34" charset="0"/>
                      </a:endParaRPr>
                    </a:p>
                  </a:txBody>
                  <a:tcPr horzOverflow="overflow">
                    <a:lnL w="12700" cap="flat" cmpd="sng" algn="ctr">
                      <a:solidFill>
                        <a:srgbClr val="ADD787"/>
                      </a:solidFill>
                      <a:prstDash val="solid"/>
                      <a:round/>
                      <a:headEnd type="none" w="med" len="med"/>
                      <a:tailEnd type="none" w="med" len="med"/>
                    </a:lnL>
                    <a:lnR>
                      <a:noFill/>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r>
              <a:tr h="519391">
                <a:tc>
                  <a:txBody>
                    <a:bodyPr/>
                    <a:lstStyle/>
                    <a:p>
                      <a:pPr marL="0" marR="0" lvl="0" indent="635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Quản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lý</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danh</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bạ</a:t>
                      </a:r>
                      <a:r>
                        <a:rPr lang="en-US" sz="1700" kern="1200" dirty="0" smtClean="0">
                          <a:solidFill>
                            <a:schemeClr val="tx1"/>
                          </a:solidFill>
                          <a:effectLst/>
                          <a:latin typeface="Arial" pitchFamily="34" charset="0"/>
                          <a:ea typeface="+mn-ea"/>
                          <a:cs typeface="Arial" pitchFamily="34" charset="0"/>
                        </a:rPr>
                        <a:t> / </a:t>
                      </a:r>
                      <a:br>
                        <a:rPr lang="en-US" sz="1700" kern="1200" dirty="0" smtClean="0">
                          <a:solidFill>
                            <a:schemeClr val="tx1"/>
                          </a:solidFill>
                          <a:effectLst/>
                          <a:latin typeface="Arial" pitchFamily="34" charset="0"/>
                          <a:ea typeface="+mn-ea"/>
                          <a:cs typeface="Arial" pitchFamily="34" charset="0"/>
                        </a:rPr>
                      </a:br>
                      <a:r>
                        <a:rPr lang="en-US" sz="1700" kern="1200" dirty="0" err="1" smtClean="0">
                          <a:solidFill>
                            <a:schemeClr val="tx1"/>
                          </a:solidFill>
                          <a:effectLst/>
                          <a:latin typeface="Arial" pitchFamily="34" charset="0"/>
                          <a:ea typeface="+mn-ea"/>
                          <a:cs typeface="Arial" pitchFamily="34" charset="0"/>
                        </a:rPr>
                        <a:t>bán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endParaRPr lang="en-US" sz="1700" kern="1200" dirty="0" smtClean="0">
                        <a:solidFill>
                          <a:schemeClr val="tx1"/>
                        </a:solidFill>
                        <a:effectLst/>
                        <a:latin typeface="Arial" pitchFamily="34" charset="0"/>
                        <a:ea typeface="+mn-ea"/>
                        <a:cs typeface="Arial" pitchFamily="34" charset="0"/>
                      </a:endParaRPr>
                    </a:p>
                  </a:txBody>
                  <a:tcPr horzOverflow="overflow">
                    <a:lnL>
                      <a:noFill/>
                    </a:lnL>
                    <a:lnR w="12700" cap="flat" cmpd="sng" algn="ctr">
                      <a:solidFill>
                        <a:srgbClr val="ADD787"/>
                      </a:solidFill>
                      <a:prstDash val="solid"/>
                      <a:round/>
                      <a:headEnd type="none" w="med" len="med"/>
                      <a:tailEnd type="none" w="med" len="med"/>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c>
                  <a:txBody>
                    <a:bodyPr/>
                    <a:lstStyle/>
                    <a:p>
                      <a:pPr marL="0" marR="0" lvl="0" indent="635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Ghi</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nhận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các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cuộc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gọi</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khách</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hồ</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sơ</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bán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ghi</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chú</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tiêu</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đề</a:t>
                      </a:r>
                      <a:endParaRPr lang="en-US" sz="1700" kern="1200" dirty="0" smtClean="0">
                        <a:solidFill>
                          <a:schemeClr val="tx1"/>
                        </a:solidFill>
                        <a:effectLst/>
                        <a:latin typeface="Arial" pitchFamily="34" charset="0"/>
                        <a:ea typeface="+mn-ea"/>
                        <a:cs typeface="Arial" pitchFamily="34" charset="0"/>
                      </a:endParaRPr>
                    </a:p>
                  </a:txBody>
                  <a:tcPr horzOverflow="overflow">
                    <a:lnL w="12700" cap="flat" cmpd="sng" algn="ctr">
                      <a:solidFill>
                        <a:srgbClr val="ADD787"/>
                      </a:solidFill>
                      <a:prstDash val="solid"/>
                      <a:round/>
                      <a:headEnd type="none" w="med" len="med"/>
                      <a:tailEnd type="none" w="med" len="med"/>
                    </a:lnL>
                    <a:lnR>
                      <a:noFill/>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r>
              <a:tr h="519391">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Nhà</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endParaRPr lang="en-US" sz="1700" kern="1200" dirty="0" smtClean="0">
                        <a:solidFill>
                          <a:schemeClr val="tx1"/>
                        </a:solidFill>
                        <a:effectLst/>
                        <a:latin typeface="Arial" pitchFamily="34" charset="0"/>
                        <a:ea typeface="+mn-ea"/>
                        <a:cs typeface="Arial" pitchFamily="34" charset="0"/>
                      </a:endParaRPr>
                    </a:p>
                  </a:txBody>
                  <a:tcPr horzOverflow="overflow">
                    <a:lnL>
                      <a:noFill/>
                    </a:lnL>
                    <a:lnR w="12700" cap="flat" cmpd="sng" algn="ctr">
                      <a:solidFill>
                        <a:srgbClr val="ADD787"/>
                      </a:solidFill>
                      <a:prstDash val="solid"/>
                      <a:round/>
                      <a:headEnd type="none" w="med" len="med"/>
                      <a:tailEnd type="none" w="med" len="med"/>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c>
                  <a:txBody>
                    <a:bodyPr/>
                    <a:lstStyle/>
                    <a:p>
                      <a:pPr marL="0" marR="0" lvl="0" indent="635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Xử</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lý</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đơn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đặt</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thực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phẩm</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hóa</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đơn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thanh</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toán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kiểm</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tồn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lưu</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kho</a:t>
                      </a:r>
                      <a:endParaRPr lang="en-US" sz="1700" kern="1200" dirty="0" smtClean="0">
                        <a:solidFill>
                          <a:schemeClr val="tx1"/>
                        </a:solidFill>
                        <a:effectLst/>
                        <a:latin typeface="Arial" pitchFamily="34" charset="0"/>
                        <a:ea typeface="+mn-ea"/>
                        <a:cs typeface="Arial" pitchFamily="34" charset="0"/>
                      </a:endParaRPr>
                    </a:p>
                  </a:txBody>
                  <a:tcPr horzOverflow="overflow">
                    <a:lnL w="12700" cap="flat" cmpd="sng" algn="ctr">
                      <a:solidFill>
                        <a:srgbClr val="ADD787"/>
                      </a:solidFill>
                      <a:prstDash val="solid"/>
                      <a:round/>
                      <a:headEnd type="none" w="med" len="med"/>
                      <a:tailEnd type="none" w="med" len="med"/>
                    </a:lnL>
                    <a:lnR>
                      <a:noFill/>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r>
              <a:tr h="305917">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Cửa</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bán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lẻ</a:t>
                      </a:r>
                      <a:r>
                        <a:rPr lang="en-US" sz="1700" kern="1200" dirty="0" smtClean="0">
                          <a:solidFill>
                            <a:schemeClr val="tx1"/>
                          </a:solidFill>
                          <a:effectLst/>
                          <a:latin typeface="Arial" pitchFamily="34" charset="0"/>
                          <a:ea typeface="+mn-ea"/>
                          <a:cs typeface="Arial" pitchFamily="34" charset="0"/>
                        </a:rPr>
                        <a:t> </a:t>
                      </a:r>
                    </a:p>
                  </a:txBody>
                  <a:tcPr horzOverflow="overflow">
                    <a:lnL>
                      <a:noFill/>
                    </a:lnL>
                    <a:lnR w="12700" cap="flat" cmpd="sng" algn="ctr">
                      <a:solidFill>
                        <a:srgbClr val="ADD787"/>
                      </a:solidFill>
                      <a:prstDash val="solid"/>
                      <a:round/>
                      <a:headEnd type="none" w="med" len="med"/>
                      <a:tailEnd type="none" w="med" len="med"/>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Bán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tại</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quầy</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đọc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mã</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vạch</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kiểm</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lưu</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kho</a:t>
                      </a:r>
                      <a:endParaRPr lang="en-US" sz="1700" kern="1200" dirty="0" smtClean="0">
                        <a:solidFill>
                          <a:schemeClr val="tx1"/>
                        </a:solidFill>
                        <a:effectLst/>
                        <a:latin typeface="Arial" pitchFamily="34" charset="0"/>
                        <a:ea typeface="+mn-ea"/>
                        <a:cs typeface="Arial" pitchFamily="34" charset="0"/>
                      </a:endParaRPr>
                    </a:p>
                  </a:txBody>
                  <a:tcPr horzOverflow="overflow">
                    <a:lnL w="12700" cap="flat" cmpd="sng" algn="ctr">
                      <a:solidFill>
                        <a:srgbClr val="ADD787"/>
                      </a:solidFill>
                      <a:prstDash val="solid"/>
                      <a:round/>
                      <a:headEnd type="none" w="med" len="med"/>
                      <a:tailEnd type="none" w="med" len="med"/>
                    </a:lnL>
                    <a:lnR>
                      <a:noFill/>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r>
              <a:tr h="519391">
                <a:tc>
                  <a:txBody>
                    <a:bodyPr/>
                    <a:lstStyle/>
                    <a:p>
                      <a:pPr marL="0" marR="0" lvl="0" indent="635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Các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tổ</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chức</a:t>
                      </a:r>
                      <a:r>
                        <a:rPr lang="en-US" sz="1700" kern="1200" dirty="0" smtClean="0">
                          <a:solidFill>
                            <a:schemeClr val="tx1"/>
                          </a:solidFill>
                          <a:effectLst/>
                          <a:latin typeface="Arial" pitchFamily="34" charset="0"/>
                          <a:ea typeface="+mn-ea"/>
                          <a:cs typeface="Arial" pitchFamily="34" charset="0"/>
                        </a:rPr>
                        <a:t> </a:t>
                      </a:r>
                      <a:br>
                        <a:rPr lang="en-US" sz="1700" kern="1200" dirty="0" smtClean="0">
                          <a:solidFill>
                            <a:schemeClr val="tx1"/>
                          </a:solidFill>
                          <a:effectLst/>
                          <a:latin typeface="Arial" pitchFamily="34" charset="0"/>
                          <a:ea typeface="+mn-ea"/>
                          <a:cs typeface="Arial" pitchFamily="34" charset="0"/>
                        </a:rPr>
                      </a:br>
                      <a:r>
                        <a:rPr lang="en-US" sz="1700" kern="1200" dirty="0" err="1" smtClean="0">
                          <a:solidFill>
                            <a:schemeClr val="tx1"/>
                          </a:solidFill>
                          <a:effectLst/>
                          <a:latin typeface="Arial" pitchFamily="34" charset="0"/>
                          <a:ea typeface="+mn-ea"/>
                          <a:cs typeface="Arial" pitchFamily="34" charset="0"/>
                        </a:rPr>
                        <a:t>tài</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chính</a:t>
                      </a:r>
                      <a:r>
                        <a:rPr lang="en-US" sz="1700" kern="1200" dirty="0" smtClean="0">
                          <a:solidFill>
                            <a:schemeClr val="tx1"/>
                          </a:solidFill>
                          <a:effectLst/>
                          <a:latin typeface="Arial" pitchFamily="34" charset="0"/>
                          <a:ea typeface="+mn-ea"/>
                          <a:cs typeface="Arial" pitchFamily="34" charset="0"/>
                        </a:rPr>
                        <a:t> </a:t>
                      </a:r>
                    </a:p>
                  </a:txBody>
                  <a:tcPr horzOverflow="overflow">
                    <a:lnL>
                      <a:noFill/>
                    </a:lnL>
                    <a:lnR w="12700" cap="flat" cmpd="sng" algn="ctr">
                      <a:solidFill>
                        <a:srgbClr val="ADD787"/>
                      </a:solidFill>
                      <a:prstDash val="solid"/>
                      <a:round/>
                      <a:headEnd type="none" w="med" len="med"/>
                      <a:tailEnd type="none" w="med" len="med"/>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Xử</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lý</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các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giao</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dịch</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thẻ</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ghi</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nợ</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và</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thẻ</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tín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dụng</a:t>
                      </a:r>
                      <a:endParaRPr lang="en-US" sz="1700" kern="1200" dirty="0" smtClean="0">
                        <a:solidFill>
                          <a:schemeClr val="tx1"/>
                        </a:solidFill>
                        <a:effectLst/>
                        <a:latin typeface="Arial" pitchFamily="34" charset="0"/>
                        <a:ea typeface="+mn-ea"/>
                        <a:cs typeface="Arial" pitchFamily="34" charset="0"/>
                      </a:endParaRPr>
                    </a:p>
                  </a:txBody>
                  <a:tcPr horzOverflow="overflow">
                    <a:lnL w="12700" cap="flat" cmpd="sng" algn="ctr">
                      <a:solidFill>
                        <a:srgbClr val="ADD787"/>
                      </a:solidFill>
                      <a:prstDash val="solid"/>
                      <a:round/>
                      <a:headEnd type="none" w="med" len="med"/>
                      <a:tailEnd type="none" w="med" len="med"/>
                    </a:lnL>
                    <a:lnR>
                      <a:noFill/>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r>
              <a:tr h="519391">
                <a:tc>
                  <a:txBody>
                    <a:bodyPr/>
                    <a:lstStyle/>
                    <a:p>
                      <a:pPr marL="0" marR="0" lvl="0" indent="635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Các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trang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bán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r>
                        <a:rPr lang="en-US" sz="1700" kern="1200" dirty="0" smtClean="0">
                          <a:solidFill>
                            <a:schemeClr val="tx1"/>
                          </a:solidFill>
                          <a:effectLst/>
                          <a:latin typeface="Arial" pitchFamily="34" charset="0"/>
                          <a:ea typeface="+mn-ea"/>
                          <a:cs typeface="Arial" pitchFamily="34" charset="0"/>
                        </a:rPr>
                        <a:t> </a:t>
                      </a:r>
                      <a:br>
                        <a:rPr lang="en-US" sz="1700" kern="1200" dirty="0" smtClean="0">
                          <a:solidFill>
                            <a:schemeClr val="tx1"/>
                          </a:solidFill>
                          <a:effectLst/>
                          <a:latin typeface="Arial" pitchFamily="34" charset="0"/>
                          <a:ea typeface="+mn-ea"/>
                          <a:cs typeface="Arial" pitchFamily="34" charset="0"/>
                        </a:rPr>
                      </a:br>
                      <a:r>
                        <a:rPr lang="en-US" sz="1700" kern="1200" dirty="0" err="1" smtClean="0">
                          <a:solidFill>
                            <a:schemeClr val="tx1"/>
                          </a:solidFill>
                          <a:effectLst/>
                          <a:latin typeface="Arial" pitchFamily="34" charset="0"/>
                          <a:ea typeface="+mn-ea"/>
                          <a:cs typeface="Arial" pitchFamily="34" charset="0"/>
                        </a:rPr>
                        <a:t>trực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tuyến</a:t>
                      </a:r>
                      <a:r>
                        <a:rPr lang="en-US" sz="1700" kern="1200" dirty="0" smtClean="0">
                          <a:solidFill>
                            <a:schemeClr val="tx1"/>
                          </a:solidFill>
                          <a:effectLst/>
                          <a:latin typeface="Arial" pitchFamily="34" charset="0"/>
                          <a:ea typeface="+mn-ea"/>
                          <a:cs typeface="Arial" pitchFamily="34" charset="0"/>
                        </a:rPr>
                        <a:t> </a:t>
                      </a:r>
                    </a:p>
                  </a:txBody>
                  <a:tcPr horzOverflow="overflow">
                    <a:lnL>
                      <a:noFill/>
                    </a:lnL>
                    <a:lnR w="12700" cap="flat" cmpd="sng" algn="ctr">
                      <a:solidFill>
                        <a:srgbClr val="ADD787"/>
                      </a:solidFill>
                      <a:prstDash val="solid"/>
                      <a:round/>
                      <a:headEnd type="none" w="med" len="med"/>
                      <a:tailEnd type="none" w="med" len="med"/>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Mua</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r>
                        <a:rPr lang="en-US" sz="1700" kern="1200" dirty="0" smtClean="0">
                          <a:solidFill>
                            <a:schemeClr val="tx1"/>
                          </a:solidFill>
                          <a:effectLst/>
                          <a:latin typeface="Arial" pitchFamily="34" charset="0"/>
                          <a:ea typeface="+mn-ea"/>
                          <a:cs typeface="Arial" pitchFamily="34" charset="0"/>
                        </a:rPr>
                        <a:t> qua eBay, </a:t>
                      </a:r>
                      <a:r>
                        <a:rPr lang="en-US" sz="1700" kern="1200" dirty="0" err="1" smtClean="0">
                          <a:solidFill>
                            <a:schemeClr val="tx1"/>
                          </a:solidFill>
                          <a:effectLst/>
                          <a:latin typeface="Arial" pitchFamily="34" charset="0"/>
                          <a:ea typeface="+mn-ea"/>
                          <a:cs typeface="Arial" pitchFamily="34" charset="0"/>
                        </a:rPr>
                        <a:t>duyệt</a:t>
                      </a:r>
                      <a:r>
                        <a:rPr lang="en-US" sz="1700" kern="1200" dirty="0" smtClean="0">
                          <a:solidFill>
                            <a:schemeClr val="tx1"/>
                          </a:solidFill>
                          <a:effectLst/>
                          <a:latin typeface="Arial" pitchFamily="34" charset="0"/>
                          <a:ea typeface="+mn-ea"/>
                          <a:cs typeface="Arial" pitchFamily="34" charset="0"/>
                        </a:rPr>
                        <a:t> web </a:t>
                      </a:r>
                      <a:r>
                        <a:rPr lang="en-US" sz="1700" kern="1200" dirty="0" err="1" smtClean="0">
                          <a:solidFill>
                            <a:schemeClr val="tx1"/>
                          </a:solidFill>
                          <a:effectLst/>
                          <a:latin typeface="Arial" pitchFamily="34" charset="0"/>
                          <a:ea typeface="+mn-ea"/>
                          <a:cs typeface="Arial" pitchFamily="34" charset="0"/>
                        </a:rPr>
                        <a:t>dùng</a:t>
                      </a:r>
                      <a:r>
                        <a:rPr lang="en-US" sz="1700" kern="1200" dirty="0" smtClean="0">
                          <a:solidFill>
                            <a:schemeClr val="tx1"/>
                          </a:solidFill>
                          <a:effectLst/>
                          <a:latin typeface="Arial" pitchFamily="34" charset="0"/>
                          <a:ea typeface="+mn-ea"/>
                          <a:cs typeface="Arial" pitchFamily="34" charset="0"/>
                        </a:rPr>
                        <a:t> Yahoo!</a:t>
                      </a:r>
                    </a:p>
                  </a:txBody>
                  <a:tcPr horzOverflow="overflow">
                    <a:lnL w="12700" cap="flat" cmpd="sng" algn="ctr">
                      <a:solidFill>
                        <a:srgbClr val="ADD787"/>
                      </a:solidFill>
                      <a:prstDash val="solid"/>
                      <a:round/>
                      <a:headEnd type="none" w="med" len="med"/>
                      <a:tailEnd type="none" w="med" len="med"/>
                    </a:lnL>
                    <a:lnR>
                      <a:noFill/>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r>
              <a:tr h="311675">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Sản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xuất</a:t>
                      </a:r>
                      <a:endParaRPr lang="en-US" sz="1700" kern="1200" dirty="0" smtClean="0">
                        <a:solidFill>
                          <a:schemeClr val="tx1"/>
                        </a:solidFill>
                        <a:effectLst/>
                        <a:latin typeface="Arial" pitchFamily="34" charset="0"/>
                        <a:ea typeface="+mn-ea"/>
                        <a:cs typeface="Arial" pitchFamily="34" charset="0"/>
                      </a:endParaRPr>
                    </a:p>
                  </a:txBody>
                  <a:tcPr horzOverflow="overflow">
                    <a:lnL>
                      <a:noFill/>
                    </a:lnL>
                    <a:lnR w="12700" cap="flat" cmpd="sng" algn="ctr">
                      <a:solidFill>
                        <a:srgbClr val="ADD787"/>
                      </a:solidFill>
                      <a:prstDash val="solid"/>
                      <a:round/>
                      <a:headEnd type="none" w="med" len="med"/>
                      <a:tailEnd type="none" w="med" len="med"/>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Sản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xuất</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xe</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hơi</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quy</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định</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kích</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cỡ</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tấm</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gỗ</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xẻ</a:t>
                      </a:r>
                      <a:endParaRPr lang="en-US" sz="1700" kern="1200" dirty="0" smtClean="0">
                        <a:solidFill>
                          <a:schemeClr val="tx1"/>
                        </a:solidFill>
                        <a:effectLst/>
                        <a:latin typeface="Arial" pitchFamily="34" charset="0"/>
                        <a:ea typeface="+mn-ea"/>
                        <a:cs typeface="Arial" pitchFamily="34" charset="0"/>
                      </a:endParaRPr>
                    </a:p>
                  </a:txBody>
                  <a:tcPr horzOverflow="overflow">
                    <a:lnL w="12700" cap="flat" cmpd="sng" algn="ctr">
                      <a:solidFill>
                        <a:srgbClr val="ADD787"/>
                      </a:solidFill>
                      <a:prstDash val="solid"/>
                      <a:round/>
                      <a:headEnd type="none" w="med" len="med"/>
                      <a:tailEnd type="none" w="med" len="med"/>
                    </a:lnL>
                    <a:lnR>
                      <a:noFill/>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r>
              <a:tr h="519391">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Vận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tải</a:t>
                      </a:r>
                      <a:endParaRPr lang="en-US" sz="1700" kern="1200" dirty="0" smtClean="0">
                        <a:solidFill>
                          <a:schemeClr val="tx1"/>
                        </a:solidFill>
                        <a:effectLst/>
                        <a:latin typeface="Arial" pitchFamily="34" charset="0"/>
                        <a:ea typeface="+mn-ea"/>
                        <a:cs typeface="Arial" pitchFamily="34" charset="0"/>
                      </a:endParaRPr>
                    </a:p>
                  </a:txBody>
                  <a:tcPr horzOverflow="overflow">
                    <a:lnL>
                      <a:noFill/>
                    </a:lnL>
                    <a:lnR w="12700" cap="flat" cmpd="sng" algn="ctr">
                      <a:solidFill>
                        <a:srgbClr val="ADD787"/>
                      </a:solidFill>
                      <a:prstDash val="solid"/>
                      <a:round/>
                      <a:headEnd type="none" w="med" len="med"/>
                      <a:tailEnd type="none" w="med" len="med"/>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c>
                  <a:txBody>
                    <a:bodyPr/>
                    <a:lstStyle/>
                    <a:p>
                      <a:pPr marL="0" marR="0" lvl="0" indent="635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Truy</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cập</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đặt</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chỗ</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của</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hãng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không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từ</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công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ty</a:t>
                      </a:r>
                      <a:r>
                        <a:rPr lang="en-US" sz="1700" kern="1200" dirty="0" smtClean="0">
                          <a:solidFill>
                            <a:schemeClr val="tx1"/>
                          </a:solidFill>
                          <a:effectLst/>
                          <a:latin typeface="Arial" pitchFamily="34" charset="0"/>
                          <a:ea typeface="+mn-ea"/>
                          <a:cs typeface="Arial" pitchFamily="34" charset="0"/>
                        </a:rPr>
                        <a:t> du </a:t>
                      </a:r>
                      <a:r>
                        <a:rPr lang="en-US" sz="1700" kern="1200" dirty="0" err="1" smtClean="0">
                          <a:solidFill>
                            <a:schemeClr val="tx1"/>
                          </a:solidFill>
                          <a:effectLst/>
                          <a:latin typeface="Arial" pitchFamily="34" charset="0"/>
                          <a:ea typeface="+mn-ea"/>
                          <a:cs typeface="Arial" pitchFamily="34" charset="0"/>
                        </a:rPr>
                        <a:t>lịch</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truy</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cập</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trực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tuyến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hoặc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tại</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quầy</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của</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hãng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hàng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không</a:t>
                      </a:r>
                      <a:endParaRPr lang="en-US" sz="1700" kern="1200" dirty="0" smtClean="0">
                        <a:solidFill>
                          <a:schemeClr val="tx1"/>
                        </a:solidFill>
                        <a:effectLst/>
                        <a:latin typeface="Arial" pitchFamily="34" charset="0"/>
                        <a:ea typeface="+mn-ea"/>
                        <a:cs typeface="Arial" pitchFamily="34" charset="0"/>
                      </a:endParaRPr>
                    </a:p>
                  </a:txBody>
                  <a:tcPr horzOverflow="overflow">
                    <a:lnL w="12700" cap="flat" cmpd="sng" algn="ctr">
                      <a:solidFill>
                        <a:srgbClr val="ADD787"/>
                      </a:solidFill>
                      <a:prstDash val="solid"/>
                      <a:round/>
                      <a:headEnd type="none" w="med" len="med"/>
                      <a:tailEnd type="none" w="med" len="med"/>
                    </a:lnL>
                    <a:lnR>
                      <a:noFill/>
                    </a:lnR>
                    <a:lnT w="12700" cap="flat" cmpd="sng" algn="ctr">
                      <a:solidFill>
                        <a:srgbClr val="ADD787"/>
                      </a:solidFill>
                      <a:prstDash val="solid"/>
                      <a:round/>
                      <a:headEnd type="none" w="med" len="med"/>
                      <a:tailEnd type="none" w="med" len="med"/>
                    </a:lnT>
                    <a:lnB w="12700" cap="flat" cmpd="sng" algn="ctr">
                      <a:solidFill>
                        <a:srgbClr val="ADD787"/>
                      </a:solidFill>
                      <a:prstDash val="solid"/>
                      <a:round/>
                      <a:headEnd type="none" w="med" len="med"/>
                      <a:tailEnd type="none" w="med" len="med"/>
                    </a:lnB>
                    <a:lnTlToBr>
                      <a:noFill/>
                    </a:lnTlToBr>
                    <a:lnBlToTr>
                      <a:noFill/>
                    </a:lnBlToTr>
                    <a:noFill/>
                  </a:tcPr>
                </a:tc>
              </a:tr>
              <a:tr h="519391">
                <a:tc>
                  <a:txBody>
                    <a:bodyPr/>
                    <a:lstStyle/>
                    <a:p>
                      <a:pPr marL="0" marR="0" lvl="0" indent="0"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Khoa</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học</a:t>
                      </a:r>
                      <a:r>
                        <a:rPr lang="en-US" sz="1700" kern="1200" dirty="0" smtClean="0">
                          <a:solidFill>
                            <a:schemeClr val="tx1"/>
                          </a:solidFill>
                          <a:effectLst/>
                          <a:latin typeface="Arial" pitchFamily="34" charset="0"/>
                          <a:ea typeface="+mn-ea"/>
                          <a:cs typeface="Arial" pitchFamily="34" charset="0"/>
                        </a:rPr>
                        <a:t>, y </a:t>
                      </a:r>
                      <a:r>
                        <a:rPr lang="en-US" sz="1700" kern="1200" dirty="0" err="1" smtClean="0">
                          <a:solidFill>
                            <a:schemeClr val="tx1"/>
                          </a:solidFill>
                          <a:effectLst/>
                          <a:latin typeface="Arial" pitchFamily="34" charset="0"/>
                          <a:ea typeface="+mn-ea"/>
                          <a:cs typeface="Arial" pitchFamily="34" charset="0"/>
                        </a:rPr>
                        <a:t>tế</a:t>
                      </a:r>
                      <a:r>
                        <a:rPr lang="en-US" sz="1700" kern="1200" dirty="0" smtClean="0">
                          <a:solidFill>
                            <a:schemeClr val="tx1"/>
                          </a:solidFill>
                          <a:effectLst/>
                          <a:latin typeface="Arial" pitchFamily="34" charset="0"/>
                          <a:ea typeface="+mn-ea"/>
                          <a:cs typeface="Arial" pitchFamily="34" charset="0"/>
                        </a:rPr>
                        <a:t>, </a:t>
                      </a:r>
                      <a:br>
                        <a:rPr lang="en-US" sz="1700" kern="1200" dirty="0" smtClean="0">
                          <a:solidFill>
                            <a:schemeClr val="tx1"/>
                          </a:solidFill>
                          <a:effectLst/>
                          <a:latin typeface="Arial" pitchFamily="34" charset="0"/>
                          <a:ea typeface="+mn-ea"/>
                          <a:cs typeface="Arial" pitchFamily="34" charset="0"/>
                        </a:rPr>
                      </a:br>
                      <a:r>
                        <a:rPr lang="en-US" sz="1700" kern="1200" dirty="0" err="1" smtClean="0">
                          <a:solidFill>
                            <a:schemeClr val="tx1"/>
                          </a:solidFill>
                          <a:effectLst/>
                          <a:latin typeface="Arial" pitchFamily="34" charset="0"/>
                          <a:ea typeface="+mn-ea"/>
                          <a:cs typeface="Arial" pitchFamily="34" charset="0"/>
                        </a:rPr>
                        <a:t>công</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nghệ</a:t>
                      </a:r>
                      <a:endParaRPr lang="en-US" sz="1700" kern="1200" dirty="0" smtClean="0">
                        <a:solidFill>
                          <a:schemeClr val="tx1"/>
                        </a:solidFill>
                        <a:effectLst/>
                        <a:latin typeface="Arial" pitchFamily="34" charset="0"/>
                        <a:ea typeface="+mn-ea"/>
                        <a:cs typeface="Arial" pitchFamily="34" charset="0"/>
                      </a:endParaRPr>
                    </a:p>
                  </a:txBody>
                  <a:tcPr horzOverflow="overflow">
                    <a:lnL>
                      <a:noFill/>
                    </a:lnL>
                    <a:lnR w="12700" cap="flat" cmpd="sng" algn="ctr">
                      <a:solidFill>
                        <a:srgbClr val="ADD787"/>
                      </a:solidFill>
                      <a:prstDash val="solid"/>
                      <a:round/>
                      <a:headEnd type="none" w="med" len="med"/>
                      <a:tailEnd type="none" w="med" len="med"/>
                    </a:lnR>
                    <a:lnT w="12700" cap="flat" cmpd="sng" algn="ctr">
                      <a:solidFill>
                        <a:srgbClr val="ADD787"/>
                      </a:solidFill>
                      <a:prstDash val="solid"/>
                      <a:round/>
                      <a:headEnd type="none" w="med" len="med"/>
                      <a:tailEnd type="none" w="med" len="med"/>
                    </a:lnT>
                    <a:lnB>
                      <a:noFill/>
                    </a:lnB>
                    <a:lnTlToBr>
                      <a:noFill/>
                    </a:lnTlToBr>
                    <a:lnBlToTr>
                      <a:noFill/>
                    </a:lnBlToTr>
                    <a:noFill/>
                  </a:tcPr>
                </a:tc>
                <a:tc>
                  <a:txBody>
                    <a:bodyPr/>
                    <a:lstStyle/>
                    <a:p>
                      <a:pPr marL="225425" marR="0" lvl="0" indent="-225425" algn="l" defTabSz="914400" rtl="0" eaLnBrk="1" fontAlgn="base" latinLnBrk="0" hangingPunct="1">
                        <a:lnSpc>
                          <a:spcPct val="100000"/>
                        </a:lnSpc>
                        <a:spcBef>
                          <a:spcPct val="0"/>
                        </a:spcBef>
                        <a:spcAft>
                          <a:spcPts val="0"/>
                        </a:spcAft>
                        <a:buClr>
                          <a:schemeClr val="tx1"/>
                        </a:buClr>
                        <a:buSzTx/>
                        <a:buFont typeface="Arial" pitchFamily="34" charset="0"/>
                        <a:buNone/>
                        <a:tabLst/>
                      </a:pPr>
                      <a:r>
                        <a:rPr lang="en-US" sz="1700" kern="1200" dirty="0" err="1" smtClean="0">
                          <a:solidFill>
                            <a:schemeClr val="tx1"/>
                          </a:solidFill>
                          <a:effectLst/>
                          <a:latin typeface="Arial" pitchFamily="34" charset="0"/>
                          <a:ea typeface="+mn-ea"/>
                          <a:cs typeface="Arial" pitchFamily="34" charset="0"/>
                        </a:rPr>
                        <a:t>Thực</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hiện</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kiểm</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tra</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theo</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dõi</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hồ</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sơ</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bệnh</a:t>
                      </a:r>
                      <a:r>
                        <a:rPr lang="en-US" sz="1700" kern="1200" dirty="0" smtClean="0">
                          <a:solidFill>
                            <a:schemeClr val="tx1"/>
                          </a:solidFill>
                          <a:effectLst/>
                          <a:latin typeface="Arial" pitchFamily="34" charset="0"/>
                          <a:ea typeface="+mn-ea"/>
                          <a:cs typeface="Arial" pitchFamily="34" charset="0"/>
                        </a:rPr>
                        <a:t> </a:t>
                      </a:r>
                      <a:r>
                        <a:rPr lang="en-US" sz="1700" kern="1200" dirty="0" err="1" smtClean="0">
                          <a:solidFill>
                            <a:schemeClr val="tx1"/>
                          </a:solidFill>
                          <a:effectLst/>
                          <a:latin typeface="Arial" pitchFamily="34" charset="0"/>
                          <a:ea typeface="+mn-ea"/>
                          <a:cs typeface="Arial" pitchFamily="34" charset="0"/>
                        </a:rPr>
                        <a:t>án</a:t>
                      </a:r>
                      <a:endParaRPr lang="en-US" sz="1700" kern="1200" dirty="0" smtClean="0">
                        <a:solidFill>
                          <a:schemeClr val="tx1"/>
                        </a:solidFill>
                        <a:effectLst/>
                        <a:latin typeface="Arial" pitchFamily="34" charset="0"/>
                        <a:ea typeface="+mn-ea"/>
                        <a:cs typeface="Arial" pitchFamily="34" charset="0"/>
                      </a:endParaRPr>
                    </a:p>
                  </a:txBody>
                  <a:tcPr horzOverflow="overflow">
                    <a:lnL w="12700" cap="flat" cmpd="sng" algn="ctr">
                      <a:solidFill>
                        <a:srgbClr val="ADD787"/>
                      </a:solidFill>
                      <a:prstDash val="solid"/>
                      <a:round/>
                      <a:headEnd type="none" w="med" len="med"/>
                      <a:tailEnd type="none" w="med" len="med"/>
                    </a:lnL>
                    <a:lnR>
                      <a:noFill/>
                    </a:lnR>
                    <a:lnT w="12700" cap="flat" cmpd="sng" algn="ctr">
                      <a:solidFill>
                        <a:srgbClr val="ADD787"/>
                      </a:solidFill>
                      <a:prstDash val="solid"/>
                      <a:round/>
                      <a:headEnd type="none" w="med" len="med"/>
                      <a:tailEnd type="none" w="med" len="med"/>
                    </a:lnT>
                    <a:lnB>
                      <a:noFill/>
                    </a:lnB>
                    <a:lnTlToBr>
                      <a:noFill/>
                    </a:lnTlToBr>
                    <a:lnBlToTr>
                      <a:noFill/>
                    </a:lnBlToTr>
                    <a:noFill/>
                  </a:tcPr>
                </a:tc>
              </a:tr>
            </a:tbl>
          </a:graphicData>
        </a:graphic>
      </p:graphicFrame>
    </p:spTree>
    <p:extLst>
      <p:ext uri="{BB962C8B-B14F-4D97-AF65-F5344CB8AC3E}">
        <p14:creationId xmlns:p14="http://schemas.microsoft.com/office/powerpoint/2010/main" val="794257544"/>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216755579"/>
      </p:ext>
    </p:extLst>
  </p:cSld>
  <p:clrMapOvr>
    <a:masterClrMapping/>
  </p:clrMapOvr>
  <p:transition>
    <p:checker/>
  </p:transition>
</p:sld>
</file>

<file path=ppt/theme/theme1.xml><?xml version="1.0" encoding="utf-8"?>
<a:theme xmlns:a="http://schemas.openxmlformats.org/drawingml/2006/main" name="sample">
  <a:themeElements>
    <a:clrScheme name="sample 3">
      <a:dk1>
        <a:srgbClr val="1D528D"/>
      </a:dk1>
      <a:lt1>
        <a:srgbClr val="FFFFFF"/>
      </a:lt1>
      <a:dk2>
        <a:srgbClr val="000000"/>
      </a:dk2>
      <a:lt2>
        <a:srgbClr val="DDDDDD"/>
      </a:lt2>
      <a:accent1>
        <a:srgbClr val="25B1B1"/>
      </a:accent1>
      <a:accent2>
        <a:srgbClr val="5BACE9"/>
      </a:accent2>
      <a:accent3>
        <a:srgbClr val="FFFFFF"/>
      </a:accent3>
      <a:accent4>
        <a:srgbClr val="174578"/>
      </a:accent4>
      <a:accent5>
        <a:srgbClr val="ACD5D5"/>
      </a:accent5>
      <a:accent6>
        <a:srgbClr val="529BD3"/>
      </a:accent6>
      <a:hlink>
        <a:srgbClr val="6E71F0"/>
      </a:hlink>
      <a:folHlink>
        <a:srgbClr val="969696"/>
      </a:folHlink>
    </a:clrScheme>
    <a:fontScheme name="sample">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800080"/>
          </a:solidFill>
          <a:prstDash val="solid"/>
          <a:round/>
          <a:headEnd type="none" w="med" len="me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800080"/>
          </a:solidFill>
          <a:prstDash val="solid"/>
          <a:round/>
          <a:headEnd type="none" w="med" len="me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ample 1">
        <a:dk1>
          <a:srgbClr val="1D528D"/>
        </a:dk1>
        <a:lt1>
          <a:srgbClr val="FFFFFF"/>
        </a:lt1>
        <a:dk2>
          <a:srgbClr val="000000"/>
        </a:dk2>
        <a:lt2>
          <a:srgbClr val="C0C0C0"/>
        </a:lt2>
        <a:accent1>
          <a:srgbClr val="4EA693"/>
        </a:accent1>
        <a:accent2>
          <a:srgbClr val="ABA755"/>
        </a:accent2>
        <a:accent3>
          <a:srgbClr val="FFFFFF"/>
        </a:accent3>
        <a:accent4>
          <a:srgbClr val="174578"/>
        </a:accent4>
        <a:accent5>
          <a:srgbClr val="B2D0C8"/>
        </a:accent5>
        <a:accent6>
          <a:srgbClr val="9B974C"/>
        </a:accent6>
        <a:hlink>
          <a:srgbClr val="3981B7"/>
        </a:hlink>
        <a:folHlink>
          <a:srgbClr val="969696"/>
        </a:folHlink>
      </a:clrScheme>
      <a:clrMap bg1="lt1" tx1="dk1" bg2="lt2" tx2="dk2" accent1="accent1" accent2="accent2" accent3="accent3" accent4="accent4" accent5="accent5" accent6="accent6" hlink="hlink" folHlink="folHlink"/>
    </a:extraClrScheme>
    <a:extraClrScheme>
      <a:clrScheme name="sample 2">
        <a:dk1>
          <a:srgbClr val="124B98"/>
        </a:dk1>
        <a:lt1>
          <a:srgbClr val="FFFFFF"/>
        </a:lt1>
        <a:dk2>
          <a:srgbClr val="000000"/>
        </a:dk2>
        <a:lt2>
          <a:srgbClr val="DDDDDD"/>
        </a:lt2>
        <a:accent1>
          <a:srgbClr val="4976D1"/>
        </a:accent1>
        <a:accent2>
          <a:srgbClr val="4CB494"/>
        </a:accent2>
        <a:accent3>
          <a:srgbClr val="FFFFFF"/>
        </a:accent3>
        <a:accent4>
          <a:srgbClr val="0E3F81"/>
        </a:accent4>
        <a:accent5>
          <a:srgbClr val="B1BDE5"/>
        </a:accent5>
        <a:accent6>
          <a:srgbClr val="44A386"/>
        </a:accent6>
        <a:hlink>
          <a:srgbClr val="0099CC"/>
        </a:hlink>
        <a:folHlink>
          <a:srgbClr val="969696"/>
        </a:folHlink>
      </a:clrScheme>
      <a:clrMap bg1="lt1" tx1="dk1" bg2="lt2" tx2="dk2" accent1="accent1" accent2="accent2" accent3="accent3" accent4="accent4" accent5="accent5" accent6="accent6" hlink="hlink" folHlink="folHlink"/>
    </a:extraClrScheme>
    <a:extraClrScheme>
      <a:clrScheme name="sample 3">
        <a:dk1>
          <a:srgbClr val="1D528D"/>
        </a:dk1>
        <a:lt1>
          <a:srgbClr val="FFFFFF"/>
        </a:lt1>
        <a:dk2>
          <a:srgbClr val="000000"/>
        </a:dk2>
        <a:lt2>
          <a:srgbClr val="DDDDDD"/>
        </a:lt2>
        <a:accent1>
          <a:srgbClr val="25B1B1"/>
        </a:accent1>
        <a:accent2>
          <a:srgbClr val="5BACE9"/>
        </a:accent2>
        <a:accent3>
          <a:srgbClr val="FFFFFF"/>
        </a:accent3>
        <a:accent4>
          <a:srgbClr val="174578"/>
        </a:accent4>
        <a:accent5>
          <a:srgbClr val="ACD5D5"/>
        </a:accent5>
        <a:accent6>
          <a:srgbClr val="529BD3"/>
        </a:accent6>
        <a:hlink>
          <a:srgbClr val="6E71F0"/>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ample 3">
    <a:dk1>
      <a:srgbClr val="1D528D"/>
    </a:dk1>
    <a:lt1>
      <a:srgbClr val="FFFFFF"/>
    </a:lt1>
    <a:dk2>
      <a:srgbClr val="000000"/>
    </a:dk2>
    <a:lt2>
      <a:srgbClr val="DDDDDD"/>
    </a:lt2>
    <a:accent1>
      <a:srgbClr val="25B1B1"/>
    </a:accent1>
    <a:accent2>
      <a:srgbClr val="5BACE9"/>
    </a:accent2>
    <a:accent3>
      <a:srgbClr val="FFFFFF"/>
    </a:accent3>
    <a:accent4>
      <a:srgbClr val="174578"/>
    </a:accent4>
    <a:accent5>
      <a:srgbClr val="ACD5D5"/>
    </a:accent5>
    <a:accent6>
      <a:srgbClr val="529BD3"/>
    </a:accent6>
    <a:hlink>
      <a:srgbClr val="6E71F0"/>
    </a:hlink>
    <a:folHlink>
      <a:srgbClr val="969696"/>
    </a:folHlink>
  </a:clrScheme>
</a:themeOverride>
</file>

<file path=docProps/app.xml><?xml version="1.0" encoding="utf-8"?>
<Properties xmlns="http://schemas.openxmlformats.org/officeDocument/2006/extended-properties" xmlns:vt="http://schemas.openxmlformats.org/officeDocument/2006/docPropsVTypes">
  <Template/>
  <TotalTime>277</TotalTime>
  <Words>25286</Words>
  <Application>Microsoft Office PowerPoint</Application>
  <PresentationFormat>On-screen Show (4:3)</PresentationFormat>
  <Paragraphs>1671</Paragraphs>
  <Slides>93</Slides>
  <Notes>88</Notes>
  <HiddenSlides>0</HiddenSlides>
  <MMClips>0</MMClips>
  <ScaleCrop>false</ScaleCrop>
  <HeadingPairs>
    <vt:vector size="4" baseType="variant">
      <vt:variant>
        <vt:lpstr>Theme</vt:lpstr>
      </vt:variant>
      <vt:variant>
        <vt:i4>1</vt:i4>
      </vt:variant>
      <vt:variant>
        <vt:lpstr>Slide Titles</vt:lpstr>
      </vt:variant>
      <vt:variant>
        <vt:i4>93</vt:i4>
      </vt:variant>
    </vt:vector>
  </HeadingPairs>
  <TitlesOfParts>
    <vt:vector size="94" baseType="lpstr">
      <vt:lpstr>sample</vt:lpstr>
      <vt:lpstr>Bài giảng Module 1</vt:lpstr>
      <vt:lpstr>Nội dung trình bày</vt:lpstr>
      <vt:lpstr>Phần cứng máy tính</vt:lpstr>
      <vt:lpstr>Phân loại</vt:lpstr>
      <vt:lpstr>Máy tính cá nhân</vt:lpstr>
      <vt:lpstr>Máy tính xách tay</vt:lpstr>
      <vt:lpstr>Máy tính bảng</vt:lpstr>
      <vt:lpstr>Thiết bị điện toán di động hoặc cầm tay</vt:lpstr>
      <vt:lpstr>Thiết bị điện toán di động hoặc cầm tay</vt:lpstr>
      <vt:lpstr>Thiết bị điện toán di động hoặc cầm tay</vt:lpstr>
      <vt:lpstr>Các thiết bị điện toán khác</vt:lpstr>
      <vt:lpstr>Các bộ phận cấu thành máy tính cá nhân</vt:lpstr>
      <vt:lpstr>Tìm hiểu Khối hệ thống </vt:lpstr>
      <vt:lpstr>Chíp vi xử lý</vt:lpstr>
      <vt:lpstr>Tìm hiểu về Bộ nhớ</vt:lpstr>
      <vt:lpstr>Bộ nhớ chỉ đọc (ROM) BIOS</vt:lpstr>
      <vt:lpstr>Bộ nhớ truy xuất nhẫu nhiên (RAM) </vt:lpstr>
      <vt:lpstr>Bộ nhớ truy xuất nhẫu nhiên (RAM)</vt:lpstr>
      <vt:lpstr>Cơ chế hoạt động của bộ nhớ</vt:lpstr>
      <vt:lpstr>Làm việc với các hệ thống lưu trữ</vt:lpstr>
      <vt:lpstr>Hệ thống lưu trữ là gì?</vt:lpstr>
      <vt:lpstr>Làm việc với các ổ đĩa</vt:lpstr>
      <vt:lpstr>Làm việc với ổ đĩa cứng</vt:lpstr>
      <vt:lpstr>Làm việc với ổ đĩa quang</vt:lpstr>
      <vt:lpstr>Đầu ghi quang học </vt:lpstr>
      <vt:lpstr>Sử dụng các loại thiết bị lưu trữ khác </vt:lpstr>
      <vt:lpstr>Sử dụng các loại thiết bị lưu trữ khác </vt:lpstr>
      <vt:lpstr>Sử dụng các thiết bị nhập/xuất dữ liệu </vt:lpstr>
      <vt:lpstr>Các thiết bị nhập/xuất dữ liệu là gì?</vt:lpstr>
      <vt:lpstr>Sử dụng bàn phím</vt:lpstr>
      <vt:lpstr>Sử dụng bàn phím</vt:lpstr>
      <vt:lpstr>Sử dụng bàn phím</vt:lpstr>
      <vt:lpstr>Sử dụng bàn phím</vt:lpstr>
      <vt:lpstr>Sử dụng bàn phím</vt:lpstr>
      <vt:lpstr>Sử dụng các thiết bị trỏ</vt:lpstr>
      <vt:lpstr>Sử dụng Chuột máy tính</vt:lpstr>
      <vt:lpstr>Sử dụng Chuột máy tính</vt:lpstr>
      <vt:lpstr>Sử dụng Bảng cảm ứng</vt:lpstr>
      <vt:lpstr>Sử dụng Microphones</vt:lpstr>
      <vt:lpstr>Tìm hiểu về màn hình</vt:lpstr>
      <vt:lpstr>Sử dụng máy in</vt:lpstr>
      <vt:lpstr>Sử dụng loa</vt:lpstr>
      <vt:lpstr>Tìm hiểu các thiết bị chuyên dụng</vt:lpstr>
      <vt:lpstr>Tìm hiểu các thiết bị chuyên dụng</vt:lpstr>
      <vt:lpstr>Tìm hiểu các thiết bị chuyên dụng</vt:lpstr>
      <vt:lpstr>Tìm hiểu các thiết bị chuyên dụng</vt:lpstr>
      <vt:lpstr>Tìm hiểu các thiết bị chuyên dụng</vt:lpstr>
      <vt:lpstr>Các cổng kết nối</vt:lpstr>
      <vt:lpstr>Sử dụng phần mềm</vt:lpstr>
      <vt:lpstr>Những kỹ thuật xử lý sự cố căn bản</vt:lpstr>
      <vt:lpstr>Gia tăng hiệu suất của máy tính</vt:lpstr>
      <vt:lpstr>Bảo quản máy tính</vt:lpstr>
      <vt:lpstr>Bảo quản máy tính</vt:lpstr>
      <vt:lpstr>Bảo quản máy tính</vt:lpstr>
      <vt:lpstr>Làm việc với phần cứng </vt:lpstr>
      <vt:lpstr>Làm việc với phần cứng </vt:lpstr>
      <vt:lpstr>Tiến hành bảo trì phần cứng</vt:lpstr>
      <vt:lpstr>Tiến hành bảo trì phần cứng</vt:lpstr>
      <vt:lpstr>Thực hiện xử lý các sự cố cơ bản</vt:lpstr>
      <vt:lpstr>Thực hiện xử lý các sự cố cơ bản</vt:lpstr>
      <vt:lpstr>Bài 6: Mua sắm máy tính</vt:lpstr>
      <vt:lpstr>Quyết định mua gì</vt:lpstr>
      <vt:lpstr>Quyết định mua gì</vt:lpstr>
      <vt:lpstr>Quyết định mua gì</vt:lpstr>
      <vt:lpstr>Quyết định mua gì</vt:lpstr>
      <vt:lpstr>Quyết định mua gì</vt:lpstr>
      <vt:lpstr>Bài 7: Tìm hiểu về phần mềm</vt:lpstr>
      <vt:lpstr>Chương trình phần mềm là gì?</vt:lpstr>
      <vt:lpstr>Mua phần mềm</vt:lpstr>
      <vt:lpstr>Mua phần mềm</vt:lpstr>
      <vt:lpstr>Nâng cấp phần mềm</vt:lpstr>
      <vt:lpstr>Lựa chọn một chương trình ứng dụng</vt:lpstr>
      <vt:lpstr>Xử lý văn bản </vt:lpstr>
      <vt:lpstr>Bảng tính</vt:lpstr>
      <vt:lpstr>Trình chiếu</vt:lpstr>
      <vt:lpstr>Quản lý cơ sở dữ liệu</vt:lpstr>
      <vt:lpstr>Đồ họa</vt:lpstr>
      <vt:lpstr>Đa phương tiện</vt:lpstr>
      <vt:lpstr>Giáo dục và Giải trí</vt:lpstr>
      <vt:lpstr>Các công cụ tiện ích</vt:lpstr>
      <vt:lpstr>Kế toán và Tài chính  </vt:lpstr>
      <vt:lpstr>Thư điện tử</vt:lpstr>
      <vt:lpstr>Trình duyệt web </vt:lpstr>
      <vt:lpstr>Nhắn tin</vt:lpstr>
      <vt:lpstr>Tạo trang Web</vt:lpstr>
      <vt:lpstr>Hội thảo trực tuyến trên web</vt:lpstr>
      <vt:lpstr>Thiết kế và vẽ bằng máy tính (CAD)</vt:lpstr>
      <vt:lpstr>Quản lý dự án</vt:lpstr>
      <vt:lpstr>Cộng tác theo nhóm</vt:lpstr>
      <vt:lpstr>Bộ ứng dụng tích hợp</vt:lpstr>
      <vt:lpstr>Phần mềm Chuyên dụng hay Tùy chỉnh </vt:lpstr>
      <vt:lpstr>Phần mềm Chuyên dụng hay Tùy chỉnh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Admin</cp:lastModifiedBy>
  <cp:revision>74</cp:revision>
  <dcterms:created xsi:type="dcterms:W3CDTF">2017-12-11T04:02:18Z</dcterms:created>
  <dcterms:modified xsi:type="dcterms:W3CDTF">2018-02-24T07:07:28Z</dcterms:modified>
</cp:coreProperties>
</file>